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2" r:id="rId4"/>
    <p:sldId id="261" r:id="rId5"/>
    <p:sldId id="263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7" autoAdjust="0"/>
    <p:restoredTop sz="94683" autoAdjust="0"/>
  </p:normalViewPr>
  <p:slideViewPr>
    <p:cSldViewPr>
      <p:cViewPr>
        <p:scale>
          <a:sx n="100" d="100"/>
          <a:sy n="100" d="100"/>
        </p:scale>
        <p:origin x="-11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9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C510-34BA-4E09-9618-F80A27368726}" type="datetimeFigureOut">
              <a:rPr lang="en-US" smtClean="0"/>
              <a:pPr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24CA6-C559-4822-BAAC-A8EDDA8FA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5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566160"/>
            <a:ext cx="7772400" cy="100584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marL="0" lvl="0" algn="ctr"/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9906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None/>
              <a:tabLst/>
              <a:def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presentation subtitle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18" y="5102163"/>
            <a:ext cx="2479849" cy="523875"/>
          </a:xfrm>
        </p:spPr>
        <p:txBody>
          <a:bodyPr lIns="0" rIns="0"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>
                <a:solidFill>
                  <a:schemeClr val="tx1"/>
                </a:solidFill>
              </a:defRPr>
            </a:lvl5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sz="280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 sz="1800"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4906963"/>
            <a:ext cx="4038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648200" y="1600200"/>
            <a:ext cx="4038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06963"/>
            <a:ext cx="8229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7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 text</a:t>
            </a:r>
          </a:p>
          <a:p>
            <a:pPr lvl="3"/>
            <a:r>
              <a:rPr lang="en-US" dirty="0" smtClean="0"/>
              <a:t>Fourth level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65595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baseline="0" dirty="0">
                <a:solidFill>
                  <a:srgbClr val="FFFFFF"/>
                </a:solidFill>
                <a:latin typeface="Arial" panose="020B0604020202020204" pitchFamily="34" charset="0"/>
              </a:rPr>
              <a:t>Operated by Los Alamos National Security, </a:t>
            </a:r>
            <a:r>
              <a:rPr lang="en-US" sz="800" baseline="0" dirty="0" smtClean="0">
                <a:solidFill>
                  <a:srgbClr val="FFFFFF"/>
                </a:solidFill>
                <a:latin typeface="Arial" panose="020B0604020202020204" pitchFamily="34" charset="0"/>
              </a:rPr>
              <a:t>LLC for </a:t>
            </a:r>
            <a:r>
              <a:rPr lang="en-US" sz="800" baseline="0" dirty="0">
                <a:solidFill>
                  <a:srgbClr val="FFFFFF"/>
                </a:solidFill>
                <a:latin typeface="Arial" panose="020B0604020202020204" pitchFamily="34" charset="0"/>
              </a:rPr>
              <a:t>the U.S. Department of Energy's NNSA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9500" y="607695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UNCLASSIFIED</a:t>
            </a:r>
            <a:endParaRPr lang="en-US" sz="12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19900" y="594360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normalizeH="0" baseline="0" smtClean="0">
                <a:solidFill>
                  <a:srgbClr val="F4B834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7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9" r:id="rId3"/>
    <p:sldLayoutId id="2147483721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6075" marR="0" indent="-346075" algn="l" defTabSz="9144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F4B834"/>
        </a:buClr>
        <a:buSzPct val="100000"/>
        <a:buFont typeface="Wingdings" pitchFamily="2" charset="2"/>
        <a:buChar char="§"/>
        <a:tabLst/>
        <a:defRPr kumimoji="0" lang="en-US" sz="2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 pitchFamily="34" charset="0"/>
        </a:defRPr>
      </a:lvl1pPr>
      <a:lvl2pPr marL="690563" marR="0" indent="-34607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marR="0" indent="-350838" algn="l" defTabSz="914400" rtl="0" eaLnBrk="1" fontAlgn="auto" latinLnBrk="0" hangingPunct="1">
        <a:lnSpc>
          <a:spcPct val="100000"/>
        </a:lnSpc>
        <a:spcBef>
          <a:spcPts val="576"/>
        </a:spcBef>
        <a:spcAft>
          <a:spcPts val="0"/>
        </a:spcAft>
        <a:buClr>
          <a:srgbClr val="F4B834"/>
        </a:buClr>
        <a:buSzPct val="100000"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388" marR="0" indent="-2254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alarsen/dbprocess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005840"/>
          </a:xfrm>
        </p:spPr>
        <p:txBody>
          <a:bodyPr/>
          <a:lstStyle/>
          <a:p>
            <a:r>
              <a:rPr lang="en-US" dirty="0" err="1" smtClean="0"/>
              <a:t>DBprocessing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Brian Larsen, LANL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Niehof</a:t>
            </a:r>
            <a:r>
              <a:rPr lang="en-US" dirty="0" smtClean="0">
                <a:solidFill>
                  <a:schemeClr val="tx1"/>
                </a:solidFill>
              </a:rPr>
              <a:t>, UNH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Myles Johnson, UNH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Reiner </a:t>
            </a:r>
            <a:r>
              <a:rPr lang="en-US" dirty="0" err="1" smtClean="0">
                <a:solidFill>
                  <a:schemeClr val="tx1"/>
                </a:solidFill>
              </a:rPr>
              <a:t>Friedel</a:t>
            </a:r>
            <a:r>
              <a:rPr lang="en-US" dirty="0" smtClean="0">
                <a:solidFill>
                  <a:schemeClr val="tx1"/>
                </a:solidFill>
              </a:rPr>
              <a:t>, LANL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3200" y="5638800"/>
            <a:ext cx="3681982" cy="536637"/>
          </a:xfrm>
        </p:spPr>
        <p:txBody>
          <a:bodyPr/>
          <a:lstStyle/>
          <a:p>
            <a:r>
              <a:rPr lang="en-US" dirty="0" smtClean="0"/>
              <a:t>September 24,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291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rich version driven processing system</a:t>
            </a:r>
          </a:p>
          <a:p>
            <a:pPr lvl="1"/>
            <a:r>
              <a:rPr lang="en-US" dirty="0" smtClean="0"/>
              <a:t>Parallel processing </a:t>
            </a:r>
          </a:p>
          <a:p>
            <a:pPr lvl="1"/>
            <a:r>
              <a:rPr lang="en-US" dirty="0" smtClean="0"/>
              <a:t>Unattended operations</a:t>
            </a:r>
          </a:p>
          <a:p>
            <a:pPr lvl="1"/>
            <a:r>
              <a:rPr lang="en-US" dirty="0" smtClean="0"/>
              <a:t>Written fully in python</a:t>
            </a:r>
          </a:p>
          <a:p>
            <a:pPr lvl="1"/>
            <a:r>
              <a:rPr lang="en-US" dirty="0" smtClean="0"/>
              <a:t>Platform independent (mostly)</a:t>
            </a:r>
          </a:p>
          <a:p>
            <a:pPr lvl="1"/>
            <a:r>
              <a:rPr lang="en-US" dirty="0" smtClean="0"/>
              <a:t>Configuration file setup</a:t>
            </a:r>
          </a:p>
          <a:p>
            <a:pPr lvl="1"/>
            <a:r>
              <a:rPr lang="en-US" dirty="0" smtClean="0"/>
              <a:t>Soon to be open source (BSD 3 clause)</a:t>
            </a:r>
          </a:p>
          <a:p>
            <a:pPr lvl="1"/>
            <a:r>
              <a:rPr lang="en-US" dirty="0">
                <a:hlinkClick r:id="rId2"/>
              </a:rPr>
              <a:t>https://bitbucket.org/balarsen/</a:t>
            </a:r>
            <a:r>
              <a:rPr lang="en-US" dirty="0" smtClean="0">
                <a:hlinkClick r:id="rId2"/>
              </a:rPr>
              <a:t>dbprocessing</a:t>
            </a:r>
            <a:r>
              <a:rPr lang="en-US" dirty="0" smtClean="0"/>
              <a:t> (private for now)</a:t>
            </a:r>
          </a:p>
          <a:p>
            <a:pPr lvl="1"/>
            <a:r>
              <a:rPr lang="en-US" dirty="0" smtClean="0"/>
              <a:t>Processing language agnostic</a:t>
            </a:r>
          </a:p>
          <a:p>
            <a:pPr lvl="2"/>
            <a:r>
              <a:rPr lang="en-US" dirty="0" smtClean="0"/>
              <a:t>Able to run any processing that is command line runnable (C, IDL, Python, </a:t>
            </a:r>
            <a:r>
              <a:rPr lang="is-IS" dirty="0" smtClean="0"/>
              <a:t>…)</a:t>
            </a:r>
            <a:endParaRPr lang="en-US" dirty="0" smtClean="0"/>
          </a:p>
          <a:p>
            <a:r>
              <a:rPr lang="en-US" dirty="0" smtClean="0"/>
              <a:t>In full use:</a:t>
            </a:r>
          </a:p>
          <a:p>
            <a:pPr lvl="1"/>
            <a:r>
              <a:rPr lang="en-US" dirty="0" smtClean="0"/>
              <a:t>Production use for Van Allen Probes ECT Suite</a:t>
            </a:r>
          </a:p>
          <a:p>
            <a:pPr lvl="1"/>
            <a:r>
              <a:rPr lang="en-US" dirty="0" smtClean="0"/>
              <a:t>Development use for Parker Solar Probe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use for </a:t>
            </a:r>
            <a:r>
              <a:rPr lang="en-US" dirty="0" smtClean="0"/>
              <a:t>LANL programmatic missions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DBprocessing</a:t>
            </a:r>
            <a:r>
              <a:rPr lang="en-US" dirty="0" smtClean="0"/>
              <a:t> is</a:t>
            </a:r>
            <a:r>
              <a:rPr lang="is-IS" dirty="0" smtClean="0"/>
              <a:t>…: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philosophy is that every file has a unique pedigree and that can be tracked</a:t>
            </a:r>
          </a:p>
          <a:p>
            <a:pPr lvl="1"/>
            <a:r>
              <a:rPr lang="en-US" dirty="0" smtClean="0"/>
              <a:t>As new files come in all dependencies are (re)created with a new version number</a:t>
            </a:r>
          </a:p>
          <a:p>
            <a:pPr lvl="1"/>
            <a:r>
              <a:rPr lang="en-US" dirty="0" smtClean="0"/>
              <a:t>Files of the same level are created in parallel</a:t>
            </a:r>
          </a:p>
          <a:p>
            <a:pPr lvl="1"/>
            <a:r>
              <a:rPr lang="en-US" dirty="0" smtClean="0"/>
              <a:t>Files are stored in standard directory structure with only relations stored in the database</a:t>
            </a:r>
          </a:p>
          <a:p>
            <a:r>
              <a:rPr lang="en-US" dirty="0" smtClean="0"/>
              <a:t>User interaction is minimized</a:t>
            </a:r>
          </a:p>
          <a:p>
            <a:pPr lvl="1"/>
            <a:r>
              <a:rPr lang="en-US" dirty="0" smtClean="0"/>
              <a:t>For Van Allen Probes manually interactions are rare (monthly or rarer)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DBprocessing</a:t>
            </a:r>
            <a:r>
              <a:rPr lang="en-US" dirty="0" smtClean="0"/>
              <a:t> is designed so you know exactly how a file was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2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tracks products, files, processes, and codes</a:t>
            </a:r>
          </a:p>
          <a:p>
            <a:pPr lvl="1"/>
            <a:r>
              <a:rPr lang="en-US" dirty="0" smtClean="0"/>
              <a:t>Processes use codes to make products (files)</a:t>
            </a:r>
          </a:p>
          <a:p>
            <a:pPr lvl="1"/>
            <a:r>
              <a:rPr lang="en-US" dirty="0" smtClean="0"/>
              <a:t>Files are ingested (which product are they?)</a:t>
            </a:r>
          </a:p>
          <a:p>
            <a:pPr lvl="1"/>
            <a:r>
              <a:rPr lang="en-US" dirty="0" smtClean="0"/>
              <a:t>Downstream (children) products are identified</a:t>
            </a:r>
          </a:p>
          <a:p>
            <a:pPr lvl="1"/>
            <a:r>
              <a:rPr lang="en-US" dirty="0" smtClean="0"/>
              <a:t>Each child has its own dependencies and is run if they are all met (required and optional inputs)</a:t>
            </a:r>
          </a:p>
          <a:p>
            <a:pPr lvl="1"/>
            <a:r>
              <a:rPr lang="en-US" dirty="0" smtClean="0"/>
              <a:t>Children are then parents in a recursive loop until all new processing is finished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DBprocessing</a:t>
            </a:r>
            <a:r>
              <a:rPr lang="en-US" dirty="0" smtClean="0"/>
              <a:t> uses a database to track the relations between files and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a processing chain involves</a:t>
            </a:r>
          </a:p>
          <a:p>
            <a:pPr lvl="1"/>
            <a:r>
              <a:rPr lang="en-US" dirty="0" smtClean="0"/>
              <a:t>Identifying products and processing and their inputs and outputs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Writing external code to populate an “incoming” directory</a:t>
            </a:r>
          </a:p>
          <a:p>
            <a:pPr lvl="1"/>
            <a:r>
              <a:rPr lang="en-US" dirty="0" smtClean="0"/>
              <a:t>Implementing an “inspector” for each product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setup is configuration file driven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documentation is in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Screen Shot 2017-09-24 at 3.5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19200"/>
            <a:ext cx="6477000" cy="3184971"/>
          </a:xfrm>
          <a:prstGeom prst="rect">
            <a:avLst/>
          </a:prstGeom>
        </p:spPr>
      </p:pic>
      <p:pic>
        <p:nvPicPr>
          <p:cNvPr id="7" name="Picture 6" descr="Screen Shot 2017-09-24 at 3.5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5715000" cy="1839839"/>
          </a:xfrm>
          <a:prstGeom prst="rect">
            <a:avLst/>
          </a:prstGeom>
        </p:spPr>
      </p:pic>
      <p:pic>
        <p:nvPicPr>
          <p:cNvPr id="6" name="Picture 5" descr="Screen Shot 2017-09-24 at 3.5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9144000" cy="15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 Allen Probes </a:t>
            </a:r>
            <a:r>
              <a:rPr lang="en-US" dirty="0" err="1" smtClean="0"/>
              <a:t>MagEIS</a:t>
            </a:r>
            <a:r>
              <a:rPr lang="en-US" dirty="0" smtClean="0"/>
              <a:t> level 3 data coverage report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exist to identify failed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7-09-24 at 3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37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can always be easier, work to do here</a:t>
            </a:r>
          </a:p>
          <a:p>
            <a:r>
              <a:rPr lang="en-US" dirty="0" smtClean="0"/>
              <a:t>User documentation need additional work</a:t>
            </a:r>
          </a:p>
          <a:p>
            <a:r>
              <a:rPr lang="en-US" dirty="0" smtClean="0"/>
              <a:t>There are a few identified bugs and feature requests</a:t>
            </a:r>
          </a:p>
          <a:p>
            <a:r>
              <a:rPr lang="en-US" dirty="0" err="1" smtClean="0"/>
              <a:t>DBprocessing</a:t>
            </a:r>
            <a:r>
              <a:rPr lang="en-US" dirty="0" smtClean="0"/>
              <a:t> interaction is currently command line, a use interface would be interesting</a:t>
            </a:r>
          </a:p>
          <a:p>
            <a:r>
              <a:rPr lang="en-US" dirty="0" smtClean="0"/>
              <a:t>More more uses the better it will 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9493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w-2014_a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0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slideshow-2014_alt.potx</Template>
  <TotalTime>26</TotalTime>
  <Words>395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slideshow-2014_alt</vt:lpstr>
      <vt:lpstr>DBprocessing Overview</vt:lpstr>
      <vt:lpstr>DBprocessing is…:</vt:lpstr>
      <vt:lpstr>DBprocessing is designed so you know exactly how a file was created</vt:lpstr>
      <vt:lpstr>DBprocessing uses a database to track the relations between files and codes</vt:lpstr>
      <vt:lpstr>User setup is configuration file driven</vt:lpstr>
      <vt:lpstr>Developer documentation is in place</vt:lpstr>
      <vt:lpstr>Utilities exist to identify failed processes</vt:lpstr>
      <vt:lpstr>Future work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Bingham, Dana A</dc:creator>
  <cp:lastModifiedBy>Brian Larsen</cp:lastModifiedBy>
  <cp:revision>26</cp:revision>
  <dcterms:created xsi:type="dcterms:W3CDTF">2014-01-16T17:36:14Z</dcterms:created>
  <dcterms:modified xsi:type="dcterms:W3CDTF">2017-09-24T21:58:48Z</dcterms:modified>
</cp:coreProperties>
</file>