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7"/>
  </p:notesMasterIdLst>
  <p:sldIdLst>
    <p:sldId id="295" r:id="rId2"/>
    <p:sldId id="287" r:id="rId3"/>
    <p:sldId id="288" r:id="rId4"/>
    <p:sldId id="289" r:id="rId5"/>
    <p:sldId id="290" r:id="rId6"/>
    <p:sldId id="256" r:id="rId7"/>
    <p:sldId id="291" r:id="rId8"/>
    <p:sldId id="296" r:id="rId9"/>
    <p:sldId id="297" r:id="rId10"/>
    <p:sldId id="298" r:id="rId11"/>
    <p:sldId id="299" r:id="rId12"/>
    <p:sldId id="293" r:id="rId13"/>
    <p:sldId id="294" r:id="rId14"/>
    <p:sldId id="292" r:id="rId15"/>
    <p:sldId id="30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F2E2C"/>
              </a:solidFill>
              <a:effectLst/>
            </c:spPr>
            <c:extLst>
              <c:ext xmlns:c16="http://schemas.microsoft.com/office/drawing/2014/chart" uri="{C3380CC4-5D6E-409C-BE32-E72D297353CC}">
                <c16:uniqueId val="{00000001-C758-4BD1-9D59-0D4DD8D23B95}"/>
              </c:ext>
            </c:extLst>
          </c:dPt>
          <c:dPt>
            <c:idx val="1"/>
            <c:bubble3D val="0"/>
            <c:spPr>
              <a:solidFill>
                <a:srgbClr val="B5B4B4"/>
              </a:solidFill>
              <a:effectLst/>
            </c:spPr>
            <c:extLst>
              <c:ext xmlns:c16="http://schemas.microsoft.com/office/drawing/2014/chart" uri="{C3380CC4-5D6E-409C-BE32-E72D297353CC}">
                <c16:uniqueId val="{00000003-C758-4BD1-9D59-0D4DD8D23B95}"/>
              </c:ext>
            </c:extLst>
          </c:dPt>
          <c:cat>
            <c:strRef>
              <c:f>Sheet1!$A$2:$A$3</c:f>
              <c:strCache>
                <c:ptCount val="2"/>
                <c:pt idx="0">
                  <c:v>Increased Efficiency and Accuracy</c:v>
                </c:pt>
              </c:strCache>
            </c:strRef>
          </c:cat>
          <c:val>
            <c:numRef>
              <c:f>Sheet1!$B$2:$B$3</c:f>
              <c:numCache>
                <c:formatCode>General</c:formatCode>
                <c:ptCount val="2"/>
                <c:pt idx="0">
                  <c:v>0.5</c:v>
                </c:pt>
                <c:pt idx="1">
                  <c:v>0.5</c:v>
                </c:pt>
              </c:numCache>
            </c:numRef>
          </c:val>
          <c:extLst>
            <c:ext xmlns:c16="http://schemas.microsoft.com/office/drawing/2014/chart" uri="{C3380CC4-5D6E-409C-BE32-E72D297353CC}">
              <c16:uniqueId val="{00000004-C758-4BD1-9D59-0D4DD8D23B95}"/>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F2E2C"/>
              </a:solidFill>
              <a:effectLst/>
            </c:spPr>
            <c:extLst>
              <c:ext xmlns:c16="http://schemas.microsoft.com/office/drawing/2014/chart" uri="{C3380CC4-5D6E-409C-BE32-E72D297353CC}">
                <c16:uniqueId val="{00000001-5850-4828-B0DA-08B842FA457E}"/>
              </c:ext>
            </c:extLst>
          </c:dPt>
          <c:dPt>
            <c:idx val="1"/>
            <c:bubble3D val="0"/>
            <c:spPr>
              <a:solidFill>
                <a:srgbClr val="B5B4B4"/>
              </a:solidFill>
              <a:effectLst/>
            </c:spPr>
            <c:extLst>
              <c:ext xmlns:c16="http://schemas.microsoft.com/office/drawing/2014/chart" uri="{C3380CC4-5D6E-409C-BE32-E72D297353CC}">
                <c16:uniqueId val="{00000003-5850-4828-B0DA-08B842FA457E}"/>
              </c:ext>
            </c:extLst>
          </c:dPt>
          <c:cat>
            <c:strRef>
              <c:f>Sheet1!$A$2:$A$3</c:f>
              <c:strCache>
                <c:ptCount val="2"/>
                <c:pt idx="0">
                  <c:v>Global Standardization</c:v>
                </c:pt>
              </c:strCache>
            </c:strRef>
          </c:cat>
          <c:val>
            <c:numRef>
              <c:f>Sheet1!$B$2:$B$3</c:f>
              <c:numCache>
                <c:formatCode>General</c:formatCode>
                <c:ptCount val="2"/>
                <c:pt idx="0">
                  <c:v>0.3</c:v>
                </c:pt>
                <c:pt idx="1">
                  <c:v>0.7</c:v>
                </c:pt>
              </c:numCache>
            </c:numRef>
          </c:val>
          <c:extLst>
            <c:ext xmlns:c16="http://schemas.microsoft.com/office/drawing/2014/chart" uri="{C3380CC4-5D6E-409C-BE32-E72D297353CC}">
              <c16:uniqueId val="{00000004-5850-4828-B0DA-08B842FA457E}"/>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F2E2C"/>
              </a:solidFill>
              <a:effectLst/>
            </c:spPr>
            <c:extLst>
              <c:ext xmlns:c16="http://schemas.microsoft.com/office/drawing/2014/chart" uri="{C3380CC4-5D6E-409C-BE32-E72D297353CC}">
                <c16:uniqueId val="{00000001-80AE-466B-B9F8-F10702C8AD79}"/>
              </c:ext>
            </c:extLst>
          </c:dPt>
          <c:dPt>
            <c:idx val="1"/>
            <c:bubble3D val="0"/>
            <c:spPr>
              <a:solidFill>
                <a:srgbClr val="B5B4B4"/>
              </a:solidFill>
              <a:effectLst/>
            </c:spPr>
            <c:extLst>
              <c:ext xmlns:c16="http://schemas.microsoft.com/office/drawing/2014/chart" uri="{C3380CC4-5D6E-409C-BE32-E72D297353CC}">
                <c16:uniqueId val="{00000003-80AE-466B-B9F8-F10702C8AD79}"/>
              </c:ext>
            </c:extLst>
          </c:dPt>
          <c:cat>
            <c:strRef>
              <c:f>Sheet1!$A$2:$A$3</c:f>
              <c:strCache>
                <c:ptCount val="2"/>
                <c:pt idx="0">
                  <c:v>Adaptability to Content Variety</c:v>
                </c:pt>
              </c:strCache>
            </c:strRef>
          </c:cat>
          <c:val>
            <c:numRef>
              <c:f>Sheet1!$B$2:$B$3</c:f>
              <c:numCache>
                <c:formatCode>General</c:formatCode>
                <c:ptCount val="2"/>
                <c:pt idx="0">
                  <c:v>0.2</c:v>
                </c:pt>
                <c:pt idx="1">
                  <c:v>0.8</c:v>
                </c:pt>
              </c:numCache>
            </c:numRef>
          </c:val>
          <c:extLst>
            <c:ext xmlns:c16="http://schemas.microsoft.com/office/drawing/2014/chart" uri="{C3380CC4-5D6E-409C-BE32-E72D297353CC}">
              <c16:uniqueId val="{00000004-80AE-466B-B9F8-F10702C8AD79}"/>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35686B-19EA-4356-BED2-9F0708450737}" type="datetimeFigureOut">
              <a:rPr lang="en-IN" smtClean="0"/>
              <a:t>31-08-2024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3E352-E2CC-4BC1-A8C8-CAA43FB202F8}" type="slidenum">
              <a:rPr lang="en-IN" smtClean="0"/>
              <a:t>‹#›</a:t>
            </a:fld>
            <a:endParaRPr lang="en-IN"/>
          </a:p>
        </p:txBody>
      </p:sp>
    </p:spTree>
    <p:extLst>
      <p:ext uri="{BB962C8B-B14F-4D97-AF65-F5344CB8AC3E}">
        <p14:creationId xmlns:p14="http://schemas.microsoft.com/office/powerpoint/2010/main" val="2117574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sz="1250"/>
            </a:lvl1pPr>
          </a:lstStyle>
          <a:p>
            <a:pPr algn="r"/>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318894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Secti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2"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2850528" cy="2850528"/>
          </a:xfrm>
        </p:spPr>
        <p:txBody>
          <a:bodyPr/>
          <a:lstStyle/>
          <a:p>
            <a:endParaRPr lang="en-ID"/>
          </a:p>
        </p:txBody>
      </p:sp>
      <p:sp>
        <p:nvSpPr>
          <p:cNvPr id="8" name="Picture Placeholder 5">
            <a:extLst>
              <a:ext uri="{FF2B5EF4-FFF2-40B4-BE49-F238E27FC236}">
                <a16:creationId xmlns:a16="http://schemas.microsoft.com/office/drawing/2014/main" id="{0BC856CB-7EF7-0686-67C3-F4FDED157CB8}"/>
              </a:ext>
            </a:extLst>
          </p:cNvPr>
          <p:cNvSpPr>
            <a:spLocks noGrp="1"/>
          </p:cNvSpPr>
          <p:nvPr>
            <p:ph type="pic" sz="quarter" idx="13"/>
          </p:nvPr>
        </p:nvSpPr>
        <p:spPr>
          <a:xfrm>
            <a:off x="4212602" y="1534429"/>
            <a:ext cx="2850528" cy="2850528"/>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4993766"/>
            <a:ext cx="10320864" cy="15552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D2429B91-076E-CB50-170D-FC4795E0F3E7}"/>
              </a:ext>
            </a:extLst>
          </p:cNvPr>
          <p:cNvSpPr>
            <a:spLocks noGrp="1"/>
          </p:cNvSpPr>
          <p:nvPr>
            <p:ph type="body" sz="quarter" idx="17"/>
          </p:nvPr>
        </p:nvSpPr>
        <p:spPr>
          <a:xfrm>
            <a:off x="7468472" y="2008095"/>
            <a:ext cx="3787959" cy="236697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5" name="Text Placeholder 10">
            <a:extLst>
              <a:ext uri="{FF2B5EF4-FFF2-40B4-BE49-F238E27FC236}">
                <a16:creationId xmlns:a16="http://schemas.microsoft.com/office/drawing/2014/main" id="{C38B225C-4574-4169-99B1-3FFBD32E99DF}"/>
              </a:ext>
            </a:extLst>
          </p:cNvPr>
          <p:cNvSpPr>
            <a:spLocks noGrp="1"/>
          </p:cNvSpPr>
          <p:nvPr>
            <p:ph type="body" sz="quarter" idx="16"/>
          </p:nvPr>
        </p:nvSpPr>
        <p:spPr>
          <a:xfrm>
            <a:off x="935567" y="4583643"/>
            <a:ext cx="10320865"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FEFEB615-7805-C2F5-0C2F-3E4AF83FEF2B}"/>
              </a:ext>
            </a:extLst>
          </p:cNvPr>
          <p:cNvSpPr>
            <a:spLocks noGrp="1"/>
          </p:cNvSpPr>
          <p:nvPr>
            <p:ph type="body" sz="quarter" idx="18"/>
          </p:nvPr>
        </p:nvSpPr>
        <p:spPr>
          <a:xfrm>
            <a:off x="7473762" y="1528887"/>
            <a:ext cx="3782669"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81046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Sections 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123542" y="309033"/>
            <a:ext cx="5138400" cy="2644800"/>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7" y="3060205"/>
            <a:ext cx="472274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8" y="3581262"/>
            <a:ext cx="5275359" cy="2967704"/>
          </a:xfrm>
        </p:spPr>
        <p:txBody>
          <a:bodyPr/>
          <a:lstStyle/>
          <a:p>
            <a:endParaRPr lang="en-ID"/>
          </a:p>
        </p:txBody>
      </p:sp>
      <p:sp>
        <p:nvSpPr>
          <p:cNvPr id="5" name="Text Placeholder 10">
            <a:extLst>
              <a:ext uri="{FF2B5EF4-FFF2-40B4-BE49-F238E27FC236}">
                <a16:creationId xmlns:a16="http://schemas.microsoft.com/office/drawing/2014/main" id="{A693DB84-420D-5CDE-49A5-EED8F391E7A0}"/>
              </a:ext>
            </a:extLst>
          </p:cNvPr>
          <p:cNvSpPr>
            <a:spLocks noGrp="1"/>
          </p:cNvSpPr>
          <p:nvPr>
            <p:ph type="body" sz="quarter" idx="18"/>
          </p:nvPr>
        </p:nvSpPr>
        <p:spPr>
          <a:xfrm>
            <a:off x="946148" y="756064"/>
            <a:ext cx="4456800" cy="2644800"/>
          </a:xfrm>
        </p:spPr>
        <p:txBody>
          <a:bodyPr>
            <a:normAutofit/>
          </a:bodyPr>
          <a:lstStyle>
            <a:lvl1pPr>
              <a:defRPr sz="1400">
                <a:solidFill>
                  <a:schemeClr val="tx1"/>
                </a:solidFill>
              </a:defRPr>
            </a:lvl1pPr>
            <a:lvl2pPr>
              <a:defRPr sz="933">
                <a:solidFill>
                  <a:schemeClr val="tx1"/>
                </a:solidFill>
              </a:defRPr>
            </a:lvl2pPr>
            <a:lvl3pPr>
              <a:defRPr sz="800">
                <a:solidFill>
                  <a:schemeClr val="tx1"/>
                </a:solidFill>
              </a:defRPr>
            </a:lvl3pPr>
            <a:lvl4pPr>
              <a:defRPr sz="733">
                <a:solidFill>
                  <a:schemeClr val="tx1"/>
                </a:solidFill>
              </a:defRPr>
            </a:lvl4pPr>
            <a:lvl5pPr>
              <a:defRPr sz="733">
                <a:solidFill>
                  <a:schemeClr val="tx1"/>
                </a:solidFill>
              </a:defRPr>
            </a:lvl5pPr>
          </a:lstStyle>
          <a:p>
            <a:pPr lvl="0"/>
            <a:r>
              <a:rPr lang="en-US" dirty="0"/>
              <a:t>Click to edit Master text styles</a:t>
            </a:r>
          </a:p>
        </p:txBody>
      </p:sp>
      <p:sp>
        <p:nvSpPr>
          <p:cNvPr id="6" name="Text Placeholder 10">
            <a:extLst>
              <a:ext uri="{FF2B5EF4-FFF2-40B4-BE49-F238E27FC236}">
                <a16:creationId xmlns:a16="http://schemas.microsoft.com/office/drawing/2014/main" id="{AAD573DD-7162-181F-4757-454D200FAD23}"/>
              </a:ext>
            </a:extLst>
          </p:cNvPr>
          <p:cNvSpPr>
            <a:spLocks noGrp="1"/>
          </p:cNvSpPr>
          <p:nvPr>
            <p:ph type="body" sz="quarter" idx="19"/>
          </p:nvPr>
        </p:nvSpPr>
        <p:spPr>
          <a:xfrm>
            <a:off x="946148" y="309033"/>
            <a:ext cx="44568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977098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Sections 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65891"/>
            <a:ext cx="429683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235102"/>
          </a:xfrm>
        </p:spPr>
        <p:txBody>
          <a:bodyPr/>
          <a:lstStyle/>
          <a:p>
            <a:endParaRPr lang="en-ID" dirty="0"/>
          </a:p>
        </p:txBody>
      </p:sp>
      <p:sp>
        <p:nvSpPr>
          <p:cNvPr id="5" name="Text Placeholder 10">
            <a:extLst>
              <a:ext uri="{FF2B5EF4-FFF2-40B4-BE49-F238E27FC236}">
                <a16:creationId xmlns:a16="http://schemas.microsoft.com/office/drawing/2014/main" id="{1F270CF7-D74E-AF4D-86D1-6B50BA8176A4}"/>
              </a:ext>
            </a:extLst>
          </p:cNvPr>
          <p:cNvSpPr>
            <a:spLocks noGrp="1"/>
          </p:cNvSpPr>
          <p:nvPr>
            <p:ph type="body" sz="quarter" idx="18"/>
          </p:nvPr>
        </p:nvSpPr>
        <p:spPr>
          <a:xfrm>
            <a:off x="6096000" y="4105938"/>
            <a:ext cx="5160000" cy="2443028"/>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749B3FD1-8F83-390B-8BA6-0DDE686EE2F7}"/>
              </a:ext>
            </a:extLst>
          </p:cNvPr>
          <p:cNvSpPr>
            <a:spLocks noGrp="1"/>
          </p:cNvSpPr>
          <p:nvPr>
            <p:ph type="body" sz="quarter" idx="19"/>
          </p:nvPr>
        </p:nvSpPr>
        <p:spPr>
          <a:xfrm>
            <a:off x="6096000" y="3648731"/>
            <a:ext cx="51600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4187639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Sections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25251"/>
            <a:ext cx="429683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544360" y="3836894"/>
            <a:ext cx="2712072" cy="2712072"/>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836894"/>
            <a:ext cx="2712072" cy="2712072"/>
          </a:xfrm>
        </p:spPr>
        <p:txBody>
          <a:bodyPr/>
          <a:lstStyle/>
          <a:p>
            <a:endParaRPr lang="en-ID" dirty="0"/>
          </a:p>
        </p:txBody>
      </p:sp>
      <p:sp>
        <p:nvSpPr>
          <p:cNvPr id="5" name="Text Placeholder 10">
            <a:extLst>
              <a:ext uri="{FF2B5EF4-FFF2-40B4-BE49-F238E27FC236}">
                <a16:creationId xmlns:a16="http://schemas.microsoft.com/office/drawing/2014/main" id="{08E8950D-5AAE-8D54-D70F-7F5338ECA71A}"/>
              </a:ext>
            </a:extLst>
          </p:cNvPr>
          <p:cNvSpPr>
            <a:spLocks noGrp="1"/>
          </p:cNvSpPr>
          <p:nvPr>
            <p:ph type="body" sz="quarter" idx="20"/>
          </p:nvPr>
        </p:nvSpPr>
        <p:spPr>
          <a:xfrm>
            <a:off x="6739632" y="717000"/>
            <a:ext cx="4516800" cy="27120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A8869D27-0CC0-2CA8-0678-F219D8FA4A16}"/>
              </a:ext>
            </a:extLst>
          </p:cNvPr>
          <p:cNvSpPr>
            <a:spLocks noGrp="1"/>
          </p:cNvSpPr>
          <p:nvPr>
            <p:ph type="body" sz="quarter" idx="21"/>
          </p:nvPr>
        </p:nvSpPr>
        <p:spPr>
          <a:xfrm>
            <a:off x="6739633" y="309033"/>
            <a:ext cx="45168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888368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50" y="309034"/>
            <a:ext cx="10310283"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7" y="5262566"/>
            <a:ext cx="10310283" cy="12864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4506383" y="1297409"/>
            <a:ext cx="3168651" cy="3358759"/>
          </a:xfrm>
        </p:spPr>
        <p:txBody>
          <a:bodyPr/>
          <a:lstStyle/>
          <a:p>
            <a:endParaRPr lang="en-ID"/>
          </a:p>
        </p:txBody>
      </p:sp>
      <p:sp>
        <p:nvSpPr>
          <p:cNvPr id="5" name="Text Placeholder 10">
            <a:extLst>
              <a:ext uri="{FF2B5EF4-FFF2-40B4-BE49-F238E27FC236}">
                <a16:creationId xmlns:a16="http://schemas.microsoft.com/office/drawing/2014/main" id="{62AA11F0-C2F5-DD17-B7FE-4C214AA43592}"/>
              </a:ext>
            </a:extLst>
          </p:cNvPr>
          <p:cNvSpPr>
            <a:spLocks noGrp="1"/>
          </p:cNvSpPr>
          <p:nvPr>
            <p:ph type="body" sz="quarter" idx="18"/>
          </p:nvPr>
        </p:nvSpPr>
        <p:spPr>
          <a:xfrm>
            <a:off x="935568" y="1677117"/>
            <a:ext cx="3170400" cy="29808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FA6DA4EF-55DA-5237-592B-4DB7D306599C}"/>
              </a:ext>
            </a:extLst>
          </p:cNvPr>
          <p:cNvSpPr>
            <a:spLocks noGrp="1"/>
          </p:cNvSpPr>
          <p:nvPr>
            <p:ph type="body" sz="quarter" idx="19"/>
          </p:nvPr>
        </p:nvSpPr>
        <p:spPr>
          <a:xfrm>
            <a:off x="8075450" y="1677117"/>
            <a:ext cx="3170400" cy="2980800"/>
          </a:xfrm>
        </p:spPr>
        <p:txBody>
          <a:bodyPr vert="horz" lIns="91440" tIns="45720" rIns="91440" bIns="45720" rtlCol="0">
            <a:normAutofit/>
          </a:bodyPr>
          <a:lstStyle>
            <a:lvl1pPr>
              <a:defRPr lang="en-US" sz="1400" dirty="0"/>
            </a:lvl1pPr>
            <a:lvl2pPr>
              <a:defRPr lang="en-US" dirty="0"/>
            </a:lvl2pPr>
            <a:lvl3pPr>
              <a:defRPr lang="en-US" dirty="0"/>
            </a:lvl3pPr>
            <a:lvl4pPr>
              <a:defRPr lang="en-US" dirty="0"/>
            </a:lvl4pPr>
            <a:lvl5pPr>
              <a:defRPr lang="en-ID" dirty="0"/>
            </a:lvl5pPr>
          </a:lstStyle>
          <a:p>
            <a:pPr lvl="0"/>
            <a:r>
              <a:rPr lang="en-US" dirty="0"/>
              <a:t>Click to edit Master text styles</a:t>
            </a:r>
          </a:p>
        </p:txBody>
      </p:sp>
      <p:sp>
        <p:nvSpPr>
          <p:cNvPr id="6" name="Text Placeholder 10">
            <a:extLst>
              <a:ext uri="{FF2B5EF4-FFF2-40B4-BE49-F238E27FC236}">
                <a16:creationId xmlns:a16="http://schemas.microsoft.com/office/drawing/2014/main" id="{537533AA-4677-3794-67B0-157519D1F27E}"/>
              </a:ext>
            </a:extLst>
          </p:cNvPr>
          <p:cNvSpPr>
            <a:spLocks noGrp="1"/>
          </p:cNvSpPr>
          <p:nvPr>
            <p:ph type="body" sz="quarter" idx="16"/>
          </p:nvPr>
        </p:nvSpPr>
        <p:spPr>
          <a:xfrm>
            <a:off x="946150" y="4802691"/>
            <a:ext cx="102997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43627991-E21E-068D-E6CD-9B25A570D8DF}"/>
              </a:ext>
            </a:extLst>
          </p:cNvPr>
          <p:cNvSpPr>
            <a:spLocks noGrp="1"/>
          </p:cNvSpPr>
          <p:nvPr>
            <p:ph type="body" sz="quarter" idx="20"/>
          </p:nvPr>
        </p:nvSpPr>
        <p:spPr>
          <a:xfrm>
            <a:off x="935567" y="1297408"/>
            <a:ext cx="3170401"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Text Placeholder 10">
            <a:extLst>
              <a:ext uri="{FF2B5EF4-FFF2-40B4-BE49-F238E27FC236}">
                <a16:creationId xmlns:a16="http://schemas.microsoft.com/office/drawing/2014/main" id="{43869D82-347F-8D6F-57CE-9DD904E6F0FD}"/>
              </a:ext>
            </a:extLst>
          </p:cNvPr>
          <p:cNvSpPr>
            <a:spLocks noGrp="1"/>
          </p:cNvSpPr>
          <p:nvPr>
            <p:ph type="body" sz="quarter" idx="21"/>
          </p:nvPr>
        </p:nvSpPr>
        <p:spPr>
          <a:xfrm>
            <a:off x="8075449" y="1295365"/>
            <a:ext cx="31704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667866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929329" y="1732835"/>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8224887" y="1732835"/>
            <a:ext cx="2037784" cy="1684283"/>
          </a:xfrm>
        </p:spPr>
        <p:txBody>
          <a:bodyPr/>
          <a:lstStyle/>
          <a:p>
            <a:endParaRPr lang="en-US" dirty="0"/>
          </a:p>
        </p:txBody>
      </p:sp>
      <p:sp>
        <p:nvSpPr>
          <p:cNvPr id="9" name="Picture Placeholder 8">
            <a:extLst>
              <a:ext uri="{FF2B5EF4-FFF2-40B4-BE49-F238E27FC236}">
                <a16:creationId xmlns:a16="http://schemas.microsoft.com/office/drawing/2014/main" id="{619881A1-6E5B-E82F-C2F1-11713FE9D6B7}"/>
              </a:ext>
            </a:extLst>
          </p:cNvPr>
          <p:cNvSpPr>
            <a:spLocks noGrp="1"/>
          </p:cNvSpPr>
          <p:nvPr>
            <p:ph type="pic" sz="quarter" idx="28"/>
          </p:nvPr>
        </p:nvSpPr>
        <p:spPr>
          <a:xfrm>
            <a:off x="4896000" y="1712515"/>
            <a:ext cx="2400000" cy="4802400"/>
          </a:xfrm>
        </p:spPr>
        <p:txBody>
          <a:bodyPr/>
          <a:lstStyle/>
          <a:p>
            <a:endParaRPr lang="en-UZ"/>
          </a:p>
        </p:txBody>
      </p:sp>
      <p:sp>
        <p:nvSpPr>
          <p:cNvPr id="8" name="Text Placeholder 10">
            <a:extLst>
              <a:ext uri="{FF2B5EF4-FFF2-40B4-BE49-F238E27FC236}">
                <a16:creationId xmlns:a16="http://schemas.microsoft.com/office/drawing/2014/main" id="{C431E933-40B6-AEE2-256F-BF6EBD83FABE}"/>
              </a:ext>
            </a:extLst>
          </p:cNvPr>
          <p:cNvSpPr>
            <a:spLocks noGrp="1"/>
          </p:cNvSpPr>
          <p:nvPr>
            <p:ph type="body" sz="quarter" idx="29"/>
          </p:nvPr>
        </p:nvSpPr>
        <p:spPr>
          <a:xfrm>
            <a:off x="1738645" y="3527457"/>
            <a:ext cx="2400000" cy="56044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3CF89B26-6545-7D4B-70E3-2C7EAF29982D}"/>
              </a:ext>
            </a:extLst>
          </p:cNvPr>
          <p:cNvSpPr>
            <a:spLocks noGrp="1"/>
          </p:cNvSpPr>
          <p:nvPr>
            <p:ph type="body" sz="quarter" idx="30"/>
          </p:nvPr>
        </p:nvSpPr>
        <p:spPr>
          <a:xfrm>
            <a:off x="8033707" y="3539414"/>
            <a:ext cx="2400000" cy="548492"/>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Text Placeholder 19">
            <a:extLst>
              <a:ext uri="{FF2B5EF4-FFF2-40B4-BE49-F238E27FC236}">
                <a16:creationId xmlns:a16="http://schemas.microsoft.com/office/drawing/2014/main" id="{D8D04E8C-3E62-FD76-AC2F-3C743A7967E8}"/>
              </a:ext>
            </a:extLst>
          </p:cNvPr>
          <p:cNvSpPr>
            <a:spLocks noGrp="1"/>
          </p:cNvSpPr>
          <p:nvPr>
            <p:ph type="body" sz="quarter" idx="34"/>
          </p:nvPr>
        </p:nvSpPr>
        <p:spPr>
          <a:xfrm>
            <a:off x="1738842" y="4218565"/>
            <a:ext cx="2400300" cy="2312410"/>
          </a:xfrm>
        </p:spPr>
        <p:txBody>
          <a:bodyPr>
            <a:normAutofit/>
          </a:bodyPr>
          <a:lstStyle>
            <a:lvl1pPr algn="ctr">
              <a:defRPr sz="1400"/>
            </a:lvl1pPr>
          </a:lstStyle>
          <a:p>
            <a:pPr lvl="0"/>
            <a:r>
              <a:rPr lang="en-US" dirty="0"/>
              <a:t>Click to edit Master text styles</a:t>
            </a:r>
          </a:p>
        </p:txBody>
      </p:sp>
      <p:sp>
        <p:nvSpPr>
          <p:cNvPr id="15" name="Text Placeholder 19">
            <a:extLst>
              <a:ext uri="{FF2B5EF4-FFF2-40B4-BE49-F238E27FC236}">
                <a16:creationId xmlns:a16="http://schemas.microsoft.com/office/drawing/2014/main" id="{AB8EA249-C9A0-18DC-AF71-140F40E0C296}"/>
              </a:ext>
            </a:extLst>
          </p:cNvPr>
          <p:cNvSpPr>
            <a:spLocks noGrp="1"/>
          </p:cNvSpPr>
          <p:nvPr>
            <p:ph type="body" sz="quarter" idx="35"/>
          </p:nvPr>
        </p:nvSpPr>
        <p:spPr>
          <a:xfrm>
            <a:off x="8033707" y="4218565"/>
            <a:ext cx="2400300" cy="2312409"/>
          </a:xfrm>
        </p:spPr>
        <p:txBody>
          <a:bodyPr>
            <a:normAutofit/>
          </a:bodyPr>
          <a:lstStyle>
            <a:lvl1pPr algn="ctr">
              <a:defRPr sz="1400"/>
            </a:lvl1pPr>
          </a:lstStyle>
          <a:p>
            <a:pPr lvl="0"/>
            <a:r>
              <a:rPr lang="en-US" dirty="0"/>
              <a:t>Click to edit Master text styles</a:t>
            </a:r>
          </a:p>
        </p:txBody>
      </p:sp>
    </p:spTree>
    <p:extLst>
      <p:ext uri="{BB962C8B-B14F-4D97-AF65-F5344CB8AC3E}">
        <p14:creationId xmlns:p14="http://schemas.microsoft.com/office/powerpoint/2010/main" val="1364225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571439" y="1701443"/>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8582777" y="1744717"/>
            <a:ext cx="2037784" cy="1684283"/>
          </a:xfrm>
        </p:spPr>
        <p:txBody>
          <a:bodyPr/>
          <a:lstStyle/>
          <a:p>
            <a:endParaRPr lang="en-US" dirty="0"/>
          </a:p>
        </p:txBody>
      </p:sp>
      <p:sp>
        <p:nvSpPr>
          <p:cNvPr id="8" name="Chart Placeholder 22">
            <a:extLst>
              <a:ext uri="{FF2B5EF4-FFF2-40B4-BE49-F238E27FC236}">
                <a16:creationId xmlns:a16="http://schemas.microsoft.com/office/drawing/2014/main" id="{7E8EDCBA-C04A-9595-C4E6-2F4C646FEFD6}"/>
              </a:ext>
            </a:extLst>
          </p:cNvPr>
          <p:cNvSpPr>
            <a:spLocks noGrp="1"/>
          </p:cNvSpPr>
          <p:nvPr>
            <p:ph type="chart" sz="quarter" idx="32"/>
          </p:nvPr>
        </p:nvSpPr>
        <p:spPr>
          <a:xfrm>
            <a:off x="5087691" y="1732835"/>
            <a:ext cx="2037784" cy="1684283"/>
          </a:xfrm>
        </p:spPr>
        <p:txBody>
          <a:bodyPr/>
          <a:lstStyle/>
          <a:p>
            <a:endParaRPr lang="en-US" dirty="0"/>
          </a:p>
        </p:txBody>
      </p:sp>
      <p:cxnSp>
        <p:nvCxnSpPr>
          <p:cNvPr id="17" name="Straight Connector 16">
            <a:extLst>
              <a:ext uri="{FF2B5EF4-FFF2-40B4-BE49-F238E27FC236}">
                <a16:creationId xmlns:a16="http://schemas.microsoft.com/office/drawing/2014/main" id="{80C75871-43CE-C948-6416-B6B5E8E89843}"/>
              </a:ext>
            </a:extLst>
          </p:cNvPr>
          <p:cNvCxnSpPr>
            <a:cxnSpLocks/>
          </p:cNvCxnSpPr>
          <p:nvPr userDrawn="1"/>
        </p:nvCxnSpPr>
        <p:spPr>
          <a:xfrm>
            <a:off x="4347557"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189DC-4450-1615-A6AB-F4FE53444477}"/>
              </a:ext>
            </a:extLst>
          </p:cNvPr>
          <p:cNvCxnSpPr>
            <a:cxnSpLocks/>
          </p:cNvCxnSpPr>
          <p:nvPr userDrawn="1"/>
        </p:nvCxnSpPr>
        <p:spPr>
          <a:xfrm>
            <a:off x="7822277"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37EF204C-57FE-D308-AE55-0EC7B39312FA}"/>
              </a:ext>
            </a:extLst>
          </p:cNvPr>
          <p:cNvSpPr>
            <a:spLocks noGrp="1"/>
          </p:cNvSpPr>
          <p:nvPr>
            <p:ph type="body" sz="quarter" idx="19"/>
          </p:nvPr>
        </p:nvSpPr>
        <p:spPr>
          <a:xfrm>
            <a:off x="1412741"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CDD29B54-DF4C-FFFC-ECB7-FD3C5AD9BEFF}"/>
              </a:ext>
            </a:extLst>
          </p:cNvPr>
          <p:cNvSpPr>
            <a:spLocks noGrp="1"/>
          </p:cNvSpPr>
          <p:nvPr>
            <p:ph type="body" sz="quarter" idx="16"/>
          </p:nvPr>
        </p:nvSpPr>
        <p:spPr>
          <a:xfrm>
            <a:off x="4909368"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Text Placeholder 10">
            <a:extLst>
              <a:ext uri="{FF2B5EF4-FFF2-40B4-BE49-F238E27FC236}">
                <a16:creationId xmlns:a16="http://schemas.microsoft.com/office/drawing/2014/main" id="{AAD78A0C-1E24-49D5-9550-C2163F997758}"/>
              </a:ext>
            </a:extLst>
          </p:cNvPr>
          <p:cNvSpPr>
            <a:spLocks noGrp="1"/>
          </p:cNvSpPr>
          <p:nvPr>
            <p:ph type="body" sz="quarter" idx="29"/>
          </p:nvPr>
        </p:nvSpPr>
        <p:spPr>
          <a:xfrm>
            <a:off x="1402607" y="3527456"/>
            <a:ext cx="2400000" cy="5425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9" name="Text Placeholder 10">
            <a:extLst>
              <a:ext uri="{FF2B5EF4-FFF2-40B4-BE49-F238E27FC236}">
                <a16:creationId xmlns:a16="http://schemas.microsoft.com/office/drawing/2014/main" id="{3FB65D21-5F82-512B-4B7B-713AE828AA44}"/>
              </a:ext>
            </a:extLst>
          </p:cNvPr>
          <p:cNvSpPr>
            <a:spLocks noGrp="1"/>
          </p:cNvSpPr>
          <p:nvPr>
            <p:ph type="body" sz="quarter" idx="30"/>
          </p:nvPr>
        </p:nvSpPr>
        <p:spPr>
          <a:xfrm>
            <a:off x="8405995" y="3527458"/>
            <a:ext cx="2400000" cy="542517"/>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20" name="Text Placeholder 10">
            <a:extLst>
              <a:ext uri="{FF2B5EF4-FFF2-40B4-BE49-F238E27FC236}">
                <a16:creationId xmlns:a16="http://schemas.microsoft.com/office/drawing/2014/main" id="{306672E2-978D-B0FD-DF1B-27864A517EAF}"/>
              </a:ext>
            </a:extLst>
          </p:cNvPr>
          <p:cNvSpPr>
            <a:spLocks noGrp="1"/>
          </p:cNvSpPr>
          <p:nvPr>
            <p:ph type="body" sz="quarter" idx="31"/>
          </p:nvPr>
        </p:nvSpPr>
        <p:spPr>
          <a:xfrm>
            <a:off x="4909368" y="4168431"/>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1" name="Text Placeholder 10">
            <a:extLst>
              <a:ext uri="{FF2B5EF4-FFF2-40B4-BE49-F238E27FC236}">
                <a16:creationId xmlns:a16="http://schemas.microsoft.com/office/drawing/2014/main" id="{8AC00A20-237D-67E6-AF87-866D432973E0}"/>
              </a:ext>
            </a:extLst>
          </p:cNvPr>
          <p:cNvSpPr>
            <a:spLocks noGrp="1"/>
          </p:cNvSpPr>
          <p:nvPr>
            <p:ph type="body" sz="quarter" idx="33"/>
          </p:nvPr>
        </p:nvSpPr>
        <p:spPr>
          <a:xfrm>
            <a:off x="8405995" y="4166045"/>
            <a:ext cx="2400000" cy="23666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3966082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063109" y="1744717"/>
            <a:ext cx="2037784" cy="1684283"/>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9107317" y="1732835"/>
            <a:ext cx="2037784" cy="1684283"/>
          </a:xfrm>
        </p:spPr>
        <p:txBody>
          <a:bodyPr/>
          <a:lstStyle/>
          <a:p>
            <a:endParaRPr lang="en-US" dirty="0"/>
          </a:p>
        </p:txBody>
      </p:sp>
      <p:sp>
        <p:nvSpPr>
          <p:cNvPr id="8" name="Chart Placeholder 22">
            <a:extLst>
              <a:ext uri="{FF2B5EF4-FFF2-40B4-BE49-F238E27FC236}">
                <a16:creationId xmlns:a16="http://schemas.microsoft.com/office/drawing/2014/main" id="{7E8EDCBA-C04A-9595-C4E6-2F4C646FEFD6}"/>
              </a:ext>
            </a:extLst>
          </p:cNvPr>
          <p:cNvSpPr>
            <a:spLocks noGrp="1"/>
          </p:cNvSpPr>
          <p:nvPr>
            <p:ph type="chart" sz="quarter" idx="32"/>
          </p:nvPr>
        </p:nvSpPr>
        <p:spPr>
          <a:xfrm>
            <a:off x="3802947" y="1732835"/>
            <a:ext cx="2037784" cy="1684283"/>
          </a:xfrm>
        </p:spPr>
        <p:txBody>
          <a:bodyPr/>
          <a:lstStyle/>
          <a:p>
            <a:endParaRPr lang="en-US" dirty="0"/>
          </a:p>
        </p:txBody>
      </p:sp>
      <p:cxnSp>
        <p:nvCxnSpPr>
          <p:cNvPr id="17" name="Straight Connector 16">
            <a:extLst>
              <a:ext uri="{FF2B5EF4-FFF2-40B4-BE49-F238E27FC236}">
                <a16:creationId xmlns:a16="http://schemas.microsoft.com/office/drawing/2014/main" id="{80C75871-43CE-C948-6416-B6B5E8E89843}"/>
              </a:ext>
            </a:extLst>
          </p:cNvPr>
          <p:cNvCxnSpPr>
            <a:cxnSpLocks/>
          </p:cNvCxnSpPr>
          <p:nvPr userDrawn="1"/>
        </p:nvCxnSpPr>
        <p:spPr>
          <a:xfrm>
            <a:off x="3420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189DC-4450-1615-A6AB-F4FE53444477}"/>
              </a:ext>
            </a:extLst>
          </p:cNvPr>
          <p:cNvCxnSpPr>
            <a:cxnSpLocks/>
          </p:cNvCxnSpPr>
          <p:nvPr userDrawn="1"/>
        </p:nvCxnSpPr>
        <p:spPr>
          <a:xfrm>
            <a:off x="8772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7F4BE6-B9FA-66FA-733E-56254FAB6F47}"/>
              </a:ext>
            </a:extLst>
          </p:cNvPr>
          <p:cNvCxnSpPr>
            <a:cxnSpLocks/>
          </p:cNvCxnSpPr>
          <p:nvPr userDrawn="1"/>
        </p:nvCxnSpPr>
        <p:spPr>
          <a:xfrm>
            <a:off x="6096000" y="2700716"/>
            <a:ext cx="0" cy="3483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hart Placeholder 22">
            <a:extLst>
              <a:ext uri="{FF2B5EF4-FFF2-40B4-BE49-F238E27FC236}">
                <a16:creationId xmlns:a16="http://schemas.microsoft.com/office/drawing/2014/main" id="{84435E89-7552-84E3-F3EF-A9898752D041}"/>
              </a:ext>
            </a:extLst>
          </p:cNvPr>
          <p:cNvSpPr>
            <a:spLocks noGrp="1"/>
          </p:cNvSpPr>
          <p:nvPr>
            <p:ph type="chart" sz="quarter" idx="35"/>
          </p:nvPr>
        </p:nvSpPr>
        <p:spPr>
          <a:xfrm>
            <a:off x="6351269" y="1732835"/>
            <a:ext cx="2037784" cy="1684283"/>
          </a:xfrm>
        </p:spPr>
        <p:txBody>
          <a:bodyPr/>
          <a:lstStyle/>
          <a:p>
            <a:endParaRPr lang="en-US" dirty="0"/>
          </a:p>
        </p:txBody>
      </p:sp>
      <p:sp>
        <p:nvSpPr>
          <p:cNvPr id="20" name="Text Placeholder 10">
            <a:extLst>
              <a:ext uri="{FF2B5EF4-FFF2-40B4-BE49-F238E27FC236}">
                <a16:creationId xmlns:a16="http://schemas.microsoft.com/office/drawing/2014/main" id="{4848CA24-D867-DD0A-DCD9-B07F0F267B09}"/>
              </a:ext>
            </a:extLst>
          </p:cNvPr>
          <p:cNvSpPr>
            <a:spLocks noGrp="1"/>
          </p:cNvSpPr>
          <p:nvPr>
            <p:ph type="body" sz="quarter" idx="19"/>
          </p:nvPr>
        </p:nvSpPr>
        <p:spPr>
          <a:xfrm>
            <a:off x="946149" y="4269635"/>
            <a:ext cx="2280000" cy="2280922"/>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1" name="Text Placeholder 10">
            <a:extLst>
              <a:ext uri="{FF2B5EF4-FFF2-40B4-BE49-F238E27FC236}">
                <a16:creationId xmlns:a16="http://schemas.microsoft.com/office/drawing/2014/main" id="{95E2A1B3-7F9E-08EC-881F-E57839DE041C}"/>
              </a:ext>
            </a:extLst>
          </p:cNvPr>
          <p:cNvSpPr>
            <a:spLocks noGrp="1"/>
          </p:cNvSpPr>
          <p:nvPr>
            <p:ph type="body" sz="quarter" idx="16"/>
          </p:nvPr>
        </p:nvSpPr>
        <p:spPr>
          <a:xfrm>
            <a:off x="3668624"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2" name="Text Placeholder 10">
            <a:extLst>
              <a:ext uri="{FF2B5EF4-FFF2-40B4-BE49-F238E27FC236}">
                <a16:creationId xmlns:a16="http://schemas.microsoft.com/office/drawing/2014/main" id="{9FB8407D-3DEF-4393-0DA3-709794B64500}"/>
              </a:ext>
            </a:extLst>
          </p:cNvPr>
          <p:cNvSpPr>
            <a:spLocks noGrp="1"/>
          </p:cNvSpPr>
          <p:nvPr>
            <p:ph type="body" sz="quarter" idx="29"/>
          </p:nvPr>
        </p:nvSpPr>
        <p:spPr>
          <a:xfrm>
            <a:off x="955083" y="3552658"/>
            <a:ext cx="2280000" cy="593319"/>
          </a:xfrm>
        </p:spPr>
        <p:txBody>
          <a:bodyPr anchor="b">
            <a:noAutofit/>
          </a:bodyPr>
          <a:lstStyle>
            <a:lvl1pPr algn="ct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23" name="Text Placeholder 10">
            <a:extLst>
              <a:ext uri="{FF2B5EF4-FFF2-40B4-BE49-F238E27FC236}">
                <a16:creationId xmlns:a16="http://schemas.microsoft.com/office/drawing/2014/main" id="{299F997E-0EB3-654C-51A2-1472C1614810}"/>
              </a:ext>
            </a:extLst>
          </p:cNvPr>
          <p:cNvSpPr>
            <a:spLocks noGrp="1"/>
          </p:cNvSpPr>
          <p:nvPr>
            <p:ph type="body" sz="quarter" idx="30"/>
          </p:nvPr>
        </p:nvSpPr>
        <p:spPr>
          <a:xfrm>
            <a:off x="8976433" y="3533950"/>
            <a:ext cx="2280000" cy="612027"/>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4" name="Text Placeholder 10">
            <a:extLst>
              <a:ext uri="{FF2B5EF4-FFF2-40B4-BE49-F238E27FC236}">
                <a16:creationId xmlns:a16="http://schemas.microsoft.com/office/drawing/2014/main" id="{794A06F4-CA99-72D2-951E-1E431BA1EB67}"/>
              </a:ext>
            </a:extLst>
          </p:cNvPr>
          <p:cNvSpPr>
            <a:spLocks noGrp="1"/>
          </p:cNvSpPr>
          <p:nvPr>
            <p:ph type="body" sz="quarter" idx="31"/>
          </p:nvPr>
        </p:nvSpPr>
        <p:spPr>
          <a:xfrm>
            <a:off x="3657180" y="4264186"/>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5" name="Text Placeholder 10">
            <a:extLst>
              <a:ext uri="{FF2B5EF4-FFF2-40B4-BE49-F238E27FC236}">
                <a16:creationId xmlns:a16="http://schemas.microsoft.com/office/drawing/2014/main" id="{F3E7645F-7494-1074-70EA-99EDCB1EA319}"/>
              </a:ext>
            </a:extLst>
          </p:cNvPr>
          <p:cNvSpPr>
            <a:spLocks noGrp="1"/>
          </p:cNvSpPr>
          <p:nvPr>
            <p:ph type="body" sz="quarter" idx="36"/>
          </p:nvPr>
        </p:nvSpPr>
        <p:spPr>
          <a:xfrm>
            <a:off x="6311445" y="4261197"/>
            <a:ext cx="2280000" cy="228478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
        <p:nvSpPr>
          <p:cNvPr id="26" name="Text Placeholder 10">
            <a:extLst>
              <a:ext uri="{FF2B5EF4-FFF2-40B4-BE49-F238E27FC236}">
                <a16:creationId xmlns:a16="http://schemas.microsoft.com/office/drawing/2014/main" id="{2262628C-41DF-C9D0-6EB9-3CD6089122F2}"/>
              </a:ext>
            </a:extLst>
          </p:cNvPr>
          <p:cNvSpPr>
            <a:spLocks noGrp="1"/>
          </p:cNvSpPr>
          <p:nvPr>
            <p:ph type="body" sz="quarter" idx="34"/>
          </p:nvPr>
        </p:nvSpPr>
        <p:spPr>
          <a:xfrm>
            <a:off x="6311445" y="3552657"/>
            <a:ext cx="2280000" cy="593320"/>
          </a:xfrm>
        </p:spPr>
        <p:txBody>
          <a:bodyPr vert="horz" lIns="91440" tIns="45720" rIns="91440" bIns="45720" rtlCol="0" anchor="b">
            <a:noAutofit/>
          </a:bodyPr>
          <a:lstStyle>
            <a:lvl1pPr>
              <a:defRPr lang="en-US" sz="1450" b="1" dirty="0"/>
            </a:lvl1pPr>
          </a:lstStyle>
          <a:p>
            <a:pPr lvl="0" algn="ctr"/>
            <a:r>
              <a:rPr lang="en-US" dirty="0"/>
              <a:t>Click to edit Master text styles</a:t>
            </a:r>
          </a:p>
        </p:txBody>
      </p:sp>
      <p:sp>
        <p:nvSpPr>
          <p:cNvPr id="27" name="Text Placeholder 10">
            <a:extLst>
              <a:ext uri="{FF2B5EF4-FFF2-40B4-BE49-F238E27FC236}">
                <a16:creationId xmlns:a16="http://schemas.microsoft.com/office/drawing/2014/main" id="{15084A38-9004-9470-FF3B-13203ACEB6B9}"/>
              </a:ext>
            </a:extLst>
          </p:cNvPr>
          <p:cNvSpPr>
            <a:spLocks noGrp="1"/>
          </p:cNvSpPr>
          <p:nvPr>
            <p:ph type="body" sz="quarter" idx="37"/>
          </p:nvPr>
        </p:nvSpPr>
        <p:spPr>
          <a:xfrm>
            <a:off x="8965710" y="4261197"/>
            <a:ext cx="2280000" cy="2289360"/>
          </a:xfrm>
        </p:spPr>
        <p:txBody>
          <a:bodyPr>
            <a:normAutofit/>
          </a:bodyPr>
          <a:lstStyle>
            <a:lvl1pPr algn="ctr">
              <a:defRPr sz="14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873402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Table Placeholder 8">
            <a:extLst>
              <a:ext uri="{FF2B5EF4-FFF2-40B4-BE49-F238E27FC236}">
                <a16:creationId xmlns:a16="http://schemas.microsoft.com/office/drawing/2014/main" id="{3FC87F29-42D1-D1BE-DD09-12D83DB8EF59}"/>
              </a:ext>
            </a:extLst>
          </p:cNvPr>
          <p:cNvSpPr>
            <a:spLocks noGrp="1"/>
          </p:cNvSpPr>
          <p:nvPr>
            <p:ph type="tbl" sz="quarter" idx="12"/>
          </p:nvPr>
        </p:nvSpPr>
        <p:spPr>
          <a:xfrm>
            <a:off x="1692000" y="1966806"/>
            <a:ext cx="8808000" cy="4572000"/>
          </a:xfrm>
        </p:spPr>
        <p:txBody>
          <a:bodyPr/>
          <a:lstStyle/>
          <a:p>
            <a:endParaRPr lang="en-UZ"/>
          </a:p>
        </p:txBody>
      </p:sp>
      <p:sp>
        <p:nvSpPr>
          <p:cNvPr id="10" name="Text Placeholder 10">
            <a:extLst>
              <a:ext uri="{FF2B5EF4-FFF2-40B4-BE49-F238E27FC236}">
                <a16:creationId xmlns:a16="http://schemas.microsoft.com/office/drawing/2014/main" id="{A2D08D3A-FB0F-4B34-1384-95E4B6369A21}"/>
              </a:ext>
            </a:extLst>
          </p:cNvPr>
          <p:cNvSpPr>
            <a:spLocks noGrp="1"/>
          </p:cNvSpPr>
          <p:nvPr>
            <p:ph type="body" sz="quarter" idx="16"/>
          </p:nvPr>
        </p:nvSpPr>
        <p:spPr>
          <a:xfrm>
            <a:off x="1692001" y="1395780"/>
            <a:ext cx="888456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4287305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y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302969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E1E4-6C1F-758F-BEF0-0134C1C5E20A}"/>
              </a:ext>
            </a:extLst>
          </p:cNvPr>
          <p:cNvSpPr>
            <a:spLocks noGrp="1"/>
          </p:cNvSpPr>
          <p:nvPr>
            <p:ph type="title"/>
          </p:nvPr>
        </p:nvSpPr>
        <p:spPr>
          <a:xfrm>
            <a:off x="935567" y="3622530"/>
            <a:ext cx="4616483" cy="2926437"/>
          </a:xfrm>
        </p:spPr>
        <p:txBody>
          <a:bodyPr anchor="t"/>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1E08730-27F8-74B4-137A-0A801396D98C}"/>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5F4717E1-F45F-0CDC-39E6-BA8AE85ED751}"/>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Text Placeholder 5">
            <a:extLst>
              <a:ext uri="{FF2B5EF4-FFF2-40B4-BE49-F238E27FC236}">
                <a16:creationId xmlns:a16="http://schemas.microsoft.com/office/drawing/2014/main" id="{1D054644-5513-C5F4-8051-722E9B763BAD}"/>
              </a:ext>
            </a:extLst>
          </p:cNvPr>
          <p:cNvSpPr>
            <a:spLocks noGrp="1"/>
          </p:cNvSpPr>
          <p:nvPr>
            <p:ph type="body" sz="quarter" idx="12"/>
          </p:nvPr>
        </p:nvSpPr>
        <p:spPr>
          <a:xfrm>
            <a:off x="6854833" y="3622530"/>
            <a:ext cx="4401600" cy="2926437"/>
          </a:xfrm>
        </p:spPr>
        <p:txBody>
          <a:bodyPr>
            <a:normAutofit/>
          </a:bodyPr>
          <a:lstStyle>
            <a:lvl1pPr algn="l">
              <a:defRPr sz="1400"/>
            </a:lvl1pPr>
            <a:lvl2pPr algn="l">
              <a:defRPr/>
            </a:lvl2pPr>
            <a:lvl3pPr algn="l">
              <a:defRPr/>
            </a:lvl3pPr>
            <a:lvl4pPr algn="l">
              <a:defRPr/>
            </a:lvl4pPr>
            <a:lvl5pPr algn="l">
              <a:defRPr/>
            </a:lvl5pPr>
          </a:lstStyle>
          <a:p>
            <a:pPr lvl="0"/>
            <a:r>
              <a:rPr lang="en-US" dirty="0"/>
              <a:t>Click to edit Master text styles</a:t>
            </a:r>
          </a:p>
        </p:txBody>
      </p:sp>
      <p:sp>
        <p:nvSpPr>
          <p:cNvPr id="9" name="Picture Placeholder 8">
            <a:extLst>
              <a:ext uri="{FF2B5EF4-FFF2-40B4-BE49-F238E27FC236}">
                <a16:creationId xmlns:a16="http://schemas.microsoft.com/office/drawing/2014/main" id="{4638B48B-4E0B-22FB-A5B3-AFD56904D2A2}"/>
              </a:ext>
            </a:extLst>
          </p:cNvPr>
          <p:cNvSpPr>
            <a:spLocks noGrp="1"/>
          </p:cNvSpPr>
          <p:nvPr>
            <p:ph type="pic" sz="quarter" idx="13"/>
          </p:nvPr>
        </p:nvSpPr>
        <p:spPr>
          <a:xfrm>
            <a:off x="3816000" y="1269000"/>
            <a:ext cx="2280000" cy="2160000"/>
          </a:xfrm>
        </p:spPr>
        <p:txBody>
          <a:bodyPr/>
          <a:lstStyle/>
          <a:p>
            <a:endParaRPr lang="en-ID" dirty="0"/>
          </a:p>
        </p:txBody>
      </p:sp>
      <p:sp>
        <p:nvSpPr>
          <p:cNvPr id="10" name="Text Placeholder 6">
            <a:extLst>
              <a:ext uri="{FF2B5EF4-FFF2-40B4-BE49-F238E27FC236}">
                <a16:creationId xmlns:a16="http://schemas.microsoft.com/office/drawing/2014/main" id="{B4543DB4-26F8-6491-ED15-59F17614DB61}"/>
              </a:ext>
            </a:extLst>
          </p:cNvPr>
          <p:cNvSpPr>
            <a:spLocks noGrp="1"/>
          </p:cNvSpPr>
          <p:nvPr>
            <p:ph type="body" sz="quarter" idx="14"/>
          </p:nvPr>
        </p:nvSpPr>
        <p:spPr>
          <a:xfrm>
            <a:off x="6854833" y="2949000"/>
            <a:ext cx="4401600" cy="480000"/>
          </a:xfrm>
        </p:spPr>
        <p:txBody>
          <a:bodyPr anchor="b">
            <a:norm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4070547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3691972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4665" y="1274474"/>
            <a:ext cx="10311768" cy="4309053"/>
          </a:xfrm>
        </p:spPr>
        <p:txBody>
          <a:bodyPr lIns="0" anchor="ctr">
            <a:noAutofit/>
          </a:bodyPr>
          <a:lstStyle>
            <a:lvl1pPr algn="l">
              <a:lnSpc>
                <a:spcPct val="100000"/>
              </a:lnSpc>
              <a:defRPr sz="7667"/>
            </a:lvl1pPr>
          </a:lstStyle>
          <a:p>
            <a:r>
              <a:rPr lang="en-US" dirty="0"/>
              <a:t>Click to edit Master title style</a:t>
            </a:r>
          </a:p>
        </p:txBody>
      </p:sp>
      <p:sp>
        <p:nvSpPr>
          <p:cNvPr id="3" name="Subtitle 2"/>
          <p:cNvSpPr>
            <a:spLocks noGrp="1"/>
          </p:cNvSpPr>
          <p:nvPr>
            <p:ph type="subTitle" idx="1"/>
          </p:nvPr>
        </p:nvSpPr>
        <p:spPr>
          <a:xfrm>
            <a:off x="944665" y="5885912"/>
            <a:ext cx="4851084" cy="663054"/>
          </a:xfrm>
        </p:spPr>
        <p:txBody>
          <a:bodyPr anchor="b">
            <a:normAutofit/>
          </a:bodyPr>
          <a:lstStyle>
            <a:lvl1pPr marL="0" indent="0" algn="l">
              <a:buNone/>
              <a:defRPr sz="1200" b="1"/>
            </a:lvl1pPr>
            <a:lvl2pPr marL="457223" indent="0" algn="ctr">
              <a:buNone/>
              <a:defRPr sz="2000"/>
            </a:lvl2pPr>
            <a:lvl3pPr marL="914446" indent="0" algn="ctr">
              <a:buNone/>
              <a:defRPr sz="1800"/>
            </a:lvl3pPr>
            <a:lvl4pPr marL="1371669" indent="0" algn="ctr">
              <a:buNone/>
              <a:defRPr sz="1600"/>
            </a:lvl4pPr>
            <a:lvl5pPr marL="1828891" indent="0" algn="ctr">
              <a:buNone/>
              <a:defRPr sz="1600"/>
            </a:lvl5pPr>
            <a:lvl6pPr marL="2286114" indent="0" algn="ctr">
              <a:buNone/>
              <a:defRPr sz="1600"/>
            </a:lvl6pPr>
            <a:lvl7pPr marL="2743337" indent="0" algn="ctr">
              <a:buNone/>
              <a:defRPr sz="1600"/>
            </a:lvl7pPr>
            <a:lvl8pPr marL="3200560" indent="0" algn="ctr">
              <a:buNone/>
              <a:defRPr sz="1600"/>
            </a:lvl8pPr>
            <a:lvl9pPr marL="3657783"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a:xfrm>
            <a:off x="116906" y="307975"/>
            <a:ext cx="413319" cy="6240991"/>
          </a:xfrm>
        </p:spPr>
        <p:txBody>
          <a:bodyPr/>
          <a:lstStyle>
            <a:lvl1pPr algn="ctr">
              <a:defRPr sz="1250"/>
            </a:lvl1pPr>
          </a:lstStyle>
          <a:p>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18134"/>
            <a:ext cx="4800600" cy="663054"/>
          </a:xfrm>
        </p:spPr>
        <p:txBody>
          <a:bodyPr anchor="t">
            <a:normAutofit/>
          </a:bodyPr>
          <a:lstStyle>
            <a:lvl1pPr>
              <a:defRPr sz="1200" b="1"/>
            </a:lvl1pPr>
          </a:lstStyle>
          <a:p>
            <a:pPr lvl="0"/>
            <a:r>
              <a:rPr lang="en-US" dirty="0"/>
              <a:t>Click to edit Master text styles</a:t>
            </a:r>
          </a:p>
        </p:txBody>
      </p:sp>
    </p:spTree>
    <p:extLst>
      <p:ext uri="{BB962C8B-B14F-4D97-AF65-F5344CB8AC3E}">
        <p14:creationId xmlns:p14="http://schemas.microsoft.com/office/powerpoint/2010/main" val="2013311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68273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Section Slide(2)">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902F8C3-F00F-4E27-5DA6-A2641DD8B6DB}"/>
              </a:ext>
            </a:extLst>
          </p:cNvPr>
          <p:cNvSpPr/>
          <p:nvPr userDrawn="1"/>
        </p:nvSpPr>
        <p:spPr>
          <a:xfrm>
            <a:off x="946149" y="1524000"/>
            <a:ext cx="4665132" cy="5024967"/>
          </a:xfrm>
          <a:prstGeom prst="roundRect">
            <a:avLst>
              <a:gd name="adj" fmla="val 2692"/>
            </a:avLst>
          </a:prstGeom>
          <a:solidFill>
            <a:schemeClr val="bg1">
              <a:lumMod val="90000"/>
              <a:lumOff val="10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49" y="309034"/>
            <a:ext cx="10310284"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5894916" y="1524000"/>
            <a:ext cx="5361517" cy="5024967"/>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153293" y="2062081"/>
            <a:ext cx="4250844" cy="448688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6">
            <a:extLst>
              <a:ext uri="{FF2B5EF4-FFF2-40B4-BE49-F238E27FC236}">
                <a16:creationId xmlns:a16="http://schemas.microsoft.com/office/drawing/2014/main" id="{287E63B7-D931-B133-8FA6-99393C16E9A2}"/>
              </a:ext>
            </a:extLst>
          </p:cNvPr>
          <p:cNvSpPr>
            <a:spLocks noGrp="1"/>
          </p:cNvSpPr>
          <p:nvPr>
            <p:ph type="body" sz="quarter" idx="14"/>
          </p:nvPr>
        </p:nvSpPr>
        <p:spPr>
          <a:xfrm>
            <a:off x="1153293" y="1605279"/>
            <a:ext cx="4250844" cy="365761"/>
          </a:xfrm>
        </p:spPr>
        <p:txBody>
          <a:bodyPr anchor="b">
            <a:norm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3475991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Section 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6150" y="309034"/>
            <a:ext cx="10310283" cy="85637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34429"/>
            <a:ext cx="3168651" cy="2980800"/>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46150" y="5072095"/>
            <a:ext cx="10310283" cy="1358400"/>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8087783" y="1534429"/>
            <a:ext cx="3168651" cy="2980800"/>
          </a:xfrm>
        </p:spPr>
        <p:txBody>
          <a:bodyPr/>
          <a:lstStyle/>
          <a:p>
            <a:endParaRPr lang="en-ID" dirty="0"/>
          </a:p>
        </p:txBody>
      </p:sp>
      <p:sp>
        <p:nvSpPr>
          <p:cNvPr id="13" name="Picture Placeholder 5">
            <a:extLst>
              <a:ext uri="{FF2B5EF4-FFF2-40B4-BE49-F238E27FC236}">
                <a16:creationId xmlns:a16="http://schemas.microsoft.com/office/drawing/2014/main" id="{D44254E2-95DF-23C9-F750-5F0C53D4C93B}"/>
              </a:ext>
            </a:extLst>
          </p:cNvPr>
          <p:cNvSpPr>
            <a:spLocks noGrp="1"/>
          </p:cNvSpPr>
          <p:nvPr>
            <p:ph type="pic" sz="quarter" idx="18"/>
          </p:nvPr>
        </p:nvSpPr>
        <p:spPr>
          <a:xfrm>
            <a:off x="4516966" y="1534429"/>
            <a:ext cx="3168651" cy="2980800"/>
          </a:xfrm>
        </p:spPr>
        <p:txBody>
          <a:bodyPr/>
          <a:lstStyle/>
          <a:p>
            <a:endParaRPr lang="en-ID" dirty="0"/>
          </a:p>
        </p:txBody>
      </p:sp>
      <p:sp>
        <p:nvSpPr>
          <p:cNvPr id="5" name="Text Placeholder 6">
            <a:extLst>
              <a:ext uri="{FF2B5EF4-FFF2-40B4-BE49-F238E27FC236}">
                <a16:creationId xmlns:a16="http://schemas.microsoft.com/office/drawing/2014/main" id="{0D0099F9-FDA2-A9F6-57CB-FC34D12DC74E}"/>
              </a:ext>
            </a:extLst>
          </p:cNvPr>
          <p:cNvSpPr>
            <a:spLocks noGrp="1"/>
          </p:cNvSpPr>
          <p:nvPr>
            <p:ph type="body" sz="quarter" idx="14"/>
          </p:nvPr>
        </p:nvSpPr>
        <p:spPr>
          <a:xfrm>
            <a:off x="935567" y="4673600"/>
            <a:ext cx="10310283" cy="302942"/>
          </a:xfrm>
        </p:spPr>
        <p:txBody>
          <a:bodyPr anchor="b">
            <a:noAutofit/>
          </a:bodyPr>
          <a:lstStyle>
            <a:lvl1pPr algn="l">
              <a:defRPr sz="1450" b="1"/>
            </a:lvl1pPr>
          </a:lstStyle>
          <a:p>
            <a:pPr lvl="0"/>
            <a:r>
              <a:rPr lang="en-US" dirty="0"/>
              <a:t>Click to edit Master text styles</a:t>
            </a:r>
          </a:p>
        </p:txBody>
      </p:sp>
    </p:spTree>
    <p:extLst>
      <p:ext uri="{BB962C8B-B14F-4D97-AF65-F5344CB8AC3E}">
        <p14:creationId xmlns:p14="http://schemas.microsoft.com/office/powerpoint/2010/main" val="267313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Section 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09034"/>
            <a:ext cx="5149851" cy="2560800"/>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8" y="309033"/>
            <a:ext cx="5048252" cy="2967704"/>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90447" y="3506233"/>
            <a:ext cx="4755405" cy="3042733"/>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90446" y="3060205"/>
            <a:ext cx="4754400"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9" y="3581262"/>
            <a:ext cx="5149851" cy="2967704"/>
          </a:xfrm>
        </p:spPr>
        <p:txBody>
          <a:bodyPr/>
          <a:lstStyle/>
          <a:p>
            <a:endParaRPr lang="en-ID"/>
          </a:p>
        </p:txBody>
      </p:sp>
    </p:spTree>
    <p:extLst>
      <p:ext uri="{BB962C8B-B14F-4D97-AF65-F5344CB8AC3E}">
        <p14:creationId xmlns:p14="http://schemas.microsoft.com/office/powerpoint/2010/main" val="220265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Section 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1" y="309034"/>
            <a:ext cx="5160433"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35566" y="309034"/>
            <a:ext cx="4670400" cy="6239933"/>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096000" y="2877671"/>
            <a:ext cx="51604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096000" y="2384611"/>
            <a:ext cx="5136346"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63366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Section 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309034"/>
            <a:ext cx="4296832" cy="1923178"/>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2877671"/>
            <a:ext cx="4296833" cy="367129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455731"/>
            <a:ext cx="4296832"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309034"/>
            <a:ext cx="5751293" cy="3119967"/>
          </a:xfrm>
        </p:spPr>
        <p:txBody>
          <a:bodyPr/>
          <a:lstStyle/>
          <a:p>
            <a:endParaRPr lang="en-ID" dirty="0"/>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544360" y="3647440"/>
            <a:ext cx="2712072" cy="2901526"/>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9" y="3647440"/>
            <a:ext cx="2712072" cy="2901526"/>
          </a:xfrm>
        </p:spPr>
        <p:txBody>
          <a:bodyPr/>
          <a:lstStyle/>
          <a:p>
            <a:endParaRPr lang="en-ID" dirty="0"/>
          </a:p>
        </p:txBody>
      </p:sp>
    </p:spTree>
    <p:extLst>
      <p:ext uri="{BB962C8B-B14F-4D97-AF65-F5344CB8AC3E}">
        <p14:creationId xmlns:p14="http://schemas.microsoft.com/office/powerpoint/2010/main" val="440905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Section Slide(7)">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935567" y="309033"/>
            <a:ext cx="10320867" cy="2908800"/>
          </a:xfrm>
        </p:spPr>
        <p:txBody>
          <a:bodyPr/>
          <a:lstStyle/>
          <a:p>
            <a:endParaRPr lang="en-ID" dirty="0"/>
          </a:p>
        </p:txBody>
      </p:sp>
      <p:sp>
        <p:nvSpPr>
          <p:cNvPr id="11" name="Title 1">
            <a:extLst>
              <a:ext uri="{FF2B5EF4-FFF2-40B4-BE49-F238E27FC236}">
                <a16:creationId xmlns:a16="http://schemas.microsoft.com/office/drawing/2014/main" id="{4854DD50-444B-9D88-39F7-81FC54FA3210}"/>
              </a:ext>
            </a:extLst>
          </p:cNvPr>
          <p:cNvSpPr>
            <a:spLocks noGrp="1"/>
          </p:cNvSpPr>
          <p:nvPr>
            <p:ph type="title"/>
          </p:nvPr>
        </p:nvSpPr>
        <p:spPr>
          <a:xfrm>
            <a:off x="935567" y="3453157"/>
            <a:ext cx="10320867" cy="766731"/>
          </a:xfrm>
        </p:spPr>
        <p:txBody>
          <a:bodyPr anchor="t"/>
          <a:lstStyle/>
          <a:p>
            <a:r>
              <a:rPr lang="en-US" dirty="0"/>
              <a:t>Click to edit Master title style</a:t>
            </a:r>
            <a:endParaRPr lang="en-ID" dirty="0"/>
          </a:p>
        </p:txBody>
      </p:sp>
      <p:sp>
        <p:nvSpPr>
          <p:cNvPr id="13" name="Text Placeholder 10">
            <a:extLst>
              <a:ext uri="{FF2B5EF4-FFF2-40B4-BE49-F238E27FC236}">
                <a16:creationId xmlns:a16="http://schemas.microsoft.com/office/drawing/2014/main" id="{16309A00-0506-47CA-3E59-D8B851225715}"/>
              </a:ext>
            </a:extLst>
          </p:cNvPr>
          <p:cNvSpPr>
            <a:spLocks noGrp="1"/>
          </p:cNvSpPr>
          <p:nvPr>
            <p:ph type="body" sz="quarter" idx="15"/>
          </p:nvPr>
        </p:nvSpPr>
        <p:spPr>
          <a:xfrm>
            <a:off x="935567" y="4867836"/>
            <a:ext cx="10320867" cy="1681131"/>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10">
            <a:extLst>
              <a:ext uri="{FF2B5EF4-FFF2-40B4-BE49-F238E27FC236}">
                <a16:creationId xmlns:a16="http://schemas.microsoft.com/office/drawing/2014/main" id="{C8F78082-CAA6-773A-0FBC-201F6D53E84C}"/>
              </a:ext>
            </a:extLst>
          </p:cNvPr>
          <p:cNvSpPr>
            <a:spLocks noGrp="1"/>
          </p:cNvSpPr>
          <p:nvPr>
            <p:ph type="body" sz="quarter" idx="16"/>
          </p:nvPr>
        </p:nvSpPr>
        <p:spPr>
          <a:xfrm>
            <a:off x="935567" y="4429860"/>
            <a:ext cx="1032086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1123023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Section 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946149" y="309034"/>
            <a:ext cx="10320867" cy="9906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250"/>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Picture Placeholder 5">
            <a:extLst>
              <a:ext uri="{FF2B5EF4-FFF2-40B4-BE49-F238E27FC236}">
                <a16:creationId xmlns:a16="http://schemas.microsoft.com/office/drawing/2014/main" id="{1351D61F-63AA-89E8-6518-7ACE022722B3}"/>
              </a:ext>
            </a:extLst>
          </p:cNvPr>
          <p:cNvSpPr>
            <a:spLocks noGrp="1"/>
          </p:cNvSpPr>
          <p:nvPr>
            <p:ph type="pic" sz="quarter" idx="17"/>
          </p:nvPr>
        </p:nvSpPr>
        <p:spPr>
          <a:xfrm>
            <a:off x="946149" y="3572967"/>
            <a:ext cx="10320867" cy="2976000"/>
          </a:xfrm>
        </p:spPr>
        <p:txBody>
          <a:bodyPr/>
          <a:lstStyle/>
          <a:p>
            <a:endParaRPr lang="en-ID" dirty="0"/>
          </a:p>
        </p:txBody>
      </p:sp>
      <p:sp>
        <p:nvSpPr>
          <p:cNvPr id="6" name="Text Placeholder 10">
            <a:extLst>
              <a:ext uri="{FF2B5EF4-FFF2-40B4-BE49-F238E27FC236}">
                <a16:creationId xmlns:a16="http://schemas.microsoft.com/office/drawing/2014/main" id="{8C1BA054-3952-CDA3-9D89-933F800FB102}"/>
              </a:ext>
            </a:extLst>
          </p:cNvPr>
          <p:cNvSpPr>
            <a:spLocks noGrp="1"/>
          </p:cNvSpPr>
          <p:nvPr>
            <p:ph type="body" sz="quarter" idx="15"/>
          </p:nvPr>
        </p:nvSpPr>
        <p:spPr>
          <a:xfrm>
            <a:off x="946149" y="1894398"/>
            <a:ext cx="10320867" cy="1517775"/>
          </a:xfrm>
        </p:spPr>
        <p:txBody>
          <a:bodyPr>
            <a:normAutofit/>
          </a:bodyPr>
          <a:lstStyle>
            <a:lvl1pPr>
              <a:defRPr sz="14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5802F3D3-268D-28AC-3B6A-BCE1B432EE17}"/>
              </a:ext>
            </a:extLst>
          </p:cNvPr>
          <p:cNvSpPr>
            <a:spLocks noGrp="1"/>
          </p:cNvSpPr>
          <p:nvPr>
            <p:ph type="body" sz="quarter" idx="16"/>
          </p:nvPr>
        </p:nvSpPr>
        <p:spPr>
          <a:xfrm>
            <a:off x="946149" y="1426687"/>
            <a:ext cx="10320867" cy="340659"/>
          </a:xfrm>
        </p:spPr>
        <p:txBody>
          <a:bodyPr anchor="b">
            <a:noAutofit/>
          </a:bodyPr>
          <a:lstStyle>
            <a:lvl1pPr>
              <a:defRPr sz="145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57230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6150" y="309034"/>
            <a:ext cx="10316477" cy="13816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35567" y="1825626"/>
            <a:ext cx="10320867" cy="472334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Freeform: Shape 26">
            <a:extLst>
              <a:ext uri="{FF2B5EF4-FFF2-40B4-BE49-F238E27FC236}">
                <a16:creationId xmlns:a16="http://schemas.microsoft.com/office/drawing/2014/main" id="{72E2DED4-AC97-59C1-4563-8FE8C48783CD}"/>
              </a:ext>
            </a:extLst>
          </p:cNvPr>
          <p:cNvSpPr/>
          <p:nvPr/>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8" name="Freeform: Shape 27">
            <a:extLst>
              <a:ext uri="{FF2B5EF4-FFF2-40B4-BE49-F238E27FC236}">
                <a16:creationId xmlns:a16="http://schemas.microsoft.com/office/drawing/2014/main" id="{09C32838-03BA-A3E4-8A58-3457020075FA}"/>
              </a:ext>
            </a:extLst>
          </p:cNvPr>
          <p:cNvSpPr/>
          <p:nvPr/>
        </p:nvSpPr>
        <p:spPr>
          <a:xfrm>
            <a:off x="635000" y="0"/>
            <a:ext cx="6350" cy="6858000"/>
          </a:xfrm>
          <a:custGeom>
            <a:avLst/>
            <a:gdLst>
              <a:gd name="connsiteX0" fmla="*/ 0 w 9525"/>
              <a:gd name="connsiteY0" fmla="*/ 0 h 10287000"/>
              <a:gd name="connsiteX1" fmla="*/ 0 w 9525"/>
              <a:gd name="connsiteY1" fmla="*/ 10287000 h 10287000"/>
            </a:gdLst>
            <a:ahLst/>
            <a:cxnLst>
              <a:cxn ang="0">
                <a:pos x="connsiteX0" y="connsiteY0"/>
              </a:cxn>
              <a:cxn ang="0">
                <a:pos x="connsiteX1" y="connsiteY1"/>
              </a:cxn>
            </a:cxnLst>
            <a:rect l="l" t="t" r="r" b="b"/>
            <a:pathLst>
              <a:path w="9525" h="10287000">
                <a:moveTo>
                  <a:pt x="0" y="0"/>
                </a:moveTo>
                <a:lnTo>
                  <a:pt x="0" y="10287000"/>
                </a:lnTo>
              </a:path>
            </a:pathLst>
          </a:custGeom>
          <a:noFill/>
          <a:ln w="19050" cap="flat">
            <a:solidFill>
              <a:schemeClr val="tx1">
                <a:lumMod val="50000"/>
                <a:lumOff val="50000"/>
              </a:schemeClr>
            </a:solidFill>
            <a:prstDash val="solid"/>
            <a:miter/>
          </a:ln>
        </p:spPr>
        <p:txBody>
          <a:bodyPr rtlCol="0" anchor="ctr"/>
          <a:lstStyle/>
          <a:p>
            <a:endParaRPr lang="en-ID" sz="1200"/>
          </a:p>
        </p:txBody>
      </p:sp>
      <p:sp>
        <p:nvSpPr>
          <p:cNvPr id="6" name="Slide Number Placeholder 5"/>
          <p:cNvSpPr>
            <a:spLocks noGrp="1"/>
          </p:cNvSpPr>
          <p:nvPr userDrawn="1">
            <p:ph type="sldNum" sz="quarter" idx="4"/>
          </p:nvPr>
        </p:nvSpPr>
        <p:spPr>
          <a:xfrm>
            <a:off x="1" y="6183842"/>
            <a:ext cx="641349" cy="365125"/>
          </a:xfrm>
          <a:prstGeom prst="rect">
            <a:avLst/>
          </a:prstGeom>
        </p:spPr>
        <p:txBody>
          <a:bodyPr vert="horz" lIns="91440" tIns="45720" rIns="91440" bIns="45720" rtlCol="0" anchor="ctr"/>
          <a:lstStyle>
            <a:lvl1pPr algn="ctr">
              <a:defRPr sz="1200">
                <a:solidFill>
                  <a:schemeClr val="bg1"/>
                </a:solidFill>
                <a:latin typeface="Montserrat Bold" pitchFamily="2" charset="0"/>
              </a:defRPr>
            </a:lvl1pPr>
          </a:lstStyle>
          <a:p>
            <a:fld id="{F5342A4C-1D06-4798-B51F-D5804CA03D28}" type="slidenum">
              <a:rPr lang="en-ID" smtClean="0"/>
              <a:pPr/>
              <a:t>‹#›</a:t>
            </a:fld>
            <a:endParaRPr lang="en-ID" dirty="0"/>
          </a:p>
        </p:txBody>
      </p:sp>
      <p:sp>
        <p:nvSpPr>
          <p:cNvPr id="5" name="Footer Placeholder 4"/>
          <p:cNvSpPr>
            <a:spLocks noGrp="1"/>
          </p:cNvSpPr>
          <p:nvPr userDrawn="1">
            <p:ph type="ftr" sz="quarter" idx="3"/>
          </p:nvPr>
        </p:nvSpPr>
        <p:spPr>
          <a:xfrm>
            <a:off x="110841" y="309034"/>
            <a:ext cx="413319" cy="3121025"/>
          </a:xfrm>
          <a:prstGeom prst="rect">
            <a:avLst/>
          </a:prstGeom>
        </p:spPr>
        <p:txBody>
          <a:bodyPr vert="vert270" lIns="91440" tIns="45720" rIns="91440" bIns="45720" rtlCol="0" anchor="ctr"/>
          <a:lstStyle>
            <a:lvl1pPr algn="r">
              <a:defRPr sz="1200">
                <a:solidFill>
                  <a:schemeClr val="bg1"/>
                </a:solidFill>
                <a:latin typeface="Montserrat Bold" pitchFamily="2" charset="0"/>
              </a:defRPr>
            </a:lvl1pPr>
          </a:lstStyle>
          <a:p>
            <a:r>
              <a:rPr lang="en-ID"/>
              <a:t>SIERRA // BRAND GUIDELINES</a:t>
            </a:r>
            <a:endParaRPr lang="en-ID" dirty="0"/>
          </a:p>
        </p:txBody>
      </p:sp>
    </p:spTree>
    <p:extLst>
      <p:ext uri="{BB962C8B-B14F-4D97-AF65-F5344CB8AC3E}">
        <p14:creationId xmlns:p14="http://schemas.microsoft.com/office/powerpoint/2010/main" val="9662098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60" r:id="rId21"/>
    <p:sldLayoutId id="2147483682" r:id="rId22"/>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p15:clr>
            <a:srgbClr val="F26B43"/>
          </p15:clr>
        </p15:guide>
        <p15:guide id="2" pos="5760">
          <p15:clr>
            <a:srgbClr val="F26B43"/>
          </p15:clr>
        </p15:guide>
        <p15:guide id="4" orient="horz" pos="292">
          <p15:clr>
            <a:srgbClr val="F26B43"/>
          </p15:clr>
        </p15:guide>
        <p15:guide id="5" orient="horz" pos="6188">
          <p15:clr>
            <a:srgbClr val="F26B43"/>
          </p15:clr>
        </p15:guide>
        <p15:guide id="6" pos="884">
          <p15:clr>
            <a:srgbClr val="F26B43"/>
          </p15:clr>
        </p15:guide>
        <p15:guide id="7" pos="106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digitalocean.com/community/tutorials/an-introduction-to-machine-learning" TargetMode="External"/><Relationship Id="rId2" Type="http://schemas.openxmlformats.org/officeDocument/2006/relationships/image" Target="../media/image11.wmf"/><Relationship Id="rId1" Type="http://schemas.openxmlformats.org/officeDocument/2006/relationships/slideLayout" Target="../slideLayouts/slideLayout11.xml"/><Relationship Id="rId4" Type="http://schemas.openxmlformats.org/officeDocument/2006/relationships/hyperlink" Target="https://creativecommons.org/licenses/by-nc-sa/3.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Novelty_item" TargetMode="External"/><Relationship Id="rId2" Type="http://schemas.openxmlformats.org/officeDocument/2006/relationships/image" Target="../media/image12.jpg"/><Relationship Id="rId1" Type="http://schemas.openxmlformats.org/officeDocument/2006/relationships/slideLayout" Target="../slideLayouts/slideLayout3.xml"/><Relationship Id="rId4"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2.xml"/><Relationship Id="rId5" Type="http://schemas.openxmlformats.org/officeDocument/2006/relationships/chart" Target="../charts/char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D10DCF-179C-2F01-455D-B769F5764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24" y="0"/>
            <a:ext cx="11550976" cy="6858000"/>
          </a:xfrm>
          <a:prstGeom prst="rect">
            <a:avLst/>
          </a:prstGeom>
        </p:spPr>
      </p:pic>
    </p:spTree>
    <p:extLst>
      <p:ext uri="{BB962C8B-B14F-4D97-AF65-F5344CB8AC3E}">
        <p14:creationId xmlns:p14="http://schemas.microsoft.com/office/powerpoint/2010/main" val="3080149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81A3CA-EDB2-FA79-D236-9C1AFBB61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76" y="0"/>
            <a:ext cx="11532124" cy="6749919"/>
          </a:xfrm>
          <a:prstGeom prst="rect">
            <a:avLst/>
          </a:prstGeom>
        </p:spPr>
      </p:pic>
    </p:spTree>
    <p:extLst>
      <p:ext uri="{BB962C8B-B14F-4D97-AF65-F5344CB8AC3E}">
        <p14:creationId xmlns:p14="http://schemas.microsoft.com/office/powerpoint/2010/main" val="175673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A67768-DA09-03B3-2821-38AC1874C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96" y="1"/>
            <a:ext cx="11560404" cy="6858000"/>
          </a:xfrm>
          <a:prstGeom prst="rect">
            <a:avLst/>
          </a:prstGeom>
        </p:spPr>
      </p:pic>
    </p:spTree>
    <p:extLst>
      <p:ext uri="{BB962C8B-B14F-4D97-AF65-F5344CB8AC3E}">
        <p14:creationId xmlns:p14="http://schemas.microsoft.com/office/powerpoint/2010/main" val="3888093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C7D5-2351-B2B7-AF89-6D7E8BC6CFAA}"/>
              </a:ext>
            </a:extLst>
          </p:cNvPr>
          <p:cNvSpPr>
            <a:spLocks noGrp="1"/>
          </p:cNvSpPr>
          <p:nvPr>
            <p:ph type="title"/>
          </p:nvPr>
        </p:nvSpPr>
        <p:spPr>
          <a:xfrm>
            <a:off x="7149588" y="234016"/>
            <a:ext cx="3728944" cy="2519008"/>
          </a:xfrm>
        </p:spPr>
        <p:txBody>
          <a:bodyPr/>
          <a:lstStyle/>
          <a:p>
            <a:br>
              <a:rPr lang="en-US" dirty="0"/>
            </a:br>
            <a:r>
              <a:rPr lang="en-US" dirty="0"/>
              <a:t>CNN&amp;LSTM</a:t>
            </a:r>
            <a:endParaRPr lang="en-IN" dirty="0"/>
          </a:p>
        </p:txBody>
      </p:sp>
      <p:sp>
        <p:nvSpPr>
          <p:cNvPr id="3" name="Footer Placeholder 2">
            <a:extLst>
              <a:ext uri="{FF2B5EF4-FFF2-40B4-BE49-F238E27FC236}">
                <a16:creationId xmlns:a16="http://schemas.microsoft.com/office/drawing/2014/main" id="{3ABAEF8A-E7F7-F228-699B-1061A85088F7}"/>
              </a:ext>
            </a:extLst>
          </p:cNvPr>
          <p:cNvSpPr>
            <a:spLocks noGrp="1"/>
          </p:cNvSpPr>
          <p:nvPr>
            <p:ph type="ftr" sz="quarter" idx="10"/>
          </p:nvPr>
        </p:nvSpPr>
        <p:spPr/>
        <p:txBody>
          <a:bodyPr/>
          <a:lstStyle/>
          <a:p>
            <a:r>
              <a:rPr lang="en-US" dirty="0"/>
              <a:t>MOVIE CENSOR USING MACHINE LEARNING TECHNIQUES (AFC)</a:t>
            </a:r>
            <a:endParaRPr lang="en-ID" dirty="0"/>
          </a:p>
          <a:p>
            <a:endParaRPr lang="en-ID" dirty="0"/>
          </a:p>
        </p:txBody>
      </p:sp>
      <p:sp>
        <p:nvSpPr>
          <p:cNvPr id="4" name="Slide Number Placeholder 3">
            <a:extLst>
              <a:ext uri="{FF2B5EF4-FFF2-40B4-BE49-F238E27FC236}">
                <a16:creationId xmlns:a16="http://schemas.microsoft.com/office/drawing/2014/main" id="{2A0CF364-77A6-6C7E-F95F-3AC6B9CC859E}"/>
              </a:ext>
            </a:extLst>
          </p:cNvPr>
          <p:cNvSpPr>
            <a:spLocks noGrp="1"/>
          </p:cNvSpPr>
          <p:nvPr>
            <p:ph type="sldNum" sz="quarter" idx="11"/>
          </p:nvPr>
        </p:nvSpPr>
        <p:spPr/>
        <p:txBody>
          <a:bodyPr/>
          <a:lstStyle/>
          <a:p>
            <a:fld id="{F5342A4C-1D06-4798-B51F-D5804CA03D28}" type="slidenum">
              <a:rPr lang="en-ID" smtClean="0"/>
              <a:pPr/>
              <a:t>12</a:t>
            </a:fld>
            <a:endParaRPr lang="en-ID" dirty="0"/>
          </a:p>
        </p:txBody>
      </p:sp>
      <p:sp>
        <p:nvSpPr>
          <p:cNvPr id="5" name="Text Placeholder 4">
            <a:extLst>
              <a:ext uri="{FF2B5EF4-FFF2-40B4-BE49-F238E27FC236}">
                <a16:creationId xmlns:a16="http://schemas.microsoft.com/office/drawing/2014/main" id="{3E58D9E7-2538-C9DA-F2BD-4A6165B1D181}"/>
              </a:ext>
            </a:extLst>
          </p:cNvPr>
          <p:cNvSpPr>
            <a:spLocks noGrp="1"/>
          </p:cNvSpPr>
          <p:nvPr>
            <p:ph type="body" sz="quarter" idx="15"/>
          </p:nvPr>
        </p:nvSpPr>
        <p:spPr>
          <a:xfrm>
            <a:off x="6096000" y="3506233"/>
            <a:ext cx="5951455" cy="3042733"/>
          </a:xfrm>
        </p:spPr>
        <p:txBody>
          <a:bodyPr>
            <a:normAutofit lnSpcReduction="10000"/>
          </a:bodyPr>
          <a:lstStyle/>
          <a:p>
            <a:r>
              <a:rPr lang="en-US" b="1" dirty="0"/>
              <a:t>Long Short-Term Memory (LSTM) Networks</a:t>
            </a:r>
          </a:p>
          <a:p>
            <a:pPr>
              <a:buFont typeface="Arial" panose="020B0604020202020204" pitchFamily="34" charset="0"/>
              <a:buChar char="•"/>
            </a:pPr>
            <a:r>
              <a:rPr lang="en-US" b="1" dirty="0"/>
              <a:t>Introduction</a:t>
            </a:r>
            <a:r>
              <a:rPr lang="en-US" dirty="0"/>
              <a:t>:</a:t>
            </a:r>
          </a:p>
          <a:p>
            <a:pPr marL="742950" lvl="1" indent="-285750">
              <a:buFont typeface="Arial" panose="020B0604020202020204" pitchFamily="34" charset="0"/>
              <a:buChar char="•"/>
            </a:pPr>
            <a:r>
              <a:rPr lang="en-US" dirty="0"/>
              <a:t>LSTMs are RNNs designed to capture long-term dependencies in sequences.</a:t>
            </a:r>
          </a:p>
          <a:p>
            <a:pPr>
              <a:buFont typeface="Arial" panose="020B0604020202020204" pitchFamily="34" charset="0"/>
              <a:buChar char="•"/>
            </a:pPr>
            <a:r>
              <a:rPr lang="en-US" b="1" dirty="0"/>
              <a:t>Key Components</a:t>
            </a:r>
            <a:r>
              <a:rPr lang="en-US" dirty="0"/>
              <a:t>:</a:t>
            </a:r>
          </a:p>
          <a:p>
            <a:pPr marL="742950" lvl="1" indent="-285750">
              <a:buFont typeface="Arial" panose="020B0604020202020204" pitchFamily="34" charset="0"/>
              <a:buChar char="•"/>
            </a:pPr>
            <a:r>
              <a:rPr lang="en-US" b="1" dirty="0"/>
              <a:t>Memory Cell</a:t>
            </a:r>
            <a:r>
              <a:rPr lang="en-US" dirty="0"/>
              <a:t>: Stores information over time.</a:t>
            </a:r>
          </a:p>
          <a:p>
            <a:pPr marL="742950" lvl="1" indent="-285750">
              <a:buFont typeface="Arial" panose="020B0604020202020204" pitchFamily="34" charset="0"/>
              <a:buChar char="•"/>
            </a:pPr>
            <a:r>
              <a:rPr lang="en-US" b="1" dirty="0"/>
              <a:t>Gates</a:t>
            </a:r>
            <a:r>
              <a:rPr lang="en-US" dirty="0"/>
              <a:t>: Controls input, output, and forgetting of information.</a:t>
            </a:r>
          </a:p>
          <a:p>
            <a:pPr>
              <a:buFont typeface="Arial" panose="020B0604020202020204" pitchFamily="34" charset="0"/>
              <a:buChar char="•"/>
            </a:pPr>
            <a:r>
              <a:rPr lang="en-US" b="1" dirty="0"/>
              <a:t>Advantages</a:t>
            </a:r>
            <a:r>
              <a:rPr lang="en-US" dirty="0"/>
              <a:t>:</a:t>
            </a:r>
          </a:p>
          <a:p>
            <a:pPr marL="742950" lvl="1" indent="-285750">
              <a:buFont typeface="Arial" panose="020B0604020202020204" pitchFamily="34" charset="0"/>
              <a:buChar char="•"/>
            </a:pPr>
            <a:r>
              <a:rPr lang="en-US" dirty="0"/>
              <a:t>Handles long sequences effectively.</a:t>
            </a:r>
          </a:p>
          <a:p>
            <a:pPr marL="742950" lvl="1" indent="-285750">
              <a:buFont typeface="Arial" panose="020B0604020202020204" pitchFamily="34" charset="0"/>
              <a:buChar char="•"/>
            </a:pPr>
            <a:r>
              <a:rPr lang="en-US" dirty="0"/>
              <a:t>Selectively remembers important information.</a:t>
            </a:r>
          </a:p>
          <a:p>
            <a:pPr marL="742950" lvl="1" indent="-285750">
              <a:buFont typeface="Arial" panose="020B0604020202020204" pitchFamily="34" charset="0"/>
              <a:buChar char="•"/>
            </a:pPr>
            <a:r>
              <a:rPr lang="en-US" dirty="0"/>
              <a:t>Versatile for various sequence prediction tasks.</a:t>
            </a:r>
          </a:p>
          <a:p>
            <a:pPr>
              <a:buFont typeface="Arial" panose="020B0604020202020204" pitchFamily="34" charset="0"/>
              <a:buChar char="•"/>
            </a:pPr>
            <a:r>
              <a:rPr lang="en-US" b="1" dirty="0"/>
              <a:t>Applications in AFCR</a:t>
            </a:r>
            <a:r>
              <a:rPr lang="en-US" dirty="0"/>
              <a:t>:</a:t>
            </a:r>
          </a:p>
          <a:p>
            <a:pPr marL="742950" lvl="1" indent="-285750">
              <a:buFont typeface="Arial" panose="020B0604020202020204" pitchFamily="34" charset="0"/>
              <a:buChar char="•"/>
            </a:pPr>
            <a:r>
              <a:rPr lang="en-US" b="1" dirty="0"/>
              <a:t>Temporal Analysis</a:t>
            </a:r>
            <a:r>
              <a:rPr lang="en-US" dirty="0"/>
              <a:t>: Understands context and transitions between frames.</a:t>
            </a:r>
          </a:p>
          <a:p>
            <a:pPr marL="742950" lvl="1" indent="-285750">
              <a:buFont typeface="Arial" panose="020B0604020202020204" pitchFamily="34" charset="0"/>
              <a:buChar char="•"/>
            </a:pPr>
            <a:r>
              <a:rPr lang="en-US" b="1" dirty="0"/>
              <a:t>Contextual Understanding</a:t>
            </a:r>
            <a:r>
              <a:rPr lang="en-US" dirty="0"/>
              <a:t>: Enhances frame classification accuracy.</a:t>
            </a:r>
          </a:p>
          <a:p>
            <a:pPr marL="742950" lvl="1" indent="-285750">
              <a:buFont typeface="Arial" panose="020B0604020202020204" pitchFamily="34" charset="0"/>
              <a:buChar char="•"/>
            </a:pPr>
            <a:r>
              <a:rPr lang="en-US" b="1" dirty="0"/>
              <a:t>Combination with CNNs</a:t>
            </a:r>
            <a:r>
              <a:rPr lang="en-US" dirty="0"/>
              <a:t>: Uses CNN-extracted features for temporal analysis</a:t>
            </a:r>
          </a:p>
          <a:p>
            <a:endParaRPr lang="en-IN" dirty="0"/>
          </a:p>
        </p:txBody>
      </p:sp>
      <p:sp>
        <p:nvSpPr>
          <p:cNvPr id="6" name="Text Placeholder 5">
            <a:extLst>
              <a:ext uri="{FF2B5EF4-FFF2-40B4-BE49-F238E27FC236}">
                <a16:creationId xmlns:a16="http://schemas.microsoft.com/office/drawing/2014/main" id="{B774F2EE-51B1-1BDE-16FC-4555A929BE75}"/>
              </a:ext>
            </a:extLst>
          </p:cNvPr>
          <p:cNvSpPr>
            <a:spLocks noGrp="1"/>
          </p:cNvSpPr>
          <p:nvPr>
            <p:ph type="body" sz="quarter" idx="16"/>
          </p:nvPr>
        </p:nvSpPr>
        <p:spPr/>
        <p:txBody>
          <a:bodyPr/>
          <a:lstStyle/>
          <a:p>
            <a:r>
              <a:rPr lang="en-US" dirty="0"/>
              <a:t>LSTM</a:t>
            </a:r>
            <a:endParaRPr lang="en-IN" dirty="0"/>
          </a:p>
        </p:txBody>
      </p:sp>
      <p:pic>
        <p:nvPicPr>
          <p:cNvPr id="13" name="Picture Placeholder 12">
            <a:extLst>
              <a:ext uri="{FF2B5EF4-FFF2-40B4-BE49-F238E27FC236}">
                <a16:creationId xmlns:a16="http://schemas.microsoft.com/office/drawing/2014/main" id="{3A731A1B-3B44-FDC8-9771-E57BB3ADC231}"/>
              </a:ext>
            </a:extLst>
          </p:cNvPr>
          <p:cNvPicPr>
            <a:picLocks noGrp="1" noChangeAspect="1"/>
          </p:cNvPicPr>
          <p:nvPr>
            <p:ph type="pic" sz="quarter" idx="17"/>
          </p:nvPr>
        </p:nvPicPr>
        <p:blipFill>
          <a:blip r:embed="rId2">
            <a:extLst>
              <a:ext uri="{837473B0-CC2E-450A-ABE3-18F120FF3D39}">
                <a1611:picAttrSrcUrl xmlns:a1611="http://schemas.microsoft.com/office/drawing/2016/11/main" r:id="rId3"/>
              </a:ext>
            </a:extLst>
          </a:blip>
          <a:srcRect l="3131" r="3131"/>
          <a:stretch>
            <a:fillRect/>
          </a:stretch>
        </p:blipFill>
        <p:spPr>
          <a:xfrm>
            <a:off x="1110175" y="4448704"/>
            <a:ext cx="3932238" cy="2100262"/>
          </a:xfrm>
        </p:spPr>
      </p:pic>
      <p:sp>
        <p:nvSpPr>
          <p:cNvPr id="9" name="Text Placeholder 8">
            <a:extLst>
              <a:ext uri="{FF2B5EF4-FFF2-40B4-BE49-F238E27FC236}">
                <a16:creationId xmlns:a16="http://schemas.microsoft.com/office/drawing/2014/main" id="{CCCFF8B7-557F-8287-4C49-C741C39693D3}"/>
              </a:ext>
            </a:extLst>
          </p:cNvPr>
          <p:cNvSpPr>
            <a:spLocks noGrp="1"/>
          </p:cNvSpPr>
          <p:nvPr>
            <p:ph type="body" sz="quarter" idx="19"/>
          </p:nvPr>
        </p:nvSpPr>
        <p:spPr>
          <a:xfrm>
            <a:off x="946151" y="234016"/>
            <a:ext cx="4456800" cy="340659"/>
          </a:xfrm>
        </p:spPr>
        <p:txBody>
          <a:bodyPr/>
          <a:lstStyle/>
          <a:p>
            <a:r>
              <a:rPr lang="en-US" dirty="0"/>
              <a:t>CNN</a:t>
            </a:r>
            <a:endParaRPr lang="en-IN" dirty="0"/>
          </a:p>
        </p:txBody>
      </p:sp>
      <p:sp>
        <p:nvSpPr>
          <p:cNvPr id="11" name="Rectangle 2">
            <a:extLst>
              <a:ext uri="{FF2B5EF4-FFF2-40B4-BE49-F238E27FC236}">
                <a16:creationId xmlns:a16="http://schemas.microsoft.com/office/drawing/2014/main" id="{A1181F72-D62B-0631-09E5-EEC27619DCA1}"/>
              </a:ext>
            </a:extLst>
          </p:cNvPr>
          <p:cNvSpPr>
            <a:spLocks noGrp="1" noChangeArrowheads="1"/>
          </p:cNvSpPr>
          <p:nvPr>
            <p:ph type="body" sz="quarter" idx="18"/>
          </p:nvPr>
        </p:nvSpPr>
        <p:spPr bwMode="auto">
          <a:xfrm>
            <a:off x="946151" y="519370"/>
            <a:ext cx="514985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Introduction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CNNs are deep learning algorithms used for visual data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Key Components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Convolutional Layers</a:t>
            </a:r>
            <a:r>
              <a:rPr kumimoji="0" lang="en-US" altLang="en-US" b="0" i="0" u="none" strike="noStrike" cap="none" normalizeH="0" baseline="0" dirty="0">
                <a:ln>
                  <a:noFill/>
                </a:ln>
                <a:solidFill>
                  <a:schemeClr val="tx1"/>
                </a:solidFill>
                <a:effectLst/>
                <a:latin typeface="Arial" panose="020B0604020202020204" pitchFamily="34" charset="0"/>
              </a:rPr>
              <a:t>: Create feature maps from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Pooling Layers</a:t>
            </a:r>
            <a:r>
              <a:rPr kumimoji="0" lang="en-US" altLang="en-US" b="0" i="0" u="none" strike="noStrike" cap="none" normalizeH="0" baseline="0" dirty="0">
                <a:ln>
                  <a:noFill/>
                </a:ln>
                <a:solidFill>
                  <a:schemeClr val="tx1"/>
                </a:solidFill>
                <a:effectLst/>
                <a:latin typeface="Arial" panose="020B0604020202020204" pitchFamily="34" charset="0"/>
              </a:rPr>
              <a:t>: Reduce dimensionality and improve robustness.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Fully Connected Layers</a:t>
            </a:r>
            <a:r>
              <a:rPr kumimoji="0" lang="en-US" altLang="en-US" b="0" i="0" u="none" strike="noStrike" cap="none" normalizeH="0" baseline="0" dirty="0">
                <a:ln>
                  <a:noFill/>
                </a:ln>
                <a:solidFill>
                  <a:schemeClr val="tx1"/>
                </a:solidFill>
                <a:effectLst/>
                <a:latin typeface="Arial" panose="020B0604020202020204" pitchFamily="34" charset="0"/>
              </a:rPr>
              <a:t>: Combine features for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Advantages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Learns features directly from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Captures spatial relationships.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Efficient with shared weights.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Applications in AFCR</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Frame Classification</a:t>
            </a:r>
            <a:r>
              <a:rPr kumimoji="0" lang="en-US" altLang="en-US" b="0" i="0" u="none" strike="noStrike" cap="none" normalizeH="0" baseline="0" dirty="0">
                <a:ln>
                  <a:noFill/>
                </a:ln>
                <a:solidFill>
                  <a:schemeClr val="tx1"/>
                </a:solidFill>
                <a:effectLst/>
                <a:latin typeface="Arial" panose="020B0604020202020204" pitchFamily="34" charset="0"/>
              </a:rPr>
              <a:t>: Identifies sensitive content like blood or nudity.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Feature Extraction</a:t>
            </a:r>
            <a:r>
              <a:rPr kumimoji="0" lang="en-US" altLang="en-US" b="0" i="0" u="none" strike="noStrike" cap="none" normalizeH="0" baseline="0" dirty="0">
                <a:ln>
                  <a:noFill/>
                </a:ln>
                <a:solidFill>
                  <a:schemeClr val="tx1"/>
                </a:solidFill>
                <a:effectLst/>
                <a:latin typeface="Arial" panose="020B0604020202020204" pitchFamily="34" charset="0"/>
              </a:rPr>
              <a:t>: Provides input for temporal analysis by LSTMs.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05311B92-5CA2-3F16-BF42-2A594A32A0DE}"/>
              </a:ext>
            </a:extLst>
          </p:cNvPr>
          <p:cNvSpPr txBox="1"/>
          <p:nvPr/>
        </p:nvSpPr>
        <p:spPr>
          <a:xfrm>
            <a:off x="838200" y="6765925"/>
            <a:ext cx="3932238" cy="230832"/>
          </a:xfrm>
          <a:prstGeom prst="rect">
            <a:avLst/>
          </a:prstGeom>
          <a:noFill/>
        </p:spPr>
        <p:txBody>
          <a:bodyPr wrap="square" rtlCol="0">
            <a:spAutoFit/>
          </a:bodyPr>
          <a:lstStyle/>
          <a:p>
            <a:r>
              <a:rPr lang="en-IN" sz="900">
                <a:hlinkClick r:id="rId3" tooltip="https://www.digitalocean.com/community/tutorials/an-introduction-to-machine-learning"/>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4104352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401A-E7C9-C367-BFFB-C0DC172322FD}"/>
              </a:ext>
            </a:extLst>
          </p:cNvPr>
          <p:cNvSpPr>
            <a:spLocks noGrp="1"/>
          </p:cNvSpPr>
          <p:nvPr>
            <p:ph type="title"/>
          </p:nvPr>
        </p:nvSpPr>
        <p:spPr/>
        <p:txBody>
          <a:bodyPr/>
          <a:lstStyle/>
          <a:p>
            <a:r>
              <a:rPr lang="en-IN" dirty="0"/>
              <a:t>Novelty</a:t>
            </a:r>
          </a:p>
        </p:txBody>
      </p:sp>
      <p:sp>
        <p:nvSpPr>
          <p:cNvPr id="3" name="Footer Placeholder 2">
            <a:extLst>
              <a:ext uri="{FF2B5EF4-FFF2-40B4-BE49-F238E27FC236}">
                <a16:creationId xmlns:a16="http://schemas.microsoft.com/office/drawing/2014/main" id="{0B22F492-F5F7-19B0-F4A9-43F870BBE1D1}"/>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E02D848-F814-6968-8DAD-0F1AE7020BEF}"/>
              </a:ext>
            </a:extLst>
          </p:cNvPr>
          <p:cNvSpPr>
            <a:spLocks noGrp="1"/>
          </p:cNvSpPr>
          <p:nvPr>
            <p:ph type="sldNum" sz="quarter" idx="11"/>
          </p:nvPr>
        </p:nvSpPr>
        <p:spPr/>
        <p:txBody>
          <a:bodyPr/>
          <a:lstStyle/>
          <a:p>
            <a:fld id="{F5342A4C-1D06-4798-B51F-D5804CA03D28}" type="slidenum">
              <a:rPr lang="en-ID" smtClean="0"/>
              <a:pPr/>
              <a:t>13</a:t>
            </a:fld>
            <a:endParaRPr lang="en-ID" dirty="0"/>
          </a:p>
        </p:txBody>
      </p:sp>
      <p:sp>
        <p:nvSpPr>
          <p:cNvPr id="6" name="Text Placeholder 5">
            <a:extLst>
              <a:ext uri="{FF2B5EF4-FFF2-40B4-BE49-F238E27FC236}">
                <a16:creationId xmlns:a16="http://schemas.microsoft.com/office/drawing/2014/main" id="{15C69C81-68F1-FFA7-F54A-CA0F7608FAF7}"/>
              </a:ext>
            </a:extLst>
          </p:cNvPr>
          <p:cNvSpPr>
            <a:spLocks noGrp="1"/>
          </p:cNvSpPr>
          <p:nvPr>
            <p:ph type="body" sz="quarter" idx="15"/>
          </p:nvPr>
        </p:nvSpPr>
        <p:spPr>
          <a:xfrm>
            <a:off x="6240544" y="2062081"/>
            <a:ext cx="5674936" cy="4486885"/>
          </a:xfrm>
        </p:spPr>
        <p:txBody>
          <a:bodyPr/>
          <a:lstStyle/>
          <a:p>
            <a:r>
              <a:rPr lang="en-IN" sz="1800" kern="100" dirty="0">
                <a:effectLst/>
                <a:latin typeface="Calibri Light" panose="020F0302020204030204" pitchFamily="34" charset="0"/>
                <a:ea typeface="Calibri" panose="020F0502020204030204" pitchFamily="34" charset="0"/>
                <a:cs typeface="Times New Roman" panose="02020603050405020304" pitchFamily="18" charset="0"/>
              </a:rPr>
              <a:t>The Automated Film Censorship and Rating (AFCR) project aims to develop an advanced system that automatically detects and censors inappropriate content in films using state-of-the-art machine learning models. The system will identify and mark timestamps for occurrences of profanity, nudity, and violence, providing detailed reports for content moderators. The novelty of this project lies in its comprehensive and real-time analysis of both visual and audio components, context-aware detection capabilities, and multi-language support, ensuring accurate and efficient content moderation across diverse media platforms.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5F7CEA04-E6A8-4821-E421-674CB69C430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6149" y="1565126"/>
            <a:ext cx="4643946" cy="4753008"/>
          </a:xfrm>
          <a:prstGeom prst="rect">
            <a:avLst/>
          </a:prstGeom>
        </p:spPr>
      </p:pic>
      <p:sp>
        <p:nvSpPr>
          <p:cNvPr id="10" name="TextBox 9">
            <a:extLst>
              <a:ext uri="{FF2B5EF4-FFF2-40B4-BE49-F238E27FC236}">
                <a16:creationId xmlns:a16="http://schemas.microsoft.com/office/drawing/2014/main" id="{9D0C5E23-441A-3AB7-E641-9112BBB09752}"/>
              </a:ext>
            </a:extLst>
          </p:cNvPr>
          <p:cNvSpPr txBox="1"/>
          <p:nvPr/>
        </p:nvSpPr>
        <p:spPr>
          <a:xfrm>
            <a:off x="946149" y="6318134"/>
            <a:ext cx="4643946" cy="230832"/>
          </a:xfrm>
          <a:prstGeom prst="rect">
            <a:avLst/>
          </a:prstGeom>
          <a:noFill/>
        </p:spPr>
        <p:txBody>
          <a:bodyPr wrap="square" rtlCol="0">
            <a:spAutoFit/>
          </a:bodyPr>
          <a:lstStyle/>
          <a:p>
            <a:r>
              <a:rPr lang="en-IN" sz="900">
                <a:hlinkClick r:id="rId3" tooltip="https://en.wikipedia.org/wiki/Novelty_item"/>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946419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Chart 0"/>
          <p:cNvGraphicFramePr/>
          <p:nvPr>
            <p:extLst>
              <p:ext uri="{D42A27DB-BD31-4B8C-83A1-F6EECF244321}">
                <p14:modId xmlns:p14="http://schemas.microsoft.com/office/powerpoint/2010/main" val="3494338537"/>
              </p:ext>
            </p:extLst>
          </p:nvPr>
        </p:nvGraphicFramePr>
        <p:xfrm>
          <a:off x="1574800" y="1739900"/>
          <a:ext cx="2044700" cy="1676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1"/>
          <p:cNvGraphicFramePr/>
          <p:nvPr>
            <p:extLst>
              <p:ext uri="{D42A27DB-BD31-4B8C-83A1-F6EECF244321}">
                <p14:modId xmlns:p14="http://schemas.microsoft.com/office/powerpoint/2010/main" val="1784624222"/>
              </p:ext>
            </p:extLst>
          </p:nvPr>
        </p:nvGraphicFramePr>
        <p:xfrm>
          <a:off x="5054600" y="1739900"/>
          <a:ext cx="2044700" cy="1676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2"/>
          <p:cNvGraphicFramePr/>
          <p:nvPr>
            <p:extLst>
              <p:ext uri="{D42A27DB-BD31-4B8C-83A1-F6EECF244321}">
                <p14:modId xmlns:p14="http://schemas.microsoft.com/office/powerpoint/2010/main" val="2773311925"/>
              </p:ext>
            </p:extLst>
          </p:nvPr>
        </p:nvGraphicFramePr>
        <p:xfrm>
          <a:off x="8585200" y="1739900"/>
          <a:ext cx="2044700" cy="1676400"/>
        </p:xfrm>
        <a:graphic>
          <a:graphicData uri="http://schemas.openxmlformats.org/drawingml/2006/chart">
            <c:chart xmlns:c="http://schemas.openxmlformats.org/drawingml/2006/chart" xmlns:r="http://schemas.openxmlformats.org/officeDocument/2006/relationships" r:id="rId5"/>
          </a:graphicData>
        </a:graphic>
      </p:graphicFrame>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solidFill>
                  <a:srgbClr val="232220"/>
                </a:solidFill>
                <a:latin typeface="Montserrat"/>
              </a:rPr>
              <a:pPr algn="ctr"/>
              <a:t>14</a:t>
            </a:fld>
            <a:endParaRPr lang="en-US" sz="1210">
              <a:solidFill>
                <a:srgbClr val="232220"/>
              </a:solidFill>
              <a:latin typeface="Montserrat"/>
            </a:endParaRPr>
          </a:p>
        </p:txBody>
      </p:sp>
      <p:sp>
        <p:nvSpPr>
          <p:cNvPr id="5" name="TextBox 4">
            <a:extLst>
              <a:ext uri="{FF2B5EF4-FFF2-40B4-BE49-F238E27FC236}">
                <a16:creationId xmlns:a16="http://schemas.microsoft.com/office/drawing/2014/main" id="{A0184EF8-A768-4247-AF9F-10EAC87EA6E1}"/>
              </a:ext>
            </a:extLst>
          </p:cNvPr>
          <p:cNvSpPr txBox="1"/>
          <p:nvPr/>
        </p:nvSpPr>
        <p:spPr>
          <a:xfrm>
            <a:off x="939800" y="304800"/>
            <a:ext cx="10299700" cy="850900"/>
          </a:xfrm>
          <a:prstGeom prst="rect">
            <a:avLst/>
          </a:prstGeom>
          <a:noFill/>
        </p:spPr>
        <p:txBody>
          <a:bodyPr vertOverflow="overflow" vert="horz" wrap="square" rtlCol="0" anchor="t" anchorCtr="0">
            <a:spAutoFit/>
          </a:bodyPr>
          <a:lstStyle/>
          <a:p>
            <a:r>
              <a:rPr lang="en-US" sz="4400">
                <a:latin typeface="Montserrat ExtraBold"/>
                <a:ea typeface="Open Sans"/>
                <a:cs typeface="Open Sans"/>
              </a:rPr>
              <a:t>Future of Movie Censorship with AFC</a:t>
            </a:r>
            <a:endParaRPr lang="en-IN" sz="4400">
              <a:latin typeface="Montserrat ExtraBold"/>
              <a:ea typeface="Open Sans"/>
              <a:cs typeface="Open Sans"/>
            </a:endParaRPr>
          </a:p>
        </p:txBody>
      </p:sp>
      <p:sp>
        <p:nvSpPr>
          <p:cNvPr id="6" name="TextBox 5">
            <a:extLst>
              <a:ext uri="{FF2B5EF4-FFF2-40B4-BE49-F238E27FC236}">
                <a16:creationId xmlns:a16="http://schemas.microsoft.com/office/drawing/2014/main" id="{3B52C0FE-34FC-4DD4-B78B-69EDD9882AAD}"/>
              </a:ext>
            </a:extLst>
          </p:cNvPr>
          <p:cNvSpPr txBox="1"/>
          <p:nvPr/>
        </p:nvSpPr>
        <p:spPr>
          <a:xfrm>
            <a:off x="2146300" y="2349500"/>
            <a:ext cx="914400" cy="457200"/>
          </a:xfrm>
          <a:prstGeom prst="rect">
            <a:avLst/>
          </a:prstGeom>
          <a:noFill/>
        </p:spPr>
        <p:txBody>
          <a:bodyPr vertOverflow="overflow" vert="horz" wrap="square" rtlCol="0" anchor="ctr" anchorCtr="1">
            <a:spAutoFit/>
          </a:bodyPr>
          <a:lstStyle/>
          <a:p>
            <a:pPr algn="ctr"/>
            <a:r>
              <a:rPr lang="en-IN" sz="2400">
                <a:latin typeface="Open Sans"/>
                <a:ea typeface="Open Sans"/>
                <a:cs typeface="Open Sans"/>
              </a:rPr>
              <a:t>50%</a:t>
            </a:r>
          </a:p>
        </p:txBody>
      </p:sp>
      <p:sp>
        <p:nvSpPr>
          <p:cNvPr id="7" name="TextBox 6">
            <a:extLst>
              <a:ext uri="{FF2B5EF4-FFF2-40B4-BE49-F238E27FC236}">
                <a16:creationId xmlns:a16="http://schemas.microsoft.com/office/drawing/2014/main" id="{258566F1-E369-4647-B417-C252CC3BD94E}"/>
              </a:ext>
            </a:extLst>
          </p:cNvPr>
          <p:cNvSpPr txBox="1"/>
          <p:nvPr/>
        </p:nvSpPr>
        <p:spPr>
          <a:xfrm>
            <a:off x="5638800" y="2349500"/>
            <a:ext cx="914400" cy="457200"/>
          </a:xfrm>
          <a:prstGeom prst="rect">
            <a:avLst/>
          </a:prstGeom>
          <a:noFill/>
        </p:spPr>
        <p:txBody>
          <a:bodyPr vertOverflow="overflow" vert="horz" wrap="square" rtlCol="0" anchor="ctr" anchorCtr="1">
            <a:spAutoFit/>
          </a:bodyPr>
          <a:lstStyle/>
          <a:p>
            <a:pPr algn="ctr"/>
            <a:r>
              <a:rPr lang="en-IN" sz="2400">
                <a:latin typeface="Open Sans"/>
                <a:ea typeface="Open Sans"/>
                <a:cs typeface="Open Sans"/>
              </a:rPr>
              <a:t>30%</a:t>
            </a:r>
          </a:p>
        </p:txBody>
      </p:sp>
      <p:sp>
        <p:nvSpPr>
          <p:cNvPr id="8" name="TextBox 7">
            <a:extLst>
              <a:ext uri="{FF2B5EF4-FFF2-40B4-BE49-F238E27FC236}">
                <a16:creationId xmlns:a16="http://schemas.microsoft.com/office/drawing/2014/main" id="{3C2E8D5B-843F-4FC9-AA57-095ABAE7DE00}"/>
              </a:ext>
            </a:extLst>
          </p:cNvPr>
          <p:cNvSpPr txBox="1"/>
          <p:nvPr/>
        </p:nvSpPr>
        <p:spPr>
          <a:xfrm>
            <a:off x="9144000" y="2349500"/>
            <a:ext cx="914400" cy="457200"/>
          </a:xfrm>
          <a:prstGeom prst="rect">
            <a:avLst/>
          </a:prstGeom>
          <a:noFill/>
        </p:spPr>
        <p:txBody>
          <a:bodyPr vertOverflow="overflow" vert="horz" wrap="square" rtlCol="0" anchor="ctr" anchorCtr="1">
            <a:spAutoFit/>
          </a:bodyPr>
          <a:lstStyle/>
          <a:p>
            <a:pPr algn="ctr"/>
            <a:r>
              <a:rPr lang="en-IN" sz="2400">
                <a:latin typeface="Open Sans"/>
                <a:ea typeface="Open Sans"/>
                <a:cs typeface="Open Sans"/>
              </a:rPr>
              <a:t>20%</a:t>
            </a:r>
          </a:p>
        </p:txBody>
      </p:sp>
      <p:sp>
        <p:nvSpPr>
          <p:cNvPr id="9" name="TextBox 8">
            <a:extLst>
              <a:ext uri="{FF2B5EF4-FFF2-40B4-BE49-F238E27FC236}">
                <a16:creationId xmlns:a16="http://schemas.microsoft.com/office/drawing/2014/main" id="{F2E70AF3-04E2-4FDF-8ECE-85823AD16BC1}"/>
              </a:ext>
            </a:extLst>
          </p:cNvPr>
          <p:cNvSpPr txBox="1"/>
          <p:nvPr/>
        </p:nvSpPr>
        <p:spPr>
          <a:xfrm>
            <a:off x="4902200" y="3517900"/>
            <a:ext cx="2387600" cy="469900"/>
          </a:xfrm>
          <a:prstGeom prst="rect">
            <a:avLst/>
          </a:prstGeom>
          <a:noFill/>
        </p:spPr>
        <p:txBody>
          <a:bodyPr vertOverflow="overflow" vert="horz" wrap="square" rtlCol="0" anchor="b" anchorCtr="1">
            <a:spAutoFit/>
          </a:bodyPr>
          <a:lstStyle/>
          <a:p>
            <a:pPr algn="ctr"/>
            <a:r>
              <a:rPr lang="en-IN" sz="1450" b="1"/>
              <a:t>Efficiency and Accuracy</a:t>
            </a:r>
          </a:p>
        </p:txBody>
      </p:sp>
      <p:sp>
        <p:nvSpPr>
          <p:cNvPr id="10" name="TextBox 9">
            <a:extLst>
              <a:ext uri="{FF2B5EF4-FFF2-40B4-BE49-F238E27FC236}">
                <a16:creationId xmlns:a16="http://schemas.microsoft.com/office/drawing/2014/main" id="{BAC8DD98-E41A-4707-98F1-348D1E5D8546}"/>
              </a:ext>
            </a:extLst>
          </p:cNvPr>
          <p:cNvSpPr txBox="1"/>
          <p:nvPr/>
        </p:nvSpPr>
        <p:spPr>
          <a:xfrm>
            <a:off x="1409700" y="4127500"/>
            <a:ext cx="23876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Machine learning advancements are projected to enhance the efficiency and accuracy of movie censorship processes, leading to more effective content evaluations and timely decision-making.</a:t>
            </a:r>
            <a:endParaRPr lang="en-IN" sz="1400">
              <a:latin typeface="Open Sans"/>
              <a:ea typeface="Open Sans"/>
              <a:cs typeface="Open Sans"/>
            </a:endParaRPr>
          </a:p>
        </p:txBody>
      </p:sp>
      <p:sp>
        <p:nvSpPr>
          <p:cNvPr id="11" name="TextBox 10">
            <a:extLst>
              <a:ext uri="{FF2B5EF4-FFF2-40B4-BE49-F238E27FC236}">
                <a16:creationId xmlns:a16="http://schemas.microsoft.com/office/drawing/2014/main" id="{CF73126B-E18D-480D-A2DE-CF275FA4AD0C}"/>
              </a:ext>
            </a:extLst>
          </p:cNvPr>
          <p:cNvSpPr txBox="1"/>
          <p:nvPr/>
        </p:nvSpPr>
        <p:spPr>
          <a:xfrm>
            <a:off x="1397000" y="3517900"/>
            <a:ext cx="2387600" cy="469900"/>
          </a:xfrm>
          <a:prstGeom prst="rect">
            <a:avLst/>
          </a:prstGeom>
          <a:noFill/>
        </p:spPr>
        <p:txBody>
          <a:bodyPr vertOverflow="overflow" vert="horz" wrap="square" rtlCol="0" anchor="b" anchorCtr="1">
            <a:spAutoFit/>
          </a:bodyPr>
          <a:lstStyle/>
          <a:p>
            <a:pPr algn="ctr"/>
            <a:r>
              <a:rPr lang="en-IN" sz="1450" b="1"/>
              <a:t>Global Standardization</a:t>
            </a:r>
          </a:p>
        </p:txBody>
      </p:sp>
      <p:sp>
        <p:nvSpPr>
          <p:cNvPr id="12" name="TextBox 11">
            <a:extLst>
              <a:ext uri="{FF2B5EF4-FFF2-40B4-BE49-F238E27FC236}">
                <a16:creationId xmlns:a16="http://schemas.microsoft.com/office/drawing/2014/main" id="{81891CEC-BD52-4522-A00C-31DF1D8FCBDD}"/>
              </a:ext>
            </a:extLst>
          </p:cNvPr>
          <p:cNvSpPr txBox="1"/>
          <p:nvPr/>
        </p:nvSpPr>
        <p:spPr>
          <a:xfrm>
            <a:off x="4902200" y="4127500"/>
            <a:ext cx="23876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Automated film classification systems may contribute to global standardization of censorship practices, harmonizing content regulations across borders and accommodating diverse cultural sensitivities.</a:t>
            </a:r>
            <a:endParaRPr lang="en-IN" sz="1400">
              <a:latin typeface="Open Sans"/>
              <a:ea typeface="Open Sans"/>
              <a:cs typeface="Open Sans"/>
            </a:endParaRPr>
          </a:p>
        </p:txBody>
      </p:sp>
      <p:sp>
        <p:nvSpPr>
          <p:cNvPr id="13" name="TextBox 12">
            <a:extLst>
              <a:ext uri="{FF2B5EF4-FFF2-40B4-BE49-F238E27FC236}">
                <a16:creationId xmlns:a16="http://schemas.microsoft.com/office/drawing/2014/main" id="{A4F25E5E-5E02-45E4-A47E-1B4991E68ED8}"/>
              </a:ext>
            </a:extLst>
          </p:cNvPr>
          <p:cNvSpPr txBox="1"/>
          <p:nvPr/>
        </p:nvSpPr>
        <p:spPr>
          <a:xfrm>
            <a:off x="8394700" y="3517900"/>
            <a:ext cx="2387600" cy="469900"/>
          </a:xfrm>
          <a:prstGeom prst="rect">
            <a:avLst/>
          </a:prstGeom>
          <a:noFill/>
        </p:spPr>
        <p:txBody>
          <a:bodyPr vertOverflow="overflow" vert="horz" wrap="square" rtlCol="0" anchor="b" anchorCtr="1">
            <a:spAutoFit/>
          </a:bodyPr>
          <a:lstStyle/>
          <a:p>
            <a:pPr algn="ctr"/>
            <a:r>
              <a:rPr lang="en-IN" sz="1450" b="1"/>
              <a:t>Adaptability to Content Variety</a:t>
            </a:r>
          </a:p>
        </p:txBody>
      </p:sp>
      <p:sp>
        <p:nvSpPr>
          <p:cNvPr id="14" name="TextBox 13">
            <a:extLst>
              <a:ext uri="{FF2B5EF4-FFF2-40B4-BE49-F238E27FC236}">
                <a16:creationId xmlns:a16="http://schemas.microsoft.com/office/drawing/2014/main" id="{C4C55650-93AF-477E-8B9C-00F7E7E71123}"/>
              </a:ext>
            </a:extLst>
          </p:cNvPr>
          <p:cNvSpPr txBox="1"/>
          <p:nvPr/>
        </p:nvSpPr>
        <p:spPr>
          <a:xfrm>
            <a:off x="8394700" y="4127500"/>
            <a:ext cx="23876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Machine learning algorithms in movie censorship can adapt to a wide range of content types, genres, and languages, enabling more comprehensive and nuanced evaluations to cater to diverse audience preferences.</a:t>
            </a:r>
            <a:endParaRPr lang="en-IN" sz="1400">
              <a:latin typeface="Open Sans"/>
              <a:ea typeface="Open Sans"/>
              <a:cs typeface="Open Sans"/>
            </a:endParaRPr>
          </a:p>
        </p:txBody>
      </p:sp>
    </p:spTree>
    <p:extLst>
      <p:ext uri="{BB962C8B-B14F-4D97-AF65-F5344CB8AC3E}">
        <p14:creationId xmlns:p14="http://schemas.microsoft.com/office/powerpoint/2010/main" val="114011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1E55F-E533-92C3-15D4-238CFF3F91BA}"/>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1EC3F088-9821-496D-61D9-0D718EFE755C}"/>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96ABA114-0EA8-782C-CB96-9FB417954342}"/>
              </a:ext>
            </a:extLst>
          </p:cNvPr>
          <p:cNvSpPr>
            <a:spLocks noGrp="1"/>
          </p:cNvSpPr>
          <p:nvPr>
            <p:ph type="sldNum" sz="quarter" idx="11"/>
          </p:nvPr>
        </p:nvSpPr>
        <p:spPr/>
        <p:txBody>
          <a:bodyPr/>
          <a:lstStyle/>
          <a:p>
            <a:fld id="{F5342A4C-1D06-4798-B51F-D5804CA03D28}" type="slidenum">
              <a:rPr lang="en-ID" smtClean="0"/>
              <a:pPr/>
              <a:t>15</a:t>
            </a:fld>
            <a:endParaRPr lang="en-ID" dirty="0"/>
          </a:p>
        </p:txBody>
      </p:sp>
      <p:sp>
        <p:nvSpPr>
          <p:cNvPr id="5" name="Text Placeholder 4">
            <a:extLst>
              <a:ext uri="{FF2B5EF4-FFF2-40B4-BE49-F238E27FC236}">
                <a16:creationId xmlns:a16="http://schemas.microsoft.com/office/drawing/2014/main" id="{3A6FE7AA-FB96-29C6-0B23-94D4312AA42D}"/>
              </a:ext>
            </a:extLst>
          </p:cNvPr>
          <p:cNvSpPr>
            <a:spLocks noGrp="1"/>
          </p:cNvSpPr>
          <p:nvPr>
            <p:ph type="body" sz="quarter" idx="12"/>
          </p:nvPr>
        </p:nvSpPr>
        <p:spPr/>
        <p:txBody>
          <a:bodyPr/>
          <a:lstStyle/>
          <a:p>
            <a:endParaRPr lang="en-IN"/>
          </a:p>
        </p:txBody>
      </p:sp>
      <p:sp>
        <p:nvSpPr>
          <p:cNvPr id="6" name="Picture Placeholder 5">
            <a:extLst>
              <a:ext uri="{FF2B5EF4-FFF2-40B4-BE49-F238E27FC236}">
                <a16:creationId xmlns:a16="http://schemas.microsoft.com/office/drawing/2014/main" id="{927E11E3-985B-E0D3-0C60-A4D998C1341D}"/>
              </a:ext>
            </a:extLst>
          </p:cNvPr>
          <p:cNvSpPr>
            <a:spLocks noGrp="1"/>
          </p:cNvSpPr>
          <p:nvPr>
            <p:ph type="pic" sz="quarter" idx="13"/>
          </p:nvPr>
        </p:nvSpPr>
        <p:spPr/>
      </p:sp>
      <p:sp>
        <p:nvSpPr>
          <p:cNvPr id="7" name="Text Placeholder 6">
            <a:extLst>
              <a:ext uri="{FF2B5EF4-FFF2-40B4-BE49-F238E27FC236}">
                <a16:creationId xmlns:a16="http://schemas.microsoft.com/office/drawing/2014/main" id="{5E712A5F-37FF-6034-0194-FDD92BE6728D}"/>
              </a:ext>
            </a:extLst>
          </p:cNvPr>
          <p:cNvSpPr>
            <a:spLocks noGrp="1"/>
          </p:cNvSpPr>
          <p:nvPr>
            <p:ph type="body" sz="quarter" idx="14"/>
          </p:nvPr>
        </p:nvSpPr>
        <p:spPr/>
        <p:txBody>
          <a:bodyPr/>
          <a:lstStyle/>
          <a:p>
            <a:endParaRPr lang="en-IN"/>
          </a:p>
        </p:txBody>
      </p:sp>
    </p:spTree>
    <p:extLst>
      <p:ext uri="{BB962C8B-B14F-4D97-AF65-F5344CB8AC3E}">
        <p14:creationId xmlns:p14="http://schemas.microsoft.com/office/powerpoint/2010/main" val="83481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1FAD-7E02-CDAF-8CCE-D833978DD019}"/>
              </a:ext>
            </a:extLst>
          </p:cNvPr>
          <p:cNvSpPr>
            <a:spLocks noGrp="1"/>
          </p:cNvSpPr>
          <p:nvPr>
            <p:ph type="ctrTitle"/>
          </p:nvPr>
        </p:nvSpPr>
        <p:spPr/>
        <p:txBody>
          <a:bodyPr/>
          <a:lstStyle/>
          <a:p>
            <a:r>
              <a:rPr lang="en-US"/>
              <a:t>MOVIE CENSOR USING MACHINE LEARNING TECHNIQUES (AFC)</a:t>
            </a:r>
            <a:endParaRPr lang="en-ID" dirty="0"/>
          </a:p>
        </p:txBody>
      </p:sp>
      <p:sp>
        <p:nvSpPr>
          <p:cNvPr id="3" name="Subtitle 2">
            <a:extLst>
              <a:ext uri="{FF2B5EF4-FFF2-40B4-BE49-F238E27FC236}">
                <a16:creationId xmlns:a16="http://schemas.microsoft.com/office/drawing/2014/main" id="{907D9FAB-B546-6608-552E-A6F031A79D6F}"/>
              </a:ext>
            </a:extLst>
          </p:cNvPr>
          <p:cNvSpPr>
            <a:spLocks noGrp="1"/>
          </p:cNvSpPr>
          <p:nvPr>
            <p:ph type="subTitle" idx="1"/>
          </p:nvPr>
        </p:nvSpPr>
        <p:spPr/>
        <p:txBody>
          <a:bodyPr/>
          <a:lstStyle/>
          <a:p>
            <a:r>
              <a:rPr lang="en-ID"/>
              <a:t>August - 2024</a:t>
            </a:r>
            <a:endParaRPr lang="en-ID" dirty="0"/>
          </a:p>
        </p:txBody>
      </p:sp>
      <p:sp>
        <p:nvSpPr>
          <p:cNvPr id="4" name="Footer Placeholder 3">
            <a:extLst>
              <a:ext uri="{FF2B5EF4-FFF2-40B4-BE49-F238E27FC236}">
                <a16:creationId xmlns:a16="http://schemas.microsoft.com/office/drawing/2014/main" id="{CEAAA56F-7634-B0ED-724E-5C418FFB08AC}"/>
              </a:ext>
            </a:extLst>
          </p:cNvPr>
          <p:cNvSpPr>
            <a:spLocks noGrp="1"/>
          </p:cNvSpPr>
          <p:nvPr>
            <p:ph type="ftr" sz="quarter" idx="11"/>
          </p:nvPr>
        </p:nvSpPr>
        <p:spPr/>
        <p:txBody>
          <a:bodyPr/>
          <a:lstStyle/>
          <a:p>
            <a:pPr algn="r"/>
            <a:r>
              <a:rPr lang="en-US"/>
              <a:t>MOVIE CENSOR USING MACHINE LEARNING TECHNIQUES (AFC)</a:t>
            </a:r>
            <a:endParaRPr lang="en-ID" dirty="0"/>
          </a:p>
        </p:txBody>
      </p:sp>
      <p:sp>
        <p:nvSpPr>
          <p:cNvPr id="5" name="Text Placeholder 4">
            <a:extLst>
              <a:ext uri="{FF2B5EF4-FFF2-40B4-BE49-F238E27FC236}">
                <a16:creationId xmlns:a16="http://schemas.microsoft.com/office/drawing/2014/main" id="{3E25CDF5-4FFD-4841-0032-F75BA9390738}"/>
              </a:ext>
            </a:extLst>
          </p:cNvPr>
          <p:cNvSpPr>
            <a:spLocks noGrp="1"/>
          </p:cNvSpPr>
          <p:nvPr>
            <p:ph type="body" sz="quarter" idx="12"/>
          </p:nvPr>
        </p:nvSpPr>
        <p:spPr>
          <a:xfrm>
            <a:off x="944665" y="318133"/>
            <a:ext cx="4800600" cy="841363"/>
          </a:xfrm>
        </p:spPr>
        <p:txBody>
          <a:bodyPr>
            <a:normAutofit fontScale="55000" lnSpcReduction="20000"/>
          </a:bodyPr>
          <a:lstStyle/>
          <a:p>
            <a:r>
              <a:rPr lang="en-ID" dirty="0"/>
              <a:t>GUIDED BY –</a:t>
            </a:r>
            <a:r>
              <a:rPr lang="en-ID" dirty="0" err="1"/>
              <a:t>Dr.Gopinath</a:t>
            </a:r>
            <a:endParaRPr lang="en-ID" dirty="0"/>
          </a:p>
          <a:p>
            <a:endParaRPr lang="en-ID" dirty="0"/>
          </a:p>
          <a:p>
            <a:r>
              <a:rPr lang="en-ID" dirty="0"/>
              <a:t>Presentation by Your </a:t>
            </a:r>
          </a:p>
          <a:p>
            <a:endParaRPr lang="en-ID" dirty="0"/>
          </a:p>
          <a:p>
            <a:r>
              <a:rPr lang="en-ID" dirty="0"/>
              <a:t>Mohammed </a:t>
            </a:r>
            <a:r>
              <a:rPr lang="en-ID" dirty="0" err="1"/>
              <a:t>Nowfal.A</a:t>
            </a:r>
            <a:r>
              <a:rPr lang="en-ID" dirty="0"/>
              <a:t>[RA2111047010032</a:t>
            </a:r>
          </a:p>
          <a:p>
            <a:r>
              <a:rPr lang="en-ID" dirty="0" err="1"/>
              <a:t>Bala.S</a:t>
            </a:r>
            <a:r>
              <a:rPr lang="en-ID" dirty="0"/>
              <a:t>[RA2111047010021]</a:t>
            </a:r>
          </a:p>
          <a:p>
            <a:endParaRPr lang="en-ID" dirty="0"/>
          </a:p>
        </p:txBody>
      </p:sp>
    </p:spTree>
    <p:extLst>
      <p:ext uri="{BB962C8B-B14F-4D97-AF65-F5344CB8AC3E}">
        <p14:creationId xmlns:p14="http://schemas.microsoft.com/office/powerpoint/2010/main" val="151822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342B-E560-B9B9-6870-2E57F1F72F6C}"/>
              </a:ext>
            </a:extLst>
          </p:cNvPr>
          <p:cNvSpPr>
            <a:spLocks noGrp="1"/>
          </p:cNvSpPr>
          <p:nvPr>
            <p:ph type="title"/>
          </p:nvPr>
        </p:nvSpPr>
        <p:spPr/>
        <p:txBody>
          <a:bodyPr/>
          <a:lstStyle/>
          <a:p>
            <a:r>
              <a:rPr lang="en-IN"/>
              <a:t>Introduction to Movie Censorship</a:t>
            </a:r>
          </a:p>
        </p:txBody>
      </p:sp>
      <p:sp>
        <p:nvSpPr>
          <p:cNvPr id="3" name="Footer Placeholder 2">
            <a:extLst>
              <a:ext uri="{FF2B5EF4-FFF2-40B4-BE49-F238E27FC236}">
                <a16:creationId xmlns:a16="http://schemas.microsoft.com/office/drawing/2014/main" id="{83A0F28D-2BD3-44B0-2257-812422218B2F}"/>
              </a:ext>
            </a:extLst>
          </p:cNvPr>
          <p:cNvSpPr>
            <a:spLocks noGrp="1"/>
          </p:cNvSpPr>
          <p:nvPr>
            <p:ph type="ftr" sz="quarter" idx="10"/>
          </p:nvPr>
        </p:nvSpPr>
        <p:spPr/>
        <p:txBody>
          <a:bodyPr/>
          <a:lstStyle/>
          <a:p>
            <a:r>
              <a:rPr lang="en-US"/>
              <a:t>MOVIE CENSOR USING MACHINE LEARNING TECHNIQUES (AFC)</a:t>
            </a:r>
            <a:endParaRPr lang="en-ID" dirty="0"/>
          </a:p>
        </p:txBody>
      </p:sp>
      <p:sp>
        <p:nvSpPr>
          <p:cNvPr id="4" name="Slide Number Placeholder 3">
            <a:extLst>
              <a:ext uri="{FF2B5EF4-FFF2-40B4-BE49-F238E27FC236}">
                <a16:creationId xmlns:a16="http://schemas.microsoft.com/office/drawing/2014/main" id="{F6AD107C-82B7-3D73-A075-E9BA6AD06318}"/>
              </a:ext>
            </a:extLst>
          </p:cNvPr>
          <p:cNvSpPr>
            <a:spLocks noGrp="1"/>
          </p:cNvSpPr>
          <p:nvPr>
            <p:ph type="sldNum" sz="quarter" idx="11"/>
          </p:nvPr>
        </p:nvSpPr>
        <p:spPr/>
        <p:txBody>
          <a:bodyPr/>
          <a:lstStyle/>
          <a:p>
            <a:fld id="{F5342A4C-1D06-4798-B51F-D5804CA03D28}" type="slidenum">
              <a:rPr lang="en-ID" smtClean="0"/>
              <a:pPr/>
              <a:t>3</a:t>
            </a:fld>
            <a:endParaRPr lang="en-ID" dirty="0"/>
          </a:p>
        </p:txBody>
      </p:sp>
      <p:sp>
        <p:nvSpPr>
          <p:cNvPr id="5" name="Text Placeholder 4">
            <a:extLst>
              <a:ext uri="{FF2B5EF4-FFF2-40B4-BE49-F238E27FC236}">
                <a16:creationId xmlns:a16="http://schemas.microsoft.com/office/drawing/2014/main" id="{F9955926-84AA-6E59-F368-09D588C36E65}"/>
              </a:ext>
            </a:extLst>
          </p:cNvPr>
          <p:cNvSpPr>
            <a:spLocks noGrp="1"/>
          </p:cNvSpPr>
          <p:nvPr>
            <p:ph type="body" sz="quarter" idx="15"/>
          </p:nvPr>
        </p:nvSpPr>
        <p:spPr/>
        <p:txBody>
          <a:bodyPr/>
          <a:lstStyle/>
          <a:p>
            <a:r>
              <a:rPr lang="en-US"/>
              <a:t>Movie censorship is the process of restricting or limiting certain content in films to comply with societal standards or legal requirements. Understanding movie censorship is crucial to grasp its impact on storytelling and audience perception.</a:t>
            </a:r>
            <a:endParaRPr lang="en-IN"/>
          </a:p>
        </p:txBody>
      </p:sp>
      <p:pic>
        <p:nvPicPr>
          <p:cNvPr id="12" name="Picture Placeholder 11">
            <a:extLst>
              <a:ext uri="{FF2B5EF4-FFF2-40B4-BE49-F238E27FC236}">
                <a16:creationId xmlns:a16="http://schemas.microsoft.com/office/drawing/2014/main" id="{47C0A30C-C91C-C902-EE1B-B4FBFEF77003}"/>
              </a:ext>
            </a:extLst>
          </p:cNvPr>
          <p:cNvPicPr>
            <a:picLocks noGrp="1" noChangeAspect="1"/>
          </p:cNvPicPr>
          <p:nvPr>
            <p:ph type="pic" sz="quarter" idx="17"/>
          </p:nvPr>
        </p:nvPicPr>
        <p:blipFill>
          <a:blip r:embed="rId2"/>
          <a:srcRect l="14627" r="14627"/>
          <a:stretch>
            <a:fillRect/>
          </a:stretch>
        </p:blipFill>
        <p:spPr/>
      </p:pic>
      <p:sp>
        <p:nvSpPr>
          <p:cNvPr id="7" name="Text Placeholder 6">
            <a:extLst>
              <a:ext uri="{FF2B5EF4-FFF2-40B4-BE49-F238E27FC236}">
                <a16:creationId xmlns:a16="http://schemas.microsoft.com/office/drawing/2014/main" id="{0F5006F4-A673-190C-D918-02B515C5E1F4}"/>
              </a:ext>
            </a:extLst>
          </p:cNvPr>
          <p:cNvSpPr>
            <a:spLocks noGrp="1"/>
          </p:cNvSpPr>
          <p:nvPr>
            <p:ph type="body" sz="quarter" idx="18"/>
          </p:nvPr>
        </p:nvSpPr>
        <p:spPr/>
        <p:txBody>
          <a:bodyPr/>
          <a:lstStyle/>
          <a:p>
            <a:r>
              <a:rPr lang="en-US"/>
              <a:t>Movie censorship plays a significant role in safeguarding cultural sensitivities, protecting viewers, and maintaining ethical boundaries in film content creation. It shapes the narrative and ensures films align with acceptable norms.</a:t>
            </a:r>
            <a:endParaRPr lang="en-IN"/>
          </a:p>
        </p:txBody>
      </p:sp>
      <p:sp>
        <p:nvSpPr>
          <p:cNvPr id="8" name="Text Placeholder 7">
            <a:extLst>
              <a:ext uri="{FF2B5EF4-FFF2-40B4-BE49-F238E27FC236}">
                <a16:creationId xmlns:a16="http://schemas.microsoft.com/office/drawing/2014/main" id="{95199A80-4765-131A-D3AD-192F3E3BFBEC}"/>
              </a:ext>
            </a:extLst>
          </p:cNvPr>
          <p:cNvSpPr>
            <a:spLocks noGrp="1"/>
          </p:cNvSpPr>
          <p:nvPr>
            <p:ph type="body" sz="quarter" idx="19"/>
          </p:nvPr>
        </p:nvSpPr>
        <p:spPr/>
        <p:txBody>
          <a:bodyPr/>
          <a:lstStyle/>
          <a:p>
            <a:r>
              <a:rPr lang="en-US"/>
              <a:t>Exploring movie censorship is essential as it influences viewers' experiences, shapes industry practices, and reflects the evolving landscape of societal values and beliefs in the cinematic realm.</a:t>
            </a:r>
            <a:endParaRPr lang="en-IN"/>
          </a:p>
        </p:txBody>
      </p:sp>
      <p:sp>
        <p:nvSpPr>
          <p:cNvPr id="9" name="Text Placeholder 8">
            <a:extLst>
              <a:ext uri="{FF2B5EF4-FFF2-40B4-BE49-F238E27FC236}">
                <a16:creationId xmlns:a16="http://schemas.microsoft.com/office/drawing/2014/main" id="{BBCF1043-82BE-11A2-74CC-66AAA501804B}"/>
              </a:ext>
            </a:extLst>
          </p:cNvPr>
          <p:cNvSpPr>
            <a:spLocks noGrp="1"/>
          </p:cNvSpPr>
          <p:nvPr>
            <p:ph type="body" sz="quarter" idx="16"/>
          </p:nvPr>
        </p:nvSpPr>
        <p:spPr/>
        <p:txBody>
          <a:bodyPr/>
          <a:lstStyle/>
          <a:p>
            <a:r>
              <a:rPr lang="en-IN"/>
              <a:t>Contextualize Movie Censorship</a:t>
            </a:r>
          </a:p>
        </p:txBody>
      </p:sp>
      <p:sp>
        <p:nvSpPr>
          <p:cNvPr id="10" name="Text Placeholder 9">
            <a:extLst>
              <a:ext uri="{FF2B5EF4-FFF2-40B4-BE49-F238E27FC236}">
                <a16:creationId xmlns:a16="http://schemas.microsoft.com/office/drawing/2014/main" id="{2D27B742-2BD0-5819-8F0C-BACFCBADBFC7}"/>
              </a:ext>
            </a:extLst>
          </p:cNvPr>
          <p:cNvSpPr>
            <a:spLocks noGrp="1"/>
          </p:cNvSpPr>
          <p:nvPr>
            <p:ph type="body" sz="quarter" idx="20"/>
          </p:nvPr>
        </p:nvSpPr>
        <p:spPr/>
        <p:txBody>
          <a:bodyPr/>
          <a:lstStyle/>
          <a:p>
            <a:r>
              <a:rPr lang="en-IN"/>
              <a:t>Importance in Film Industry</a:t>
            </a:r>
          </a:p>
        </p:txBody>
      </p:sp>
      <p:sp>
        <p:nvSpPr>
          <p:cNvPr id="11" name="Text Placeholder 10">
            <a:extLst>
              <a:ext uri="{FF2B5EF4-FFF2-40B4-BE49-F238E27FC236}">
                <a16:creationId xmlns:a16="http://schemas.microsoft.com/office/drawing/2014/main" id="{5AFF95D8-E2AD-9225-919B-33AEB1092D71}"/>
              </a:ext>
            </a:extLst>
          </p:cNvPr>
          <p:cNvSpPr>
            <a:spLocks noGrp="1"/>
          </p:cNvSpPr>
          <p:nvPr>
            <p:ph type="body" sz="quarter" idx="21"/>
          </p:nvPr>
        </p:nvSpPr>
        <p:spPr/>
        <p:txBody>
          <a:bodyPr/>
          <a:lstStyle/>
          <a:p>
            <a:r>
              <a:rPr lang="en-IN"/>
              <a:t>Significance</a:t>
            </a:r>
          </a:p>
        </p:txBody>
      </p:sp>
    </p:spTree>
    <p:extLst>
      <p:ext uri="{BB962C8B-B14F-4D97-AF65-F5344CB8AC3E}">
        <p14:creationId xmlns:p14="http://schemas.microsoft.com/office/powerpoint/2010/main" val="124127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2027-1710-4208-9F39-887122D50B98}"/>
              </a:ext>
            </a:extLst>
          </p:cNvPr>
          <p:cNvSpPr>
            <a:spLocks noGrp="1"/>
          </p:cNvSpPr>
          <p:nvPr>
            <p:ph type="title"/>
          </p:nvPr>
        </p:nvSpPr>
        <p:spPr/>
        <p:txBody>
          <a:bodyPr/>
          <a:lstStyle/>
          <a:p>
            <a:r>
              <a:rPr lang="en-US"/>
              <a:t>Current Challenges in Movie Censorship</a:t>
            </a:r>
            <a:endParaRPr lang="en-IN"/>
          </a:p>
        </p:txBody>
      </p:sp>
      <p:sp>
        <p:nvSpPr>
          <p:cNvPr id="3" name="Footer Placeholder 2">
            <a:extLst>
              <a:ext uri="{FF2B5EF4-FFF2-40B4-BE49-F238E27FC236}">
                <a16:creationId xmlns:a16="http://schemas.microsoft.com/office/drawing/2014/main" id="{5BF20092-F9F5-B414-7549-359628B156A1}"/>
              </a:ext>
            </a:extLst>
          </p:cNvPr>
          <p:cNvSpPr>
            <a:spLocks noGrp="1"/>
          </p:cNvSpPr>
          <p:nvPr>
            <p:ph type="ftr" sz="quarter" idx="10"/>
          </p:nvPr>
        </p:nvSpPr>
        <p:spPr/>
        <p:txBody>
          <a:bodyPr/>
          <a:lstStyle/>
          <a:p>
            <a:r>
              <a:rPr lang="en-US"/>
              <a:t>MOVIE CENSOR USING MACHINE LEARNING TECHNIQUES (AFC)</a:t>
            </a:r>
            <a:endParaRPr lang="en-ID" dirty="0"/>
          </a:p>
        </p:txBody>
      </p:sp>
      <p:sp>
        <p:nvSpPr>
          <p:cNvPr id="4" name="Slide Number Placeholder 3">
            <a:extLst>
              <a:ext uri="{FF2B5EF4-FFF2-40B4-BE49-F238E27FC236}">
                <a16:creationId xmlns:a16="http://schemas.microsoft.com/office/drawing/2014/main" id="{80897149-A600-A876-6DF7-D0C068CB70DC}"/>
              </a:ext>
            </a:extLst>
          </p:cNvPr>
          <p:cNvSpPr>
            <a:spLocks noGrp="1"/>
          </p:cNvSpPr>
          <p:nvPr>
            <p:ph type="sldNum" sz="quarter" idx="11"/>
          </p:nvPr>
        </p:nvSpPr>
        <p:spPr/>
        <p:txBody>
          <a:bodyPr/>
          <a:lstStyle/>
          <a:p>
            <a:fld id="{F5342A4C-1D06-4798-B51F-D5804CA03D28}" type="slidenum">
              <a:rPr lang="en-ID" smtClean="0"/>
              <a:pPr/>
              <a:t>4</a:t>
            </a:fld>
            <a:endParaRPr lang="en-ID" dirty="0"/>
          </a:p>
        </p:txBody>
      </p:sp>
      <p:sp>
        <p:nvSpPr>
          <p:cNvPr id="5" name="Text Placeholder 4">
            <a:extLst>
              <a:ext uri="{FF2B5EF4-FFF2-40B4-BE49-F238E27FC236}">
                <a16:creationId xmlns:a16="http://schemas.microsoft.com/office/drawing/2014/main" id="{C864F6AE-9B91-BCBB-02CA-E47386ED03BA}"/>
              </a:ext>
            </a:extLst>
          </p:cNvPr>
          <p:cNvSpPr>
            <a:spLocks noGrp="1"/>
          </p:cNvSpPr>
          <p:nvPr>
            <p:ph type="body" sz="quarter" idx="12"/>
          </p:nvPr>
        </p:nvSpPr>
        <p:spPr/>
        <p:txBody>
          <a:bodyPr/>
          <a:lstStyle/>
          <a:p>
            <a:r>
              <a:rPr lang="en-US"/>
              <a:t>Traditional movie censorship methods face challenges in keeping pace with rapidly changing content trends, cultural shifts, and the diverse preferences of global audiences. These methods often struggle to effectively address nuanced content issues and emerging forms of expression.</a:t>
            </a:r>
            <a:endParaRPr lang="en-IN"/>
          </a:p>
        </p:txBody>
      </p:sp>
      <p:pic>
        <p:nvPicPr>
          <p:cNvPr id="8" name="Picture Placeholder 7">
            <a:extLst>
              <a:ext uri="{FF2B5EF4-FFF2-40B4-BE49-F238E27FC236}">
                <a16:creationId xmlns:a16="http://schemas.microsoft.com/office/drawing/2014/main" id="{91F53FC8-392E-629D-1C15-09ABA9D25D9C}"/>
              </a:ext>
            </a:extLst>
          </p:cNvPr>
          <p:cNvPicPr>
            <a:picLocks noGrp="1" noChangeAspect="1"/>
          </p:cNvPicPr>
          <p:nvPr>
            <p:ph type="pic" sz="quarter" idx="13"/>
          </p:nvPr>
        </p:nvPicPr>
        <p:blipFill>
          <a:blip r:embed="rId2"/>
          <a:srcRect l="14830" r="14830"/>
          <a:stretch>
            <a:fillRect/>
          </a:stretch>
        </p:blipFill>
        <p:spPr/>
      </p:pic>
      <p:sp>
        <p:nvSpPr>
          <p:cNvPr id="7" name="Text Placeholder 6">
            <a:extLst>
              <a:ext uri="{FF2B5EF4-FFF2-40B4-BE49-F238E27FC236}">
                <a16:creationId xmlns:a16="http://schemas.microsoft.com/office/drawing/2014/main" id="{3EF58B21-4555-F0CE-6A44-D52FCE02D247}"/>
              </a:ext>
            </a:extLst>
          </p:cNvPr>
          <p:cNvSpPr>
            <a:spLocks noGrp="1"/>
          </p:cNvSpPr>
          <p:nvPr>
            <p:ph type="body" sz="quarter" idx="14"/>
          </p:nvPr>
        </p:nvSpPr>
        <p:spPr/>
        <p:txBody>
          <a:bodyPr/>
          <a:lstStyle/>
          <a:p>
            <a:r>
              <a:rPr lang="en-IN"/>
              <a:t>Limitations of Traditional Methods</a:t>
            </a:r>
          </a:p>
        </p:txBody>
      </p:sp>
    </p:spTree>
    <p:extLst>
      <p:ext uri="{BB962C8B-B14F-4D97-AF65-F5344CB8AC3E}">
        <p14:creationId xmlns:p14="http://schemas.microsoft.com/office/powerpoint/2010/main" val="141385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6E7B-F977-2D37-78C8-51AD9E105E05}"/>
              </a:ext>
            </a:extLst>
          </p:cNvPr>
          <p:cNvSpPr>
            <a:spLocks noGrp="1"/>
          </p:cNvSpPr>
          <p:nvPr>
            <p:ph type="title"/>
          </p:nvPr>
        </p:nvSpPr>
        <p:spPr/>
        <p:txBody>
          <a:bodyPr/>
          <a:lstStyle/>
          <a:p>
            <a:r>
              <a:rPr lang="en-IN"/>
              <a:t>Machine Learning in Censorship</a:t>
            </a:r>
          </a:p>
        </p:txBody>
      </p:sp>
      <p:sp>
        <p:nvSpPr>
          <p:cNvPr id="3" name="Footer Placeholder 2">
            <a:extLst>
              <a:ext uri="{FF2B5EF4-FFF2-40B4-BE49-F238E27FC236}">
                <a16:creationId xmlns:a16="http://schemas.microsoft.com/office/drawing/2014/main" id="{444C6A14-E30E-5F18-48FA-5DA3C824D692}"/>
              </a:ext>
            </a:extLst>
          </p:cNvPr>
          <p:cNvSpPr>
            <a:spLocks noGrp="1"/>
          </p:cNvSpPr>
          <p:nvPr>
            <p:ph type="ftr" sz="quarter" idx="10"/>
          </p:nvPr>
        </p:nvSpPr>
        <p:spPr/>
        <p:txBody>
          <a:bodyPr/>
          <a:lstStyle/>
          <a:p>
            <a:r>
              <a:rPr lang="en-US" dirty="0"/>
              <a:t>MOVIE CENSOR USING MACHINE LEARNING TECHNIQUES (AFC)</a:t>
            </a:r>
            <a:endParaRPr lang="en-ID" dirty="0"/>
          </a:p>
        </p:txBody>
      </p:sp>
      <p:sp>
        <p:nvSpPr>
          <p:cNvPr id="4" name="Slide Number Placeholder 3">
            <a:extLst>
              <a:ext uri="{FF2B5EF4-FFF2-40B4-BE49-F238E27FC236}">
                <a16:creationId xmlns:a16="http://schemas.microsoft.com/office/drawing/2014/main" id="{4121425F-3859-CBE4-CDCD-0B10A07FEDAA}"/>
              </a:ext>
            </a:extLst>
          </p:cNvPr>
          <p:cNvSpPr>
            <a:spLocks noGrp="1"/>
          </p:cNvSpPr>
          <p:nvPr>
            <p:ph type="sldNum" sz="quarter" idx="11"/>
          </p:nvPr>
        </p:nvSpPr>
        <p:spPr/>
        <p:txBody>
          <a:bodyPr/>
          <a:lstStyle/>
          <a:p>
            <a:fld id="{F5342A4C-1D06-4798-B51F-D5804CA03D28}" type="slidenum">
              <a:rPr lang="en-ID" smtClean="0"/>
              <a:pPr/>
              <a:t>5</a:t>
            </a:fld>
            <a:endParaRPr lang="en-ID" dirty="0"/>
          </a:p>
        </p:txBody>
      </p:sp>
      <p:pic>
        <p:nvPicPr>
          <p:cNvPr id="11" name="Picture Placeholder 10">
            <a:extLst>
              <a:ext uri="{FF2B5EF4-FFF2-40B4-BE49-F238E27FC236}">
                <a16:creationId xmlns:a16="http://schemas.microsoft.com/office/drawing/2014/main" id="{EE47B8CB-D34B-D457-1E61-C9F21B37D743}"/>
              </a:ext>
            </a:extLst>
          </p:cNvPr>
          <p:cNvPicPr>
            <a:picLocks noGrp="1" noChangeAspect="1"/>
          </p:cNvPicPr>
          <p:nvPr>
            <p:ph type="pic" sz="quarter" idx="12"/>
          </p:nvPr>
        </p:nvPicPr>
        <p:blipFill>
          <a:blip r:embed="rId2"/>
          <a:srcRect l="16648" r="16648"/>
          <a:stretch>
            <a:fillRect/>
          </a:stretch>
        </p:blipFill>
        <p:spPr/>
      </p:pic>
      <p:pic>
        <p:nvPicPr>
          <p:cNvPr id="12" name="Picture Placeholder 11">
            <a:extLst>
              <a:ext uri="{FF2B5EF4-FFF2-40B4-BE49-F238E27FC236}">
                <a16:creationId xmlns:a16="http://schemas.microsoft.com/office/drawing/2014/main" id="{00D66BF8-44A9-BF0D-2899-11B44FBEF50B}"/>
              </a:ext>
            </a:extLst>
          </p:cNvPr>
          <p:cNvPicPr>
            <a:picLocks noGrp="1" noChangeAspect="1"/>
          </p:cNvPicPr>
          <p:nvPr>
            <p:ph type="pic" sz="quarter" idx="13"/>
          </p:nvPr>
        </p:nvPicPr>
        <p:blipFill>
          <a:blip r:embed="rId3"/>
          <a:srcRect t="16667" b="16667"/>
          <a:stretch>
            <a:fillRect/>
          </a:stretch>
        </p:blipFill>
        <p:spPr/>
      </p:pic>
      <p:sp>
        <p:nvSpPr>
          <p:cNvPr id="7" name="Text Placeholder 6">
            <a:extLst>
              <a:ext uri="{FF2B5EF4-FFF2-40B4-BE49-F238E27FC236}">
                <a16:creationId xmlns:a16="http://schemas.microsoft.com/office/drawing/2014/main" id="{7C233B41-5796-8A27-D062-5C3F061F0EC2}"/>
              </a:ext>
            </a:extLst>
          </p:cNvPr>
          <p:cNvSpPr>
            <a:spLocks noGrp="1"/>
          </p:cNvSpPr>
          <p:nvPr>
            <p:ph type="body" sz="quarter" idx="15"/>
          </p:nvPr>
        </p:nvSpPr>
        <p:spPr/>
        <p:txBody>
          <a:bodyPr/>
          <a:lstStyle/>
          <a:p>
            <a:r>
              <a:rPr lang="en-US"/>
              <a:t>Machine learning technologies have the potential to revolutionize movie censorship by enabling automated, efficient, and scalable content evaluation. These advancements can enhance accuracy, consistency, and adaptability in censoring diverse content formats.</a:t>
            </a:r>
            <a:endParaRPr lang="en-IN"/>
          </a:p>
        </p:txBody>
      </p:sp>
      <p:sp>
        <p:nvSpPr>
          <p:cNvPr id="8" name="Text Placeholder 7">
            <a:extLst>
              <a:ext uri="{FF2B5EF4-FFF2-40B4-BE49-F238E27FC236}">
                <a16:creationId xmlns:a16="http://schemas.microsoft.com/office/drawing/2014/main" id="{E0BF77B2-BE79-E47D-93A4-93B427EFD4E1}"/>
              </a:ext>
            </a:extLst>
          </p:cNvPr>
          <p:cNvSpPr>
            <a:spLocks noGrp="1"/>
          </p:cNvSpPr>
          <p:nvPr>
            <p:ph type="body" sz="quarter" idx="17"/>
          </p:nvPr>
        </p:nvSpPr>
        <p:spPr/>
        <p:txBody>
          <a:bodyPr/>
          <a:lstStyle/>
          <a:p>
            <a:r>
              <a:rPr lang="en-US"/>
              <a:t>Incorporating machine learning in censorship processes enables sophisticated content analysis, real-time decision-making, and personalized filtering mechanisms. This shift offers a more nuanced approach to content evaluation, addressing complex narrative elements and societal sensitivities.</a:t>
            </a:r>
            <a:endParaRPr lang="en-IN"/>
          </a:p>
        </p:txBody>
      </p:sp>
      <p:sp>
        <p:nvSpPr>
          <p:cNvPr id="9" name="Text Placeholder 8">
            <a:extLst>
              <a:ext uri="{FF2B5EF4-FFF2-40B4-BE49-F238E27FC236}">
                <a16:creationId xmlns:a16="http://schemas.microsoft.com/office/drawing/2014/main" id="{5A6264F1-0AEA-07C0-B3E2-A83904C12566}"/>
              </a:ext>
            </a:extLst>
          </p:cNvPr>
          <p:cNvSpPr>
            <a:spLocks noGrp="1"/>
          </p:cNvSpPr>
          <p:nvPr>
            <p:ph type="body" sz="quarter" idx="16"/>
          </p:nvPr>
        </p:nvSpPr>
        <p:spPr/>
        <p:txBody>
          <a:bodyPr/>
          <a:lstStyle/>
          <a:p>
            <a:r>
              <a:rPr lang="en-IN"/>
              <a:t>Revolutionizing Movie Censorship</a:t>
            </a:r>
          </a:p>
        </p:txBody>
      </p:sp>
      <p:sp>
        <p:nvSpPr>
          <p:cNvPr id="10" name="Text Placeholder 9">
            <a:extLst>
              <a:ext uri="{FF2B5EF4-FFF2-40B4-BE49-F238E27FC236}">
                <a16:creationId xmlns:a16="http://schemas.microsoft.com/office/drawing/2014/main" id="{0D2125E2-89C3-4FB8-4A08-CB52B4622A05}"/>
              </a:ext>
            </a:extLst>
          </p:cNvPr>
          <p:cNvSpPr>
            <a:spLocks noGrp="1"/>
          </p:cNvSpPr>
          <p:nvPr>
            <p:ph type="body" sz="quarter" idx="18"/>
          </p:nvPr>
        </p:nvSpPr>
        <p:spPr/>
        <p:txBody>
          <a:bodyPr/>
          <a:lstStyle/>
          <a:p>
            <a:r>
              <a:rPr lang="en-IN"/>
              <a:t>Technological Advancements</a:t>
            </a:r>
          </a:p>
        </p:txBody>
      </p:sp>
    </p:spTree>
    <p:extLst>
      <p:ext uri="{BB962C8B-B14F-4D97-AF65-F5344CB8AC3E}">
        <p14:creationId xmlns:p14="http://schemas.microsoft.com/office/powerpoint/2010/main" val="10112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853440" y="2438400"/>
          <a:ext cx="10363200" cy="2097024"/>
        </p:xfrm>
        <a:graphic>
          <a:graphicData uri="http://schemas.openxmlformats.org/drawingml/2006/table">
            <a:tbl>
              <a:tblPr/>
              <a:tblGrid>
                <a:gridCol w="10363200">
                  <a:extLst>
                    <a:ext uri="{9D8B030D-6E8A-4147-A177-3AD203B41FA5}">
                      <a16:colId xmlns:a16="http://schemas.microsoft.com/office/drawing/2014/main" val="20000"/>
                    </a:ext>
                  </a:extLst>
                </a:gridCol>
              </a:tblGrid>
              <a:tr h="524256">
                <a:tc>
                  <a:txBody>
                    <a:bodyPr/>
                    <a:lstStyle/>
                    <a:p>
                      <a:pPr marL="0" indent="0">
                        <a:buNone/>
                      </a:pPr>
                      <a:r>
                        <a:rPr lang="en-US" sz="1400" dirty="0">
                          <a:solidFill>
                            <a:srgbClr val="FFFFFF"/>
                          </a:solidFill>
                          <a:latin typeface="Open Sans" pitchFamily="34" charset="0"/>
                          <a:ea typeface="Open Sans" pitchFamily="34" charset="-122"/>
                          <a:cs typeface="Open Sans" pitchFamily="34" charset="-120"/>
                        </a:rPr>
                        <a:t>Advantages of Automated Film Classification (AFC)</a:t>
                      </a:r>
                      <a:endParaRPr lang="en-US" sz="14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232220"/>
                    </a:solidFill>
                  </a:tcPr>
                </a:tc>
                <a:extLst>
                  <a:ext uri="{0D108BD9-81ED-4DB2-BD59-A6C34878D82A}">
                    <a16:rowId xmlns:a16="http://schemas.microsoft.com/office/drawing/2014/main" val="10000"/>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Enhanced Efficiency and Accuracy</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Scalability and Consistency</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4256">
                <a:tc>
                  <a:txBody>
                    <a:bodyPr/>
                    <a:lstStyle/>
                    <a:p>
                      <a:pPr marL="0" indent="0">
                        <a:buNone/>
                      </a:pPr>
                      <a:r>
                        <a:rPr lang="en-US" sz="1200" dirty="0">
                          <a:solidFill>
                            <a:srgbClr val="232220"/>
                          </a:solidFill>
                          <a:latin typeface="Open Sans" pitchFamily="34" charset="0"/>
                          <a:ea typeface="Open Sans" pitchFamily="34" charset="-122"/>
                          <a:cs typeface="Open Sans" pitchFamily="34" charset="-120"/>
                        </a:rPr>
                        <a:t>Adaptability to Cultural Nuances</a:t>
                      </a:r>
                      <a:endParaRPr lang="en-US" sz="1200" dirty="0">
                        <a:latin typeface="Open Sans" charset="0"/>
                        <a:ea typeface="Open Sans" charset="0"/>
                        <a:cs typeface="Open Sans" charset="0"/>
                      </a:endParaRPr>
                    </a:p>
                  </a:txBody>
                  <a:tcPr marL="73152" marR="73152" marT="73152" marB="73152" anchor="ctr">
                    <a:lnL w="12700" cap="flat" cmpd="sng" algn="ctr">
                      <a:solidFill>
                        <a:srgbClr val="2F2E2C"/>
                      </a:solidFill>
                      <a:prstDash val="solid"/>
                      <a:round/>
                      <a:headEnd type="none" w="med" len="med"/>
                      <a:tailEnd type="none" w="med" len="med"/>
                    </a:lnL>
                    <a:lnR w="12700" cap="flat" cmpd="sng" algn="ctr">
                      <a:solidFill>
                        <a:srgbClr val="2F2E2C"/>
                      </a:solidFill>
                      <a:prstDash val="solid"/>
                      <a:round/>
                      <a:headEnd type="none" w="med" len="med"/>
                      <a:tailEnd type="none" w="med" len="med"/>
                    </a:lnR>
                    <a:lnT w="12700" cap="flat" cmpd="sng" algn="ctr">
                      <a:solidFill>
                        <a:srgbClr val="2F2E2C"/>
                      </a:solidFill>
                      <a:prstDash val="solid"/>
                      <a:round/>
                      <a:headEnd type="none" w="med" len="med"/>
                      <a:tailEnd type="none" w="med" len="med"/>
                    </a:lnT>
                    <a:lnB w="12700" cap="flat" cmpd="sng" algn="ctr">
                      <a:solidFill>
                        <a:srgbClr val="2F2E2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3" name="Text 0"/>
          <p:cNvSpPr/>
          <p:nvPr/>
        </p:nvSpPr>
        <p:spPr>
          <a:xfrm>
            <a:off x="939800" y="304800"/>
            <a:ext cx="10299700" cy="8509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Montserrat ExtraBold"/>
              </a:rPr>
              <a:t>Benefits of AFC in Movie Censorship</a:t>
            </a:r>
            <a:endParaRPr lang="en-US" sz="4400" dirty="0">
              <a:latin typeface="Montserrat ExtraBold"/>
            </a:endParaRPr>
          </a:p>
        </p:txBody>
      </p:sp>
      <p:sp>
        <p:nvSpPr>
          <p:cNvPr id="4" name="Shape 1"/>
          <p:cNvSpPr/>
          <p:nvPr/>
        </p:nvSpPr>
        <p:spPr>
          <a:xfrm>
            <a:off x="1219200" y="1219200"/>
            <a:ext cx="1219200" cy="1219200"/>
          </a:xfrm>
          <a:prstGeom prst="line">
            <a:avLst/>
          </a:prstGeom>
          <a:noFill/>
          <a:ln/>
        </p:spPr>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b="0">
                <a:solidFill>
                  <a:srgbClr val="232220"/>
                </a:solidFill>
                <a:latin typeface="Montserrat"/>
              </a:rPr>
              <a:pPr algn="ctr"/>
              <a:t>6</a:t>
            </a:fld>
            <a:endParaRPr lang="en-US" sz="1210">
              <a:solidFill>
                <a:srgbClr val="232220"/>
              </a:solidFill>
              <a:latin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38B1-FEEE-4474-C42D-D354FE9E33B9}"/>
              </a:ext>
            </a:extLst>
          </p:cNvPr>
          <p:cNvSpPr>
            <a:spLocks noGrp="1"/>
          </p:cNvSpPr>
          <p:nvPr>
            <p:ph type="title"/>
          </p:nvPr>
        </p:nvSpPr>
        <p:spPr/>
        <p:txBody>
          <a:bodyPr/>
          <a:lstStyle/>
          <a:p>
            <a:r>
              <a:rPr lang="en-US"/>
              <a:t>Implementation of Machine Learning Models</a:t>
            </a:r>
            <a:endParaRPr lang="en-IN"/>
          </a:p>
        </p:txBody>
      </p:sp>
      <p:sp>
        <p:nvSpPr>
          <p:cNvPr id="3" name="Footer Placeholder 2">
            <a:extLst>
              <a:ext uri="{FF2B5EF4-FFF2-40B4-BE49-F238E27FC236}">
                <a16:creationId xmlns:a16="http://schemas.microsoft.com/office/drawing/2014/main" id="{D5128386-66DC-171B-150D-383F0B3A141C}"/>
              </a:ext>
            </a:extLst>
          </p:cNvPr>
          <p:cNvSpPr>
            <a:spLocks noGrp="1"/>
          </p:cNvSpPr>
          <p:nvPr>
            <p:ph type="ftr" sz="quarter" idx="10"/>
          </p:nvPr>
        </p:nvSpPr>
        <p:spPr/>
        <p:txBody>
          <a:bodyPr/>
          <a:lstStyle/>
          <a:p>
            <a:r>
              <a:rPr lang="en-US"/>
              <a:t>MOVIE CENSOR USING MACHINE LEARNING TECHNIQUES (AFC)</a:t>
            </a:r>
            <a:endParaRPr lang="en-ID" dirty="0"/>
          </a:p>
        </p:txBody>
      </p:sp>
      <p:sp>
        <p:nvSpPr>
          <p:cNvPr id="4" name="Slide Number Placeholder 3">
            <a:extLst>
              <a:ext uri="{FF2B5EF4-FFF2-40B4-BE49-F238E27FC236}">
                <a16:creationId xmlns:a16="http://schemas.microsoft.com/office/drawing/2014/main" id="{81B55AD4-EDB0-7080-9035-86EB17C9FFA4}"/>
              </a:ext>
            </a:extLst>
          </p:cNvPr>
          <p:cNvSpPr>
            <a:spLocks noGrp="1"/>
          </p:cNvSpPr>
          <p:nvPr>
            <p:ph type="sldNum" sz="quarter" idx="11"/>
          </p:nvPr>
        </p:nvSpPr>
        <p:spPr/>
        <p:txBody>
          <a:bodyPr/>
          <a:lstStyle/>
          <a:p>
            <a:fld id="{F5342A4C-1D06-4798-B51F-D5804CA03D28}" type="slidenum">
              <a:rPr lang="en-ID" smtClean="0"/>
              <a:pPr/>
              <a:t>7</a:t>
            </a:fld>
            <a:endParaRPr lang="en-ID" dirty="0"/>
          </a:p>
        </p:txBody>
      </p:sp>
      <p:sp>
        <p:nvSpPr>
          <p:cNvPr id="5" name="Text Placeholder 4">
            <a:extLst>
              <a:ext uri="{FF2B5EF4-FFF2-40B4-BE49-F238E27FC236}">
                <a16:creationId xmlns:a16="http://schemas.microsoft.com/office/drawing/2014/main" id="{BB304DF0-FF73-C14C-B0AE-B9DAA7352EDF}"/>
              </a:ext>
            </a:extLst>
          </p:cNvPr>
          <p:cNvSpPr>
            <a:spLocks noGrp="1"/>
          </p:cNvSpPr>
          <p:nvPr>
            <p:ph type="body" sz="quarter" idx="15"/>
          </p:nvPr>
        </p:nvSpPr>
        <p:spPr/>
        <p:txBody>
          <a:bodyPr/>
          <a:lstStyle/>
          <a:p>
            <a:r>
              <a:rPr lang="en-US"/>
              <a:t>Implementing machine learning models in movie censorship involves data collection, model training, validation testing, and integration into existing censorship frameworks. Collaboration between data scientists, film experts, and regulatory bodies is vital for successful deployment.</a:t>
            </a:r>
            <a:endParaRPr lang="en-IN"/>
          </a:p>
        </p:txBody>
      </p:sp>
      <p:sp>
        <p:nvSpPr>
          <p:cNvPr id="6" name="Text Placeholder 5">
            <a:extLst>
              <a:ext uri="{FF2B5EF4-FFF2-40B4-BE49-F238E27FC236}">
                <a16:creationId xmlns:a16="http://schemas.microsoft.com/office/drawing/2014/main" id="{C82E02EF-377A-CE24-D806-292F568EF620}"/>
              </a:ext>
            </a:extLst>
          </p:cNvPr>
          <p:cNvSpPr>
            <a:spLocks noGrp="1"/>
          </p:cNvSpPr>
          <p:nvPr>
            <p:ph type="body" sz="quarter" idx="16"/>
          </p:nvPr>
        </p:nvSpPr>
        <p:spPr/>
        <p:txBody>
          <a:bodyPr/>
          <a:lstStyle/>
          <a:p>
            <a:r>
              <a:rPr lang="en-IN"/>
              <a:t>Practical Implementation Steps</a:t>
            </a:r>
          </a:p>
        </p:txBody>
      </p:sp>
      <p:pic>
        <p:nvPicPr>
          <p:cNvPr id="10" name="Picture Placeholder 9">
            <a:extLst>
              <a:ext uri="{FF2B5EF4-FFF2-40B4-BE49-F238E27FC236}">
                <a16:creationId xmlns:a16="http://schemas.microsoft.com/office/drawing/2014/main" id="{0A1762BB-7597-92F0-8F20-B49A77D2B4F6}"/>
              </a:ext>
            </a:extLst>
          </p:cNvPr>
          <p:cNvPicPr>
            <a:picLocks noGrp="1" noChangeAspect="1"/>
          </p:cNvPicPr>
          <p:nvPr>
            <p:ph type="pic" sz="quarter" idx="17"/>
          </p:nvPr>
        </p:nvPicPr>
        <p:blipFill>
          <a:blip r:embed="rId2"/>
          <a:srcRect t="7581" b="7581"/>
          <a:stretch>
            <a:fillRect/>
          </a:stretch>
        </p:blipFill>
        <p:spPr/>
      </p:pic>
      <p:sp>
        <p:nvSpPr>
          <p:cNvPr id="8" name="Text Placeholder 7">
            <a:extLst>
              <a:ext uri="{FF2B5EF4-FFF2-40B4-BE49-F238E27FC236}">
                <a16:creationId xmlns:a16="http://schemas.microsoft.com/office/drawing/2014/main" id="{544E3458-4E35-2805-A2BF-633518493281}"/>
              </a:ext>
            </a:extLst>
          </p:cNvPr>
          <p:cNvSpPr>
            <a:spLocks noGrp="1"/>
          </p:cNvSpPr>
          <p:nvPr>
            <p:ph type="body" sz="quarter" idx="18"/>
          </p:nvPr>
        </p:nvSpPr>
        <p:spPr/>
        <p:txBody>
          <a:bodyPr/>
          <a:lstStyle/>
          <a:p>
            <a:r>
              <a:rPr lang="en-US"/>
              <a:t>Addressing ethical dilemmas, bias mitigation, transparency in decision-making, and regulatory compliance are critical aspects of deploying machine learning models in movie censorship. Striking a balance between innovation and responsible use is key to fostering trust and credibility.</a:t>
            </a:r>
            <a:endParaRPr lang="en-IN"/>
          </a:p>
        </p:txBody>
      </p:sp>
      <p:sp>
        <p:nvSpPr>
          <p:cNvPr id="9" name="Text Placeholder 8">
            <a:extLst>
              <a:ext uri="{FF2B5EF4-FFF2-40B4-BE49-F238E27FC236}">
                <a16:creationId xmlns:a16="http://schemas.microsoft.com/office/drawing/2014/main" id="{FA8F53FC-00F9-3957-6BB6-825F1EC84C91}"/>
              </a:ext>
            </a:extLst>
          </p:cNvPr>
          <p:cNvSpPr>
            <a:spLocks noGrp="1"/>
          </p:cNvSpPr>
          <p:nvPr>
            <p:ph type="body" sz="quarter" idx="19"/>
          </p:nvPr>
        </p:nvSpPr>
        <p:spPr/>
        <p:txBody>
          <a:bodyPr/>
          <a:lstStyle/>
          <a:p>
            <a:r>
              <a:rPr lang="en-IN"/>
              <a:t>Ethical and Legal Considerations</a:t>
            </a:r>
          </a:p>
        </p:txBody>
      </p:sp>
    </p:spTree>
    <p:extLst>
      <p:ext uri="{BB962C8B-B14F-4D97-AF65-F5344CB8AC3E}">
        <p14:creationId xmlns:p14="http://schemas.microsoft.com/office/powerpoint/2010/main" val="293479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297DFA1-1268-D9E9-7C16-A85AF28E6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435" y="84703"/>
            <a:ext cx="10741840" cy="6773297"/>
          </a:xfrm>
          <a:prstGeom prst="rect">
            <a:avLst/>
          </a:prstGeom>
        </p:spPr>
      </p:pic>
    </p:spTree>
    <p:extLst>
      <p:ext uri="{BB962C8B-B14F-4D97-AF65-F5344CB8AC3E}">
        <p14:creationId xmlns:p14="http://schemas.microsoft.com/office/powerpoint/2010/main" val="140738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59966E-550C-5BC2-370A-B84F1D405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730" y="0"/>
            <a:ext cx="11444140" cy="6914419"/>
          </a:xfrm>
          <a:prstGeom prst="rect">
            <a:avLst/>
          </a:prstGeom>
        </p:spPr>
      </p:pic>
    </p:spTree>
    <p:extLst>
      <p:ext uri="{BB962C8B-B14F-4D97-AF65-F5344CB8AC3E}">
        <p14:creationId xmlns:p14="http://schemas.microsoft.com/office/powerpoint/2010/main" val="685185028"/>
      </p:ext>
    </p:extLst>
  </p:cSld>
  <p:clrMapOvr>
    <a:masterClrMapping/>
  </p:clrMapOvr>
</p:sld>
</file>

<file path=ppt/theme/theme1.xml><?xml version="1.0" encoding="utf-8"?>
<a:theme xmlns:a="http://schemas.openxmlformats.org/drawingml/2006/main" name="Ash">
  <a:themeElements>
    <a:clrScheme name="SevenBox's Tone White">
      <a:dk1>
        <a:srgbClr val="232220"/>
      </a:dk1>
      <a:lt1>
        <a:srgbClr val="FFFFFF"/>
      </a:lt1>
      <a:dk2>
        <a:srgbClr val="232220"/>
      </a:dk2>
      <a:lt2>
        <a:srgbClr val="FFFFFF"/>
      </a:lt2>
      <a:accent1>
        <a:srgbClr val="A06C55"/>
      </a:accent1>
      <a:accent2>
        <a:srgbClr val="B68268"/>
      </a:accent2>
      <a:accent3>
        <a:srgbClr val="DB9D84"/>
      </a:accent3>
      <a:accent4>
        <a:srgbClr val="F3AF98"/>
      </a:accent4>
      <a:accent5>
        <a:srgbClr val="EFBBB8"/>
      </a:accent5>
      <a:accent6>
        <a:srgbClr val="E59E9C"/>
      </a:accent6>
      <a:hlink>
        <a:srgbClr val="5B9BD5"/>
      </a:hlink>
      <a:folHlink>
        <a:srgbClr val="70AD47"/>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EDA9E17-89F5-413F-A6E9-78DE4755968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180</TotalTime>
  <Words>877</Words>
  <Application>Microsoft Office PowerPoint</Application>
  <PresentationFormat>Widescreen</PresentationFormat>
  <Paragraphs>96</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Montserrat</vt:lpstr>
      <vt:lpstr>Montserrat Bold</vt:lpstr>
      <vt:lpstr>Montserrat ExtraBold</vt:lpstr>
      <vt:lpstr>Open Sans</vt:lpstr>
      <vt:lpstr>Ash</vt:lpstr>
      <vt:lpstr>PowerPoint Presentation</vt:lpstr>
      <vt:lpstr>MOVIE CENSOR USING MACHINE LEARNING TECHNIQUES (AFC)</vt:lpstr>
      <vt:lpstr>Introduction to Movie Censorship</vt:lpstr>
      <vt:lpstr>Current Challenges in Movie Censorship</vt:lpstr>
      <vt:lpstr>Machine Learning in Censorship</vt:lpstr>
      <vt:lpstr>PowerPoint Presentation</vt:lpstr>
      <vt:lpstr>Implementation of Machine Learning Models</vt:lpstr>
      <vt:lpstr>PowerPoint Presentation</vt:lpstr>
      <vt:lpstr>PowerPoint Presentation</vt:lpstr>
      <vt:lpstr>PowerPoint Presentation</vt:lpstr>
      <vt:lpstr>PowerPoint Presentation</vt:lpstr>
      <vt:lpstr> CNN&amp;LSTM</vt:lpstr>
      <vt:lpstr>Novelty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 S</dc:creator>
  <cp:lastModifiedBy>Bala S</cp:lastModifiedBy>
  <cp:revision>5</cp:revision>
  <dcterms:created xsi:type="dcterms:W3CDTF">2024-08-01T17:58:44Z</dcterms:created>
  <dcterms:modified xsi:type="dcterms:W3CDTF">2024-08-30T20:40:53Z</dcterms:modified>
</cp:coreProperties>
</file>