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3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8893-A07E-4437-8EAB-836EA15FF72C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F5744-C321-4B5F-978C-58528CFC2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F5744-C321-4B5F-978C-58528CFC288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38B1-BEC5-481D-95FF-D17547D4DBF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D782-2B80-46A9-95E1-999E106E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712" y="1380929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Parameters i.e. </a:t>
            </a:r>
            <a:r>
              <a:rPr lang="en-US" sz="1100" dirty="0" err="1">
                <a:solidFill>
                  <a:schemeClr val="tx1"/>
                </a:solidFill>
              </a:rPr>
              <a:t>botID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staffID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userID</a:t>
            </a:r>
            <a:r>
              <a:rPr lang="en-US" sz="1100" dirty="0">
                <a:solidFill>
                  <a:schemeClr val="tx1"/>
                </a:solidFill>
              </a:rPr>
              <a:t>, message, intent</a:t>
            </a:r>
          </a:p>
        </p:txBody>
      </p:sp>
      <p:sp>
        <p:nvSpPr>
          <p:cNvPr id="5" name="Diamond 4"/>
          <p:cNvSpPr/>
          <p:nvPr/>
        </p:nvSpPr>
        <p:spPr>
          <a:xfrm>
            <a:off x="1064134" y="3295073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3817" y="2967745"/>
            <a:ext cx="1703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intent identified?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712" y="2236896"/>
            <a:ext cx="1828800" cy="694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Req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Params</a:t>
            </a:r>
            <a:r>
              <a:rPr lang="en-US" sz="1100" dirty="0">
                <a:solidFill>
                  <a:schemeClr val="tx1"/>
                </a:solidFill>
              </a:rPr>
              <a:t>:{</a:t>
            </a:r>
            <a:r>
              <a:rPr lang="en-US" sz="1100" dirty="0" err="1">
                <a:solidFill>
                  <a:schemeClr val="tx1"/>
                </a:solidFill>
              </a:rPr>
              <a:t>botID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staffID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UserID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msg</a:t>
            </a:r>
            <a:r>
              <a:rPr lang="en-US" sz="1100" dirty="0">
                <a:solidFill>
                  <a:schemeClr val="tx1"/>
                </a:solidFill>
              </a:rPr>
              <a:t>, intent}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MissingParamFlag</a:t>
            </a:r>
            <a:r>
              <a:rPr lang="en-US" sz="11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712" y="5292328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NER REST 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4183735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r>
              <a:rPr lang="en-US" sz="1100" dirty="0">
                <a:solidFill>
                  <a:schemeClr val="tx1"/>
                </a:solidFill>
              </a:rPr>
              <a:t> to </a:t>
            </a:r>
            <a:r>
              <a:rPr lang="en-US" sz="1100" dirty="0" err="1">
                <a:solidFill>
                  <a:schemeClr val="tx1"/>
                </a:solidFill>
              </a:rPr>
              <a:t>ReqParam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292416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MissingParamFlag</a:t>
            </a:r>
            <a:r>
              <a:rPr lang="en-US" sz="1100" dirty="0">
                <a:solidFill>
                  <a:schemeClr val="tx1"/>
                </a:solidFill>
              </a:rPr>
              <a:t> = True</a:t>
            </a:r>
          </a:p>
        </p:txBody>
      </p:sp>
      <p:cxnSp>
        <p:nvCxnSpPr>
          <p:cNvPr id="17" name="Straight Arrow Connector 16"/>
          <p:cNvCxnSpPr>
            <a:cxnSpLocks/>
            <a:stCxn id="5" idx="2"/>
            <a:endCxn id="28" idx="0"/>
          </p:cNvCxnSpPr>
          <p:nvPr/>
        </p:nvCxnSpPr>
        <p:spPr>
          <a:xfrm>
            <a:off x="1338454" y="3843713"/>
            <a:ext cx="18692" cy="340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3"/>
            <a:endCxn id="10" idx="1"/>
          </p:cNvCxnSpPr>
          <p:nvPr/>
        </p:nvCxnSpPr>
        <p:spPr>
          <a:xfrm flipV="1">
            <a:off x="1612774" y="3566736"/>
            <a:ext cx="825626" cy="26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9" idx="2"/>
            <a:endCxn id="8" idx="3"/>
          </p:cNvCxnSpPr>
          <p:nvPr/>
        </p:nvCxnSpPr>
        <p:spPr>
          <a:xfrm rot="5400000">
            <a:off x="2390020" y="4603867"/>
            <a:ext cx="834273" cy="10912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3" idx="4"/>
            <a:endCxn id="3" idx="0"/>
          </p:cNvCxnSpPr>
          <p:nvPr/>
        </p:nvCxnSpPr>
        <p:spPr>
          <a:xfrm>
            <a:off x="1338557" y="1106428"/>
            <a:ext cx="8555" cy="27450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1283BC-08D7-AA44-BA35-82586772F52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47112" y="1929569"/>
            <a:ext cx="0" cy="307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36C1B4-60ED-9049-91DA-525ECBC251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47112" y="2931840"/>
            <a:ext cx="7187" cy="37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D2ACF-1425-F245-A739-C08191865904}"/>
              </a:ext>
            </a:extLst>
          </p:cNvPr>
          <p:cNvSpPr/>
          <p:nvPr/>
        </p:nvSpPr>
        <p:spPr>
          <a:xfrm>
            <a:off x="442746" y="4183735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MissingParamFlag</a:t>
            </a:r>
            <a:r>
              <a:rPr lang="en-US" sz="1100" dirty="0">
                <a:solidFill>
                  <a:schemeClr val="tx1"/>
                </a:solidFill>
              </a:rPr>
              <a:t> = False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44C7-6AF9-9F43-84B4-9FEAD2F70D9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352800" y="3841056"/>
            <a:ext cx="0" cy="342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CADCE6-7380-5347-935B-E4D14CFA212F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flipH="1">
            <a:off x="1347112" y="4732375"/>
            <a:ext cx="10034" cy="559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257AB-AB6B-794A-98F6-ABF4FFEC7593}"/>
              </a:ext>
            </a:extLst>
          </p:cNvPr>
          <p:cNvSpPr txBox="1"/>
          <p:nvPr/>
        </p:nvSpPr>
        <p:spPr>
          <a:xfrm>
            <a:off x="1755310" y="3334740"/>
            <a:ext cx="394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C98D15-716F-D042-8C12-AC5AFC826D1C}"/>
              </a:ext>
            </a:extLst>
          </p:cNvPr>
          <p:cNvSpPr txBox="1"/>
          <p:nvPr/>
        </p:nvSpPr>
        <p:spPr>
          <a:xfrm>
            <a:off x="1303818" y="3813890"/>
            <a:ext cx="394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FD20FF-9EEF-FF4E-883B-91748019D5ED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>
            <a:off x="1347112" y="5840968"/>
            <a:ext cx="7187" cy="400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54509" y="740668"/>
            <a:ext cx="768096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-7782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Bot Logic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238356"/>
            <a:ext cx="480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Approach 1 - Using one Rest API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AE03F9-587F-1645-9A12-6A518F1A9279}"/>
              </a:ext>
            </a:extLst>
          </p:cNvPr>
          <p:cNvSpPr/>
          <p:nvPr/>
        </p:nvSpPr>
        <p:spPr>
          <a:xfrm>
            <a:off x="5044002" y="1297593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Parameters i.e. </a:t>
            </a:r>
            <a:r>
              <a:rPr lang="en-US" sz="1100" dirty="0" err="1">
                <a:solidFill>
                  <a:schemeClr val="tx1"/>
                </a:solidFill>
              </a:rPr>
              <a:t>botID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staffID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userID</a:t>
            </a:r>
            <a:r>
              <a:rPr lang="en-US" sz="1100" dirty="0">
                <a:solidFill>
                  <a:schemeClr val="tx1"/>
                </a:solidFill>
              </a:rPr>
              <a:t>, message, intent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ECC2CAD-D2FD-D146-BA9D-5F157261693A}"/>
              </a:ext>
            </a:extLst>
          </p:cNvPr>
          <p:cNvSpPr/>
          <p:nvPr/>
        </p:nvSpPr>
        <p:spPr>
          <a:xfrm>
            <a:off x="5597682" y="2079630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E2B656-796F-584E-80EF-56D76EAD58E6}"/>
              </a:ext>
            </a:extLst>
          </p:cNvPr>
          <p:cNvSpPr txBox="1"/>
          <p:nvPr/>
        </p:nvSpPr>
        <p:spPr>
          <a:xfrm>
            <a:off x="5956982" y="1847729"/>
            <a:ext cx="1425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</a:t>
            </a:r>
            <a:r>
              <a:rPr lang="en-US" sz="1100" dirty="0" err="1"/>
              <a:t>MissingParamFlag</a:t>
            </a:r>
            <a:r>
              <a:rPr lang="en-US" sz="1100" dirty="0"/>
              <a:t> True?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4F2A5B-2257-EE48-9293-AC8EAC60C30C}"/>
              </a:ext>
            </a:extLst>
          </p:cNvPr>
          <p:cNvSpPr/>
          <p:nvPr/>
        </p:nvSpPr>
        <p:spPr>
          <a:xfrm>
            <a:off x="5044002" y="2798307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Intent Prediction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4D607B-7BE0-7D48-98B5-769036B18D27}"/>
              </a:ext>
            </a:extLst>
          </p:cNvPr>
          <p:cNvSpPr/>
          <p:nvPr/>
        </p:nvSpPr>
        <p:spPr>
          <a:xfrm>
            <a:off x="5044002" y="4362381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NER Detection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BD349A-442D-3A4A-B20B-A90F53B622CE}"/>
              </a:ext>
            </a:extLst>
          </p:cNvPr>
          <p:cNvSpPr/>
          <p:nvPr/>
        </p:nvSpPr>
        <p:spPr>
          <a:xfrm>
            <a:off x="7010007" y="2047571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CC3F5F-783D-CF43-B1A8-43922145BD8D}"/>
              </a:ext>
            </a:extLst>
          </p:cNvPr>
          <p:cNvCxnSpPr>
            <a:cxnSpLocks/>
          </p:cNvCxnSpPr>
          <p:nvPr/>
        </p:nvCxnSpPr>
        <p:spPr>
          <a:xfrm>
            <a:off x="5870452" y="1909593"/>
            <a:ext cx="0" cy="170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9CAC17-EDA7-0447-B367-D65F36579B8A}"/>
              </a:ext>
            </a:extLst>
          </p:cNvPr>
          <p:cNvCxnSpPr>
            <a:cxnSpLocks/>
          </p:cNvCxnSpPr>
          <p:nvPr/>
        </p:nvCxnSpPr>
        <p:spPr>
          <a:xfrm>
            <a:off x="5870452" y="2628270"/>
            <a:ext cx="0" cy="170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E11200-C16D-5142-8FFE-0B72064E5D7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6146322" y="2353571"/>
            <a:ext cx="863685" cy="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AE9F2FE-DBB8-0D40-A685-B7160D34C0B9}"/>
              </a:ext>
            </a:extLst>
          </p:cNvPr>
          <p:cNvSpPr/>
          <p:nvPr/>
        </p:nvSpPr>
        <p:spPr>
          <a:xfrm>
            <a:off x="7032376" y="3590777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NER Detection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73130E-13B2-2644-A671-F24998DDFDEB}"/>
              </a:ext>
            </a:extLst>
          </p:cNvPr>
          <p:cNvSpPr/>
          <p:nvPr/>
        </p:nvSpPr>
        <p:spPr>
          <a:xfrm>
            <a:off x="7024919" y="4362381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Compare NER Output and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40FC70-8EEB-EA43-B7F1-B826474BBF47}"/>
              </a:ext>
            </a:extLst>
          </p:cNvPr>
          <p:cNvSpPr/>
          <p:nvPr/>
        </p:nvSpPr>
        <p:spPr>
          <a:xfrm>
            <a:off x="4995078" y="5212483"/>
            <a:ext cx="3693297" cy="273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Build JSON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6CA0E6-6A7B-DD43-97AD-A299FCCDE80E}"/>
              </a:ext>
            </a:extLst>
          </p:cNvPr>
          <p:cNvSpPr/>
          <p:nvPr/>
        </p:nvSpPr>
        <p:spPr>
          <a:xfrm>
            <a:off x="4995078" y="5684251"/>
            <a:ext cx="3693298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JSON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2263C9-744C-F241-920C-7AEE68C82E33}"/>
              </a:ext>
            </a:extLst>
          </p:cNvPr>
          <p:cNvCxnSpPr>
            <a:cxnSpLocks/>
          </p:cNvCxnSpPr>
          <p:nvPr/>
        </p:nvCxnSpPr>
        <p:spPr>
          <a:xfrm>
            <a:off x="6841727" y="5485803"/>
            <a:ext cx="0" cy="1984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8D4C740-46C7-7045-8A78-949E7904EE6F}"/>
              </a:ext>
            </a:extLst>
          </p:cNvPr>
          <p:cNvSpPr/>
          <p:nvPr/>
        </p:nvSpPr>
        <p:spPr>
          <a:xfrm>
            <a:off x="6457679" y="6184938"/>
            <a:ext cx="768096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13BD37-722A-FB44-A3A5-FCEDFF85ED1A}"/>
              </a:ext>
            </a:extLst>
          </p:cNvPr>
          <p:cNvCxnSpPr>
            <a:cxnSpLocks/>
          </p:cNvCxnSpPr>
          <p:nvPr/>
        </p:nvCxnSpPr>
        <p:spPr>
          <a:xfrm>
            <a:off x="6841727" y="5958571"/>
            <a:ext cx="0" cy="226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CD3C21-A84A-5443-9978-379DD0A138BC}"/>
              </a:ext>
            </a:extLst>
          </p:cNvPr>
          <p:cNvSpPr txBox="1"/>
          <p:nvPr/>
        </p:nvSpPr>
        <p:spPr>
          <a:xfrm>
            <a:off x="6613229" y="2113730"/>
            <a:ext cx="376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0E3F21C-6340-B145-8332-A8A33246455C}"/>
              </a:ext>
            </a:extLst>
          </p:cNvPr>
          <p:cNvSpPr/>
          <p:nvPr/>
        </p:nvSpPr>
        <p:spPr>
          <a:xfrm>
            <a:off x="5678632" y="751197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E6A067D-ED2C-0A4D-A486-413E7A5F60CA}"/>
              </a:ext>
            </a:extLst>
          </p:cNvPr>
          <p:cNvCxnSpPr>
            <a:cxnSpLocks/>
            <a:stCxn id="115" idx="4"/>
            <a:endCxn id="45" idx="0"/>
          </p:cNvCxnSpPr>
          <p:nvPr/>
        </p:nvCxnSpPr>
        <p:spPr>
          <a:xfrm>
            <a:off x="5858632" y="1111197"/>
            <a:ext cx="13370" cy="186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615EE12-6339-884B-B90A-0792E44927C2}"/>
              </a:ext>
            </a:extLst>
          </p:cNvPr>
          <p:cNvSpPr/>
          <p:nvPr/>
        </p:nvSpPr>
        <p:spPr>
          <a:xfrm>
            <a:off x="228600" y="625693"/>
            <a:ext cx="4191000" cy="6002383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200" dirty="0" err="1">
                <a:solidFill>
                  <a:srgbClr val="00B050"/>
                </a:solidFill>
              </a:rPr>
              <a:t>nodeJS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A048F16-BFF8-694F-B586-FC6CD1E674BF}"/>
              </a:ext>
            </a:extLst>
          </p:cNvPr>
          <p:cNvSpPr/>
          <p:nvPr/>
        </p:nvSpPr>
        <p:spPr>
          <a:xfrm>
            <a:off x="4715797" y="625693"/>
            <a:ext cx="4251861" cy="6002384"/>
          </a:xfrm>
          <a:prstGeom prst="rect">
            <a:avLst/>
          </a:prstGeom>
          <a:noFill/>
          <a:ln w="127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Python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B3E0E03-3FB5-4C47-BC50-1754C22A2B5E}"/>
              </a:ext>
            </a:extLst>
          </p:cNvPr>
          <p:cNvSpPr txBox="1"/>
          <p:nvPr/>
        </p:nvSpPr>
        <p:spPr>
          <a:xfrm>
            <a:off x="5886279" y="2562849"/>
            <a:ext cx="376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4F2A5B-2257-EE48-9293-AC8EAC60C30C}"/>
              </a:ext>
            </a:extLst>
          </p:cNvPr>
          <p:cNvSpPr/>
          <p:nvPr/>
        </p:nvSpPr>
        <p:spPr>
          <a:xfrm>
            <a:off x="5044002" y="3580344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Fetch Intent Data from DB and Prioritize entities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D2E23B-5710-4F49-B9FD-02A8C48F1BA9}"/>
              </a:ext>
            </a:extLst>
          </p:cNvPr>
          <p:cNvCxnSpPr>
            <a:cxnSpLocks/>
          </p:cNvCxnSpPr>
          <p:nvPr/>
        </p:nvCxnSpPr>
        <p:spPr>
          <a:xfrm>
            <a:off x="5870452" y="3410307"/>
            <a:ext cx="0" cy="170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D76B2B-291F-9748-B896-A0BDCF7DCE0A}"/>
              </a:ext>
            </a:extLst>
          </p:cNvPr>
          <p:cNvCxnSpPr>
            <a:cxnSpLocks/>
          </p:cNvCxnSpPr>
          <p:nvPr/>
        </p:nvCxnSpPr>
        <p:spPr>
          <a:xfrm flipH="1">
            <a:off x="5868902" y="4974381"/>
            <a:ext cx="3100" cy="2381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E4F5BD-3439-A94D-BB91-37207AFA9B01}"/>
              </a:ext>
            </a:extLst>
          </p:cNvPr>
          <p:cNvCxnSpPr>
            <a:cxnSpLocks/>
          </p:cNvCxnSpPr>
          <p:nvPr/>
        </p:nvCxnSpPr>
        <p:spPr>
          <a:xfrm>
            <a:off x="5870452" y="4192344"/>
            <a:ext cx="0" cy="170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6EA0647-F0AF-D84F-9779-17F4AFD374D9}"/>
              </a:ext>
            </a:extLst>
          </p:cNvPr>
          <p:cNvSpPr/>
          <p:nvPr/>
        </p:nvSpPr>
        <p:spPr>
          <a:xfrm>
            <a:off x="1174299" y="6241740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4F2A5B-2257-EE48-9293-AC8EAC60C30C}"/>
              </a:ext>
            </a:extLst>
          </p:cNvPr>
          <p:cNvSpPr/>
          <p:nvPr/>
        </p:nvSpPr>
        <p:spPr>
          <a:xfrm>
            <a:off x="7017463" y="2819174"/>
            <a:ext cx="1656000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Fetch Intent Data from DB and Prioritize entities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D2E23B-5710-4F49-B9FD-02A8C48F1BA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7838007" y="2659571"/>
            <a:ext cx="7456" cy="159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D2E23B-5710-4F49-B9FD-02A8C48F1BA9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7845463" y="3431174"/>
            <a:ext cx="14913" cy="159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D2E23B-5710-4F49-B9FD-02A8C48F1BA9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7852919" y="4202777"/>
            <a:ext cx="7457" cy="159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D2E23B-5710-4F49-B9FD-02A8C48F1BA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852919" y="4974381"/>
            <a:ext cx="7457" cy="2381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F87B21-34CD-AD40-AC8E-8A7779F78A03}"/>
              </a:ext>
            </a:extLst>
          </p:cNvPr>
          <p:cNvSpPr/>
          <p:nvPr/>
        </p:nvSpPr>
        <p:spPr>
          <a:xfrm>
            <a:off x="514413" y="1986502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Parameters i.e. </a:t>
            </a:r>
            <a:r>
              <a:rPr lang="en-US" sz="1100" dirty="0" err="1">
                <a:solidFill>
                  <a:schemeClr val="tx1"/>
                </a:solidFill>
              </a:rPr>
              <a:t>botID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staffID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userID</a:t>
            </a:r>
            <a:r>
              <a:rPr lang="en-US" sz="1100" dirty="0">
                <a:solidFill>
                  <a:schemeClr val="tx1"/>
                </a:solidFill>
              </a:rPr>
              <a:t>, message, intent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1154494" y="3803482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1428813" y="359967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intent identified?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815C-BAC8-9648-B981-F7751B53DD1B}"/>
              </a:ext>
            </a:extLst>
          </p:cNvPr>
          <p:cNvSpPr/>
          <p:nvPr/>
        </p:nvSpPr>
        <p:spPr>
          <a:xfrm>
            <a:off x="514414" y="2774596"/>
            <a:ext cx="1828800" cy="69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Req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Params</a:t>
            </a:r>
            <a:r>
              <a:rPr lang="en-US" sz="1100" dirty="0">
                <a:solidFill>
                  <a:schemeClr val="tx1"/>
                </a:solidFill>
              </a:rPr>
              <a:t>:{</a:t>
            </a:r>
            <a:r>
              <a:rPr lang="en-US" sz="1100" dirty="0" err="1">
                <a:solidFill>
                  <a:schemeClr val="tx1"/>
                </a:solidFill>
              </a:rPr>
              <a:t>botID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staffID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UserID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msg</a:t>
            </a:r>
            <a:r>
              <a:rPr lang="en-US" sz="1100" dirty="0">
                <a:solidFill>
                  <a:schemeClr val="tx1"/>
                </a:solidFill>
              </a:rPr>
              <a:t>, intent}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MissingParamFlag</a:t>
            </a:r>
            <a:r>
              <a:rPr lang="en-US" sz="11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75E21-D7D5-964F-9534-A9C6061ACDB9}"/>
              </a:ext>
            </a:extLst>
          </p:cNvPr>
          <p:cNvSpPr/>
          <p:nvPr/>
        </p:nvSpPr>
        <p:spPr>
          <a:xfrm>
            <a:off x="2499146" y="4636180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r>
              <a:rPr lang="en-US" sz="1100" dirty="0">
                <a:solidFill>
                  <a:schemeClr val="tx1"/>
                </a:solidFill>
              </a:rPr>
              <a:t> to </a:t>
            </a:r>
            <a:r>
              <a:rPr lang="en-US" sz="1100" dirty="0" err="1">
                <a:solidFill>
                  <a:schemeClr val="tx1"/>
                </a:solidFill>
              </a:rPr>
              <a:t>ReqParam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466EC-CF9D-CC42-96A7-87FDA085A8F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1428813" y="4352122"/>
            <a:ext cx="1" cy="2840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7BEA1-A5A0-264D-B6A2-CB406E34EB47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1426679" y="1844040"/>
            <a:ext cx="2134" cy="14246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EAC4F1-2244-6D4D-89A8-BC1886717D8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28813" y="2535142"/>
            <a:ext cx="1" cy="239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0B8ED2-7FD5-2640-92A7-9963C87D979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428814" y="3472587"/>
            <a:ext cx="0" cy="330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8F9FF2-9E29-894C-833E-3FD9A6E73113}"/>
              </a:ext>
            </a:extLst>
          </p:cNvPr>
          <p:cNvSpPr/>
          <p:nvPr/>
        </p:nvSpPr>
        <p:spPr>
          <a:xfrm>
            <a:off x="514413" y="4636180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NER Rest API using </a:t>
            </a:r>
            <a:r>
              <a:rPr lang="en-US" sz="1100" dirty="0" err="1">
                <a:solidFill>
                  <a:schemeClr val="tx1"/>
                </a:solidFill>
              </a:rPr>
              <a:t>ReqParam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709863-680F-9744-9202-50C8DEDE1C86}"/>
              </a:ext>
            </a:extLst>
          </p:cNvPr>
          <p:cNvCxnSpPr>
            <a:cxnSpLocks/>
            <a:stCxn id="16" idx="2"/>
            <a:endCxn id="106" idx="0"/>
          </p:cNvCxnSpPr>
          <p:nvPr/>
        </p:nvCxnSpPr>
        <p:spPr>
          <a:xfrm flipH="1">
            <a:off x="1426679" y="5184820"/>
            <a:ext cx="2134" cy="1074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5A908E-B0C8-EB40-915F-CE28F270C252}"/>
              </a:ext>
            </a:extLst>
          </p:cNvPr>
          <p:cNvSpPr txBox="1"/>
          <p:nvPr/>
        </p:nvSpPr>
        <p:spPr>
          <a:xfrm>
            <a:off x="2429386" y="3843784"/>
            <a:ext cx="387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381652" y="4360912"/>
            <a:ext cx="387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12160DD-A20E-7748-945A-350965920756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2279151" y="3501785"/>
            <a:ext cx="558378" cy="1710412"/>
          </a:xfrm>
          <a:prstGeom prst="bentConnector2">
            <a:avLst/>
          </a:prstGeom>
          <a:ln w="28575" cap="flat">
            <a:solidFill>
              <a:schemeClr val="tx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EDC64-194D-E940-85B8-DFF529298636}"/>
              </a:ext>
            </a:extLst>
          </p:cNvPr>
          <p:cNvSpPr/>
          <p:nvPr/>
        </p:nvSpPr>
        <p:spPr>
          <a:xfrm>
            <a:off x="2499146" y="5445554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Missing </a:t>
            </a:r>
            <a:r>
              <a:rPr lang="en-US" sz="1100" dirty="0" err="1">
                <a:solidFill>
                  <a:schemeClr val="tx1"/>
                </a:solidFill>
              </a:rPr>
              <a:t>Params</a:t>
            </a:r>
            <a:r>
              <a:rPr lang="en-US" sz="1100" dirty="0">
                <a:solidFill>
                  <a:schemeClr val="tx1"/>
                </a:solidFill>
              </a:rPr>
              <a:t> Rest 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97087C-2BAA-B54E-A1F6-8D93448A2B5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3413546" y="5184820"/>
            <a:ext cx="0" cy="260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A90171-3E20-344B-AF4A-58AC4550DB2F}"/>
              </a:ext>
            </a:extLst>
          </p:cNvPr>
          <p:cNvCxnSpPr>
            <a:cxnSpLocks/>
            <a:stCxn id="33" idx="2"/>
            <a:endCxn id="103" idx="0"/>
          </p:cNvCxnSpPr>
          <p:nvPr/>
        </p:nvCxnSpPr>
        <p:spPr>
          <a:xfrm flipH="1">
            <a:off x="3411309" y="5994194"/>
            <a:ext cx="2237" cy="267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40442-4F5B-3240-A069-571FEA2A772A}"/>
              </a:ext>
            </a:extLst>
          </p:cNvPr>
          <p:cNvSpPr/>
          <p:nvPr/>
        </p:nvSpPr>
        <p:spPr>
          <a:xfrm>
            <a:off x="512279" y="1295400"/>
            <a:ext cx="182880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7E334F-64C8-3640-99A0-D8CA111742C2}"/>
              </a:ext>
            </a:extLst>
          </p:cNvPr>
          <p:cNvCxnSpPr>
            <a:cxnSpLocks/>
            <a:stCxn id="25" idx="4"/>
            <a:endCxn id="55" idx="0"/>
          </p:cNvCxnSpPr>
          <p:nvPr/>
        </p:nvCxnSpPr>
        <p:spPr>
          <a:xfrm flipH="1">
            <a:off x="1426679" y="1125136"/>
            <a:ext cx="2135" cy="17026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44869" y="762000"/>
            <a:ext cx="767889" cy="3631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041076" y="1341120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NER Rest </a:t>
            </a:r>
            <a:r>
              <a:rPr lang="en-US" sz="1100" dirty="0" err="1">
                <a:solidFill>
                  <a:schemeClr val="tx1"/>
                </a:solidFill>
              </a:rPr>
              <a:t>APIc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7BF628-1ED4-7948-AD30-46F20542CB38}"/>
              </a:ext>
            </a:extLst>
          </p:cNvPr>
          <p:cNvSpPr/>
          <p:nvPr/>
        </p:nvSpPr>
        <p:spPr>
          <a:xfrm>
            <a:off x="5061887" y="2035344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</a:t>
            </a:r>
            <a:r>
              <a:rPr lang="en-US" sz="1100" dirty="0" err="1">
                <a:solidFill>
                  <a:schemeClr val="tx1"/>
                </a:solidFill>
              </a:rPr>
              <a:t>Params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499E65-743F-8F44-986E-3381A52BAF16}"/>
              </a:ext>
            </a:extLst>
          </p:cNvPr>
          <p:cNvSpPr/>
          <p:nvPr/>
        </p:nvSpPr>
        <p:spPr>
          <a:xfrm>
            <a:off x="5031431" y="2721960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Intent Prediction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9930A9-A05A-3A48-B118-84050F88ADDB}"/>
              </a:ext>
            </a:extLst>
          </p:cNvPr>
          <p:cNvSpPr/>
          <p:nvPr/>
        </p:nvSpPr>
        <p:spPr>
          <a:xfrm>
            <a:off x="6884395" y="1331758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Missing Param Rest </a:t>
            </a:r>
            <a:r>
              <a:rPr lang="en-US" sz="1100" dirty="0" err="1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CF3F21-7768-5049-9610-6481C814F321}"/>
              </a:ext>
            </a:extLst>
          </p:cNvPr>
          <p:cNvSpPr/>
          <p:nvPr/>
        </p:nvSpPr>
        <p:spPr>
          <a:xfrm>
            <a:off x="6884395" y="2031624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</a:t>
            </a:r>
            <a:r>
              <a:rPr lang="en-US" sz="1100" dirty="0" err="1">
                <a:solidFill>
                  <a:schemeClr val="tx1"/>
                </a:solidFill>
              </a:rPr>
              <a:t>Paramerters</a:t>
            </a:r>
            <a:r>
              <a:rPr lang="en-US" sz="1100" dirty="0">
                <a:solidFill>
                  <a:schemeClr val="tx1"/>
                </a:solidFill>
              </a:rPr>
              <a:t> –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(Extract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AEDEC8-4C29-CB40-9A7A-3175D483E51F}"/>
              </a:ext>
            </a:extLst>
          </p:cNvPr>
          <p:cNvSpPr/>
          <p:nvPr/>
        </p:nvSpPr>
        <p:spPr>
          <a:xfrm>
            <a:off x="6884395" y="2738930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Fetch Intent Data from DB and Prioritize entities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448923-A22E-8E4D-B93E-6C88CCE56C33}"/>
              </a:ext>
            </a:extLst>
          </p:cNvPr>
          <p:cNvSpPr/>
          <p:nvPr/>
        </p:nvSpPr>
        <p:spPr>
          <a:xfrm>
            <a:off x="5049187" y="4146102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NER Detection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7C838B-345E-F946-B29B-8E3BF7ABB4B6}"/>
              </a:ext>
            </a:extLst>
          </p:cNvPr>
          <p:cNvSpPr/>
          <p:nvPr/>
        </p:nvSpPr>
        <p:spPr>
          <a:xfrm>
            <a:off x="5049187" y="4849688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Build JSON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639F2D-29D4-0A46-A702-C4B76EDF2752}"/>
              </a:ext>
            </a:extLst>
          </p:cNvPr>
          <p:cNvSpPr/>
          <p:nvPr/>
        </p:nvSpPr>
        <p:spPr>
          <a:xfrm>
            <a:off x="5032316" y="5536994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JSON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B6508-AA77-2446-9A2E-C05EF3D2C89C}"/>
              </a:ext>
            </a:extLst>
          </p:cNvPr>
          <p:cNvSpPr/>
          <p:nvPr/>
        </p:nvSpPr>
        <p:spPr>
          <a:xfrm>
            <a:off x="6884395" y="4854178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Build JSON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88B3D5-8941-FE42-8B13-B287403D9F22}"/>
              </a:ext>
            </a:extLst>
          </p:cNvPr>
          <p:cNvSpPr/>
          <p:nvPr/>
        </p:nvSpPr>
        <p:spPr>
          <a:xfrm>
            <a:off x="6884395" y="5553274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JSON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938054-B536-CA49-A462-48120CBBE447}"/>
              </a:ext>
            </a:extLst>
          </p:cNvPr>
          <p:cNvSpPr/>
          <p:nvPr/>
        </p:nvSpPr>
        <p:spPr>
          <a:xfrm>
            <a:off x="6879627" y="4141612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Compare NER Output and </a:t>
            </a:r>
            <a:r>
              <a:rPr lang="en-US" sz="1100" dirty="0" err="1">
                <a:solidFill>
                  <a:schemeClr val="tx1"/>
                </a:solidFill>
              </a:rPr>
              <a:t>ParamDict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EEBDE9-BA50-054F-B806-2D02A412EF55}"/>
              </a:ext>
            </a:extLst>
          </p:cNvPr>
          <p:cNvCxnSpPr>
            <a:cxnSpLocks/>
          </p:cNvCxnSpPr>
          <p:nvPr/>
        </p:nvCxnSpPr>
        <p:spPr>
          <a:xfrm>
            <a:off x="5797171" y="1081036"/>
            <a:ext cx="27170" cy="25072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39ABE7-969C-FA4C-9B31-A8066BDDBB0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818316" y="1798320"/>
            <a:ext cx="2846" cy="23702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BB489C-431C-F346-AF93-CE35C0AE3E84}"/>
              </a:ext>
            </a:extLst>
          </p:cNvPr>
          <p:cNvCxnSpPr>
            <a:cxnSpLocks/>
          </p:cNvCxnSpPr>
          <p:nvPr/>
        </p:nvCxnSpPr>
        <p:spPr>
          <a:xfrm>
            <a:off x="5793677" y="2488824"/>
            <a:ext cx="1851" cy="23313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3BFC5-EFD3-8243-B43D-2FF61A720369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826427" y="4603302"/>
            <a:ext cx="0" cy="24638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F73D04-6253-8A42-BFE4-01A32D824C1E}"/>
              </a:ext>
            </a:extLst>
          </p:cNvPr>
          <p:cNvCxnSpPr>
            <a:cxnSpLocks/>
          </p:cNvCxnSpPr>
          <p:nvPr/>
        </p:nvCxnSpPr>
        <p:spPr>
          <a:xfrm flipH="1">
            <a:off x="5802321" y="5306888"/>
            <a:ext cx="16871" cy="23010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28834A-46A4-5A4B-8721-63C01DDD105B}"/>
              </a:ext>
            </a:extLst>
          </p:cNvPr>
          <p:cNvCxnSpPr>
            <a:cxnSpLocks/>
            <a:stCxn id="100" idx="4"/>
            <a:endCxn id="52" idx="0"/>
          </p:cNvCxnSpPr>
          <p:nvPr/>
        </p:nvCxnSpPr>
        <p:spPr>
          <a:xfrm>
            <a:off x="7661635" y="1154436"/>
            <a:ext cx="0" cy="17732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0AFE5E-CAD6-D447-A4F2-621CB74D1135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7661635" y="1788958"/>
            <a:ext cx="0" cy="24266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268D65-C3A7-5749-B9A0-1A57712650BB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7661635" y="2488824"/>
            <a:ext cx="0" cy="25010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01D92DF-6242-A146-878E-2FE24BF76EB4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7656867" y="4598812"/>
            <a:ext cx="4768" cy="25536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0B1A39A-19D2-9041-97B7-BBC30AF65850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661635" y="5311378"/>
            <a:ext cx="0" cy="24189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1D9A98-79C8-784F-8DA4-33D3FFC7C1C9}"/>
              </a:ext>
            </a:extLst>
          </p:cNvPr>
          <p:cNvCxnSpPr>
            <a:cxnSpLocks/>
            <a:stCxn id="58" idx="2"/>
            <a:endCxn id="177" idx="0"/>
          </p:cNvCxnSpPr>
          <p:nvPr/>
        </p:nvCxnSpPr>
        <p:spPr>
          <a:xfrm>
            <a:off x="5809556" y="5994194"/>
            <a:ext cx="8760" cy="26266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DF71C8-BD27-8F47-8879-D18E2793AED3}"/>
              </a:ext>
            </a:extLst>
          </p:cNvPr>
          <p:cNvCxnSpPr>
            <a:cxnSpLocks/>
            <a:stCxn id="61" idx="2"/>
            <a:endCxn id="178" idx="0"/>
          </p:cNvCxnSpPr>
          <p:nvPr/>
        </p:nvCxnSpPr>
        <p:spPr>
          <a:xfrm flipH="1">
            <a:off x="7661275" y="6010474"/>
            <a:ext cx="360" cy="242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319A27E-A671-4E4A-8409-F55DAF21D1D5}"/>
              </a:ext>
            </a:extLst>
          </p:cNvPr>
          <p:cNvSpPr/>
          <p:nvPr/>
        </p:nvSpPr>
        <p:spPr>
          <a:xfrm>
            <a:off x="228600" y="625693"/>
            <a:ext cx="4191000" cy="6122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200" dirty="0" err="1">
                <a:solidFill>
                  <a:srgbClr val="00B050"/>
                </a:solidFill>
              </a:rPr>
              <a:t>nodeJS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0226864-BF82-3A40-9EE3-8ACBE14D90F3}"/>
              </a:ext>
            </a:extLst>
          </p:cNvPr>
          <p:cNvSpPr/>
          <p:nvPr/>
        </p:nvSpPr>
        <p:spPr>
          <a:xfrm>
            <a:off x="5623457" y="794436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84477A2-BDC5-0A4F-ABD8-A4A1069DD915}"/>
              </a:ext>
            </a:extLst>
          </p:cNvPr>
          <p:cNvSpPr/>
          <p:nvPr/>
        </p:nvSpPr>
        <p:spPr>
          <a:xfrm>
            <a:off x="4705682" y="625693"/>
            <a:ext cx="4251861" cy="6122000"/>
          </a:xfrm>
          <a:prstGeom prst="rect">
            <a:avLst/>
          </a:prstGeom>
          <a:noFill/>
          <a:ln w="127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Python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BD95EA6-15F3-6B4A-B8AB-04C9F8482519}"/>
              </a:ext>
            </a:extLst>
          </p:cNvPr>
          <p:cNvSpPr/>
          <p:nvPr/>
        </p:nvSpPr>
        <p:spPr>
          <a:xfrm>
            <a:off x="5434268" y="6256859"/>
            <a:ext cx="768096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48B7A06-E6C6-7A47-AAE0-93E1A374AFCD}"/>
              </a:ext>
            </a:extLst>
          </p:cNvPr>
          <p:cNvSpPr/>
          <p:nvPr/>
        </p:nvSpPr>
        <p:spPr>
          <a:xfrm>
            <a:off x="7277227" y="6253176"/>
            <a:ext cx="768096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52187DA-E02E-E440-9FA5-4FCF9CB637E0}"/>
              </a:ext>
            </a:extLst>
          </p:cNvPr>
          <p:cNvSpPr txBox="1"/>
          <p:nvPr/>
        </p:nvSpPr>
        <p:spPr>
          <a:xfrm>
            <a:off x="237632" y="164197"/>
            <a:ext cx="480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Approach 2 - Using two Rest API’s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5C2C0E-5236-6E49-85FF-A25073919B9D}"/>
              </a:ext>
            </a:extLst>
          </p:cNvPr>
          <p:cNvSpPr/>
          <p:nvPr/>
        </p:nvSpPr>
        <p:spPr>
          <a:xfrm>
            <a:off x="5045159" y="3472587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Fetch Intent Data from DB and Prioritize entities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51AD2B-1518-D843-8433-53294C183F85}"/>
              </a:ext>
            </a:extLst>
          </p:cNvPr>
          <p:cNvSpPr/>
          <p:nvPr/>
        </p:nvSpPr>
        <p:spPr>
          <a:xfrm>
            <a:off x="6878907" y="3441710"/>
            <a:ext cx="1555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NER Detection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06AA6B-6466-6347-B865-FB401D27EC8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808671" y="3179160"/>
            <a:ext cx="8949" cy="2934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6E7A71-39A0-3141-B4BE-E8C8B7C1069A}"/>
              </a:ext>
            </a:extLst>
          </p:cNvPr>
          <p:cNvCxnSpPr>
            <a:cxnSpLocks/>
            <a:stCxn id="54" idx="2"/>
            <a:endCxn id="79" idx="0"/>
          </p:cNvCxnSpPr>
          <p:nvPr/>
        </p:nvCxnSpPr>
        <p:spPr>
          <a:xfrm flipH="1">
            <a:off x="7656507" y="3196130"/>
            <a:ext cx="5128" cy="24558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6056B7-CB71-AF43-8B8F-258CE7E2A300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>
            <a:off x="5822399" y="3929787"/>
            <a:ext cx="4028" cy="21631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8FB67B-1C7F-DC42-B771-8CBDAD559D4B}"/>
              </a:ext>
            </a:extLst>
          </p:cNvPr>
          <p:cNvCxnSpPr>
            <a:cxnSpLocks/>
            <a:stCxn id="79" idx="2"/>
            <a:endCxn id="62" idx="0"/>
          </p:cNvCxnSpPr>
          <p:nvPr/>
        </p:nvCxnSpPr>
        <p:spPr>
          <a:xfrm>
            <a:off x="7656507" y="3898910"/>
            <a:ext cx="360" cy="242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1C7B0079-6274-1E43-BFB6-D95EEFDAAA13}"/>
              </a:ext>
            </a:extLst>
          </p:cNvPr>
          <p:cNvSpPr/>
          <p:nvPr/>
        </p:nvSpPr>
        <p:spPr>
          <a:xfrm>
            <a:off x="7481635" y="794436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5B31975-B942-5942-BC69-CAECFEB80889}"/>
              </a:ext>
            </a:extLst>
          </p:cNvPr>
          <p:cNvSpPr/>
          <p:nvPr/>
        </p:nvSpPr>
        <p:spPr>
          <a:xfrm>
            <a:off x="3231309" y="6261850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B62FD98-DF6E-214F-99D7-70D3B14B7F97}"/>
              </a:ext>
            </a:extLst>
          </p:cNvPr>
          <p:cNvSpPr/>
          <p:nvPr/>
        </p:nvSpPr>
        <p:spPr>
          <a:xfrm>
            <a:off x="1246679" y="6258936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419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547109" y="1778466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167633" y="2707640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 Detection Process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552189" y="3503215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977117" y="1605498"/>
            <a:ext cx="65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Text entity?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015973" y="3324883"/>
            <a:ext cx="109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entity value detected?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167633" y="4506842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NER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1050029" y="5083244"/>
            <a:ext cx="1305333" cy="441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entity to Missing Value List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826509" y="2328609"/>
            <a:ext cx="0" cy="38100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2"/>
            <a:endCxn id="9" idx="0"/>
          </p:cNvCxnSpPr>
          <p:nvPr/>
        </p:nvCxnSpPr>
        <p:spPr>
          <a:xfrm>
            <a:off x="821429" y="3146552"/>
            <a:ext cx="5080" cy="35666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2"/>
            <a:endCxn id="12" idx="0"/>
          </p:cNvCxnSpPr>
          <p:nvPr/>
        </p:nvCxnSpPr>
        <p:spPr>
          <a:xfrm flipH="1">
            <a:off x="821429" y="4051855"/>
            <a:ext cx="5080" cy="4549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826509" y="2257499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496048" y="405185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302498" y="388122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59" name="Elbow Connector 58"/>
          <p:cNvCxnSpPr>
            <a:stCxn id="9" idx="3"/>
            <a:endCxn id="13" idx="0"/>
          </p:cNvCxnSpPr>
          <p:nvPr/>
        </p:nvCxnSpPr>
        <p:spPr>
          <a:xfrm>
            <a:off x="1100829" y="3777535"/>
            <a:ext cx="601867" cy="1305709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Diamond 252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651453" y="1778466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269167" y="2707640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Date Detection Process</a:t>
            </a:r>
          </a:p>
        </p:txBody>
      </p:sp>
      <p:sp>
        <p:nvSpPr>
          <p:cNvPr id="255" name="Diamond 254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653723" y="3503215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189388" y="1616837"/>
            <a:ext cx="97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Sys-Date entity?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102053" y="3346648"/>
            <a:ext cx="109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entity value detected?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269167" y="4506842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NER Output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3151563" y="5083244"/>
            <a:ext cx="1305333" cy="441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entity to Missing Value List</a:t>
            </a:r>
          </a:p>
        </p:txBody>
      </p:sp>
      <p:cxnSp>
        <p:nvCxnSpPr>
          <p:cNvPr id="260" name="Straight Arrow Connector 259"/>
          <p:cNvCxnSpPr>
            <a:cxnSpLocks/>
            <a:stCxn id="253" idx="2"/>
            <a:endCxn id="254" idx="0"/>
          </p:cNvCxnSpPr>
          <p:nvPr/>
        </p:nvCxnSpPr>
        <p:spPr>
          <a:xfrm flipH="1">
            <a:off x="2922963" y="2327106"/>
            <a:ext cx="2810" cy="38053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cxnSpLocks/>
            <a:stCxn id="254" idx="2"/>
            <a:endCxn id="255" idx="0"/>
          </p:cNvCxnSpPr>
          <p:nvPr/>
        </p:nvCxnSpPr>
        <p:spPr>
          <a:xfrm>
            <a:off x="2922963" y="3146552"/>
            <a:ext cx="5080" cy="35666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cxnSpLocks/>
            <a:stCxn id="255" idx="2"/>
            <a:endCxn id="258" idx="0"/>
          </p:cNvCxnSpPr>
          <p:nvPr/>
        </p:nvCxnSpPr>
        <p:spPr>
          <a:xfrm flipH="1">
            <a:off x="2922963" y="4051855"/>
            <a:ext cx="5080" cy="4549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2926349" y="229664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2597582" y="4043499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404032" y="388122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266" name="Elbow Connector 265"/>
          <p:cNvCxnSpPr>
            <a:stCxn id="255" idx="3"/>
            <a:endCxn id="259" idx="0"/>
          </p:cNvCxnSpPr>
          <p:nvPr/>
        </p:nvCxnSpPr>
        <p:spPr>
          <a:xfrm>
            <a:off x="3202363" y="3777535"/>
            <a:ext cx="601867" cy="1305709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Diamond 279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4755797" y="1778466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4370701" y="2707640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 Detection Process</a:t>
            </a:r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4755257" y="3503215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5170385" y="3351464"/>
            <a:ext cx="109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entity value detected?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4370701" y="4506842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NER Output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253097" y="5083244"/>
            <a:ext cx="1305333" cy="441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entity to Missing Value List</a:t>
            </a:r>
          </a:p>
        </p:txBody>
      </p:sp>
      <p:cxnSp>
        <p:nvCxnSpPr>
          <p:cNvPr id="286" name="Straight Arrow Connector 285"/>
          <p:cNvCxnSpPr>
            <a:cxnSpLocks/>
            <a:stCxn id="280" idx="2"/>
            <a:endCxn id="281" idx="0"/>
          </p:cNvCxnSpPr>
          <p:nvPr/>
        </p:nvCxnSpPr>
        <p:spPr>
          <a:xfrm flipH="1">
            <a:off x="5024497" y="2327106"/>
            <a:ext cx="5620" cy="38053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cxnSpLocks/>
            <a:stCxn id="281" idx="2"/>
            <a:endCxn id="282" idx="0"/>
          </p:cNvCxnSpPr>
          <p:nvPr/>
        </p:nvCxnSpPr>
        <p:spPr>
          <a:xfrm>
            <a:off x="5024497" y="3146552"/>
            <a:ext cx="5080" cy="35666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cxnSpLocks/>
            <a:stCxn id="282" idx="2"/>
            <a:endCxn id="284" idx="0"/>
          </p:cNvCxnSpPr>
          <p:nvPr/>
        </p:nvCxnSpPr>
        <p:spPr>
          <a:xfrm flipH="1">
            <a:off x="5024497" y="4051855"/>
            <a:ext cx="5080" cy="4549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5026189" y="232907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4699116" y="405185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5505566" y="388122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292" name="Elbow Connector 291"/>
          <p:cNvCxnSpPr>
            <a:stCxn id="282" idx="3"/>
            <a:endCxn id="285" idx="0"/>
          </p:cNvCxnSpPr>
          <p:nvPr/>
        </p:nvCxnSpPr>
        <p:spPr>
          <a:xfrm>
            <a:off x="5303897" y="3777535"/>
            <a:ext cx="601867" cy="1305709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5252078" y="1605497"/>
            <a:ext cx="85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Sys-Time entity?</a:t>
            </a:r>
          </a:p>
        </p:txBody>
      </p:sp>
      <p:sp>
        <p:nvSpPr>
          <p:cNvPr id="294" name="Diamond 293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860142" y="1780435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6472236" y="2680508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Number Detection Process</a:t>
            </a:r>
          </a:p>
        </p:txBody>
      </p:sp>
      <p:sp>
        <p:nvSpPr>
          <p:cNvPr id="296" name="Diamond 295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856792" y="3476083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231763" y="3319516"/>
            <a:ext cx="1091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entity value detected?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6472236" y="4479710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NER Output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354632" y="5056112"/>
            <a:ext cx="1305333" cy="441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Update entity to Missing Value List</a:t>
            </a:r>
          </a:p>
        </p:txBody>
      </p:sp>
      <p:cxnSp>
        <p:nvCxnSpPr>
          <p:cNvPr id="300" name="Straight Arrow Connector 299"/>
          <p:cNvCxnSpPr>
            <a:cxnSpLocks/>
          </p:cNvCxnSpPr>
          <p:nvPr/>
        </p:nvCxnSpPr>
        <p:spPr>
          <a:xfrm>
            <a:off x="7131112" y="2301477"/>
            <a:ext cx="0" cy="38100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95" idx="2"/>
            <a:endCxn id="296" idx="0"/>
          </p:cNvCxnSpPr>
          <p:nvPr/>
        </p:nvCxnSpPr>
        <p:spPr>
          <a:xfrm>
            <a:off x="7126032" y="3119420"/>
            <a:ext cx="5080" cy="35666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cxnSpLocks/>
            <a:stCxn id="296" idx="2"/>
            <a:endCxn id="298" idx="0"/>
          </p:cNvCxnSpPr>
          <p:nvPr/>
        </p:nvCxnSpPr>
        <p:spPr>
          <a:xfrm flipH="1">
            <a:off x="7126032" y="4024723"/>
            <a:ext cx="5080" cy="4549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126030" y="2280843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800651" y="4011481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607101" y="3854092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306" name="Elbow Connector 305"/>
          <p:cNvCxnSpPr>
            <a:stCxn id="296" idx="3"/>
            <a:endCxn id="299" idx="0"/>
          </p:cNvCxnSpPr>
          <p:nvPr/>
        </p:nvCxnSpPr>
        <p:spPr>
          <a:xfrm>
            <a:off x="7405432" y="3750403"/>
            <a:ext cx="601867" cy="1305709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318550" y="1616837"/>
            <a:ext cx="99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If Sys-Number entity?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628908" y="5994438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2745022" y="1092200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2744715" y="5994419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4831977" y="1110197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4815187" y="5994419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F3CC070-D8B0-EE49-930F-F4D88021E7E2}"/>
              </a:ext>
            </a:extLst>
          </p:cNvPr>
          <p:cNvSpPr/>
          <p:nvPr/>
        </p:nvSpPr>
        <p:spPr>
          <a:xfrm>
            <a:off x="6933511" y="1092200"/>
            <a:ext cx="385039" cy="3404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23" name="Straight Arrow Connector 322"/>
          <p:cNvCxnSpPr>
            <a:stCxn id="12" idx="2"/>
            <a:endCxn id="309" idx="0"/>
          </p:cNvCxnSpPr>
          <p:nvPr/>
        </p:nvCxnSpPr>
        <p:spPr>
          <a:xfrm flipH="1">
            <a:off x="821428" y="4945754"/>
            <a:ext cx="1" cy="104868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3" idx="2"/>
            <a:endCxn id="309" idx="6"/>
          </p:cNvCxnSpPr>
          <p:nvPr/>
        </p:nvCxnSpPr>
        <p:spPr>
          <a:xfrm rot="5400000">
            <a:off x="1038585" y="5500567"/>
            <a:ext cx="639475" cy="688749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0" idx="4"/>
            <a:endCxn id="253" idx="0"/>
          </p:cNvCxnSpPr>
          <p:nvPr/>
        </p:nvCxnSpPr>
        <p:spPr>
          <a:xfrm flipH="1">
            <a:off x="2925773" y="1432682"/>
            <a:ext cx="11769" cy="34578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58" idx="2"/>
            <a:endCxn id="311" idx="0"/>
          </p:cNvCxnSpPr>
          <p:nvPr/>
        </p:nvCxnSpPr>
        <p:spPr>
          <a:xfrm>
            <a:off x="2922963" y="4945754"/>
            <a:ext cx="14272" cy="104866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Elbow Connector 335"/>
          <p:cNvCxnSpPr>
            <a:stCxn id="259" idx="2"/>
            <a:endCxn id="311" idx="6"/>
          </p:cNvCxnSpPr>
          <p:nvPr/>
        </p:nvCxnSpPr>
        <p:spPr>
          <a:xfrm rot="5400000">
            <a:off x="3147264" y="5507694"/>
            <a:ext cx="639456" cy="674476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284" idx="2"/>
            <a:endCxn id="313" idx="0"/>
          </p:cNvCxnSpPr>
          <p:nvPr/>
        </p:nvCxnSpPr>
        <p:spPr>
          <a:xfrm flipH="1">
            <a:off x="5007707" y="4945754"/>
            <a:ext cx="16790" cy="104866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285" idx="2"/>
            <a:endCxn id="313" idx="6"/>
          </p:cNvCxnSpPr>
          <p:nvPr/>
        </p:nvCxnSpPr>
        <p:spPr>
          <a:xfrm rot="5400000">
            <a:off x="5233267" y="5492163"/>
            <a:ext cx="639456" cy="705538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12" idx="4"/>
            <a:endCxn id="280" idx="0"/>
          </p:cNvCxnSpPr>
          <p:nvPr/>
        </p:nvCxnSpPr>
        <p:spPr>
          <a:xfrm>
            <a:off x="5024497" y="1450679"/>
            <a:ext cx="5620" cy="3277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14" idx="4"/>
            <a:endCxn id="294" idx="0"/>
          </p:cNvCxnSpPr>
          <p:nvPr/>
        </p:nvCxnSpPr>
        <p:spPr>
          <a:xfrm>
            <a:off x="7126031" y="1432682"/>
            <a:ext cx="8431" cy="34775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" idx="3"/>
            <a:endCxn id="253" idx="1"/>
          </p:cNvCxnSpPr>
          <p:nvPr/>
        </p:nvCxnSpPr>
        <p:spPr>
          <a:xfrm>
            <a:off x="1095749" y="2052786"/>
            <a:ext cx="1555704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53" idx="3"/>
            <a:endCxn id="280" idx="1"/>
          </p:cNvCxnSpPr>
          <p:nvPr/>
        </p:nvCxnSpPr>
        <p:spPr>
          <a:xfrm>
            <a:off x="3200093" y="2052786"/>
            <a:ext cx="1555704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280" idx="3"/>
            <a:endCxn id="294" idx="1"/>
          </p:cNvCxnSpPr>
          <p:nvPr/>
        </p:nvCxnSpPr>
        <p:spPr>
          <a:xfrm>
            <a:off x="5304437" y="2052786"/>
            <a:ext cx="1555705" cy="1969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823969" y="1450679"/>
            <a:ext cx="0" cy="34578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23569" y="994392"/>
            <a:ext cx="1292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Entity List for particular intent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2374900" y="19691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NER Detection Process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615682" y="206746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739674" y="204772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5863666" y="2039867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706365" y="654096"/>
            <a:ext cx="1307592" cy="438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Empty Values</a:t>
            </a:r>
          </a:p>
        </p:txBody>
      </p:sp>
      <p:cxnSp>
        <p:nvCxnSpPr>
          <p:cNvPr id="374" name="Elbow Connector 373"/>
          <p:cNvCxnSpPr>
            <a:stCxn id="294" idx="3"/>
            <a:endCxn id="372" idx="2"/>
          </p:cNvCxnSpPr>
          <p:nvPr/>
        </p:nvCxnSpPr>
        <p:spPr>
          <a:xfrm flipV="1">
            <a:off x="7408782" y="1093008"/>
            <a:ext cx="951379" cy="961747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987658" y="206863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29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FBA562-7BBA-2540-BC01-1C0748C748E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3284370" y="1208552"/>
            <a:ext cx="1523" cy="36357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FBF35DC-6F75-F74C-9368-795877B038E2}"/>
              </a:ext>
            </a:extLst>
          </p:cNvPr>
          <p:cNvSpPr/>
          <p:nvPr/>
        </p:nvSpPr>
        <p:spPr>
          <a:xfrm>
            <a:off x="2177946" y="157213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NLP – Tokenization, Lemmatization, </a:t>
            </a:r>
            <a:r>
              <a:rPr lang="en-US" sz="1100" dirty="0" err="1">
                <a:solidFill>
                  <a:schemeClr val="tx1"/>
                </a:solidFill>
              </a:rPr>
              <a:t>Leven.’s</a:t>
            </a:r>
            <a:r>
              <a:rPr lang="en-US" sz="1100" dirty="0">
                <a:solidFill>
                  <a:schemeClr val="tx1"/>
                </a:solidFill>
              </a:rPr>
              <a:t> Distance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9A09-7285-1944-87A7-EE588BB2EE53}"/>
              </a:ext>
            </a:extLst>
          </p:cNvPr>
          <p:cNvSpPr/>
          <p:nvPr/>
        </p:nvSpPr>
        <p:spPr>
          <a:xfrm>
            <a:off x="2180991" y="244866"/>
            <a:ext cx="2209803" cy="9636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Text Recognition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Input: Input Text Text, </a:t>
            </a:r>
            <a:r>
              <a:rPr lang="en-US" sz="1100" dirty="0" err="1">
                <a:solidFill>
                  <a:schemeClr val="tx1"/>
                </a:solidFill>
              </a:rPr>
              <a:t>Entity_Name</a:t>
            </a:r>
            <a:r>
              <a:rPr lang="en-US" sz="1100" dirty="0">
                <a:solidFill>
                  <a:schemeClr val="tx1"/>
                </a:solidFill>
              </a:rPr>
              <a:t> (Entity Name)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420C325-1A97-4545-9DF2-B9C41EFB30A2}"/>
              </a:ext>
            </a:extLst>
          </p:cNvPr>
          <p:cNvSpPr/>
          <p:nvPr/>
        </p:nvSpPr>
        <p:spPr>
          <a:xfrm>
            <a:off x="6424530" y="1010909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582CD-6988-994D-8626-F8FCB6E350A5}"/>
              </a:ext>
            </a:extLst>
          </p:cNvPr>
          <p:cNvSpPr txBox="1"/>
          <p:nvPr/>
        </p:nvSpPr>
        <p:spPr>
          <a:xfrm>
            <a:off x="6891165" y="89660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Pattern matched?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237E2-8C71-C144-A3B3-2EC05A3E02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98850" y="1559549"/>
            <a:ext cx="0" cy="33468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D8A3D8-A2C1-3D4D-BB6A-4C409B62539A}"/>
              </a:ext>
            </a:extLst>
          </p:cNvPr>
          <p:cNvSpPr/>
          <p:nvPr/>
        </p:nvSpPr>
        <p:spPr>
          <a:xfrm>
            <a:off x="5592426" y="189423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Tag Detected value by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__Entity-Name__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i.e.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Apply __Leave Type__ for  today as __Reason__.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E1F1E13-012B-C24C-BE09-536631E3B83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2245991" y="2323862"/>
            <a:ext cx="5217171" cy="3139905"/>
          </a:xfrm>
          <a:prstGeom prst="bentConnector4">
            <a:avLst>
              <a:gd name="adj1" fmla="val -4382"/>
              <a:gd name="adj2" fmla="val 59488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F3596-E74E-414D-A9F9-1F9AD9638D55}"/>
              </a:ext>
            </a:extLst>
          </p:cNvPr>
          <p:cNvSpPr/>
          <p:nvPr/>
        </p:nvSpPr>
        <p:spPr>
          <a:xfrm>
            <a:off x="5618696" y="327660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 Updated Text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9C75AD9-C7A3-C845-A9B6-313E1E9AA534}"/>
              </a:ext>
            </a:extLst>
          </p:cNvPr>
          <p:cNvCxnSpPr>
            <a:stCxn id="6" idx="3"/>
            <a:endCxn id="11" idx="3"/>
          </p:cNvCxnSpPr>
          <p:nvPr/>
        </p:nvCxnSpPr>
        <p:spPr>
          <a:xfrm>
            <a:off x="6973170" y="1285229"/>
            <a:ext cx="858374" cy="2471431"/>
          </a:xfrm>
          <a:prstGeom prst="bentConnector3">
            <a:avLst>
              <a:gd name="adj1" fmla="val 144386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77AE6-7CC5-4C48-BE8A-9A7D97A441EE}"/>
              </a:ext>
            </a:extLst>
          </p:cNvPr>
          <p:cNvSpPr txBox="1"/>
          <p:nvPr/>
        </p:nvSpPr>
        <p:spPr>
          <a:xfrm>
            <a:off x="6309709" y="1452250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6D1B7-C4DC-5247-92C2-D606BA8000E8}"/>
              </a:ext>
            </a:extLst>
          </p:cNvPr>
          <p:cNvSpPr txBox="1"/>
          <p:nvPr/>
        </p:nvSpPr>
        <p:spPr>
          <a:xfrm>
            <a:off x="7180144" y="1334790"/>
            <a:ext cx="599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DA6FAA-E315-864E-8F98-8E14E546FBB2}"/>
              </a:ext>
            </a:extLst>
          </p:cNvPr>
          <p:cNvCxnSpPr>
            <a:cxnSpLocks/>
          </p:cNvCxnSpPr>
          <p:nvPr/>
        </p:nvCxnSpPr>
        <p:spPr>
          <a:xfrm>
            <a:off x="6725120" y="2890675"/>
            <a:ext cx="255" cy="39275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D49734-CF61-9D44-BAF2-340FCC0DB2B5}"/>
              </a:ext>
            </a:extLst>
          </p:cNvPr>
          <p:cNvSpPr txBox="1"/>
          <p:nvPr/>
        </p:nvSpPr>
        <p:spPr>
          <a:xfrm>
            <a:off x="4895189" y="377479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NER - Text Detection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2909FA-22AE-4643-8581-8B565DDE9075}"/>
              </a:ext>
            </a:extLst>
          </p:cNvPr>
          <p:cNvCxnSpPr>
            <a:endCxn id="4" idx="1"/>
          </p:cNvCxnSpPr>
          <p:nvPr/>
        </p:nvCxnSpPr>
        <p:spPr>
          <a:xfrm>
            <a:off x="555395" y="726709"/>
            <a:ext cx="1625596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866D70-E43B-3F40-AA55-870986406F28}"/>
              </a:ext>
            </a:extLst>
          </p:cNvPr>
          <p:cNvSpPr txBox="1"/>
          <p:nvPr/>
        </p:nvSpPr>
        <p:spPr>
          <a:xfrm>
            <a:off x="711198" y="42132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Updated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E7C0A5-F3EB-514F-A3E9-A1A5D8AF5B0A}"/>
              </a:ext>
            </a:extLst>
          </p:cNvPr>
          <p:cNvSpPr/>
          <p:nvPr/>
        </p:nvSpPr>
        <p:spPr>
          <a:xfrm>
            <a:off x="2178455" y="2895828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N-Grams Model: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Unigram/Bigram/Trigram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5FAE6-0BFF-A24F-B7A9-2F143871A23F}"/>
              </a:ext>
            </a:extLst>
          </p:cNvPr>
          <p:cNvSpPr/>
          <p:nvPr/>
        </p:nvSpPr>
        <p:spPr>
          <a:xfrm>
            <a:off x="2177946" y="4219526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Get Entity Values from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81296-B164-C349-BF6E-A3F1BF64ED22}"/>
              </a:ext>
            </a:extLst>
          </p:cNvPr>
          <p:cNvSpPr/>
          <p:nvPr/>
        </p:nvSpPr>
        <p:spPr>
          <a:xfrm>
            <a:off x="2177946" y="5543224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Check each Unigram/Bigram/Trigram in Ref. Values and Synonyms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E41DF-1931-F045-9940-29354C2E7B7F}"/>
              </a:ext>
            </a:extLst>
          </p:cNvPr>
          <p:cNvCxnSpPr>
            <a:cxnSpLocks/>
          </p:cNvCxnSpPr>
          <p:nvPr/>
        </p:nvCxnSpPr>
        <p:spPr>
          <a:xfrm flipH="1">
            <a:off x="3287055" y="2532250"/>
            <a:ext cx="1523" cy="36357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807576-B143-0D44-BBA8-A994297318C4}"/>
              </a:ext>
            </a:extLst>
          </p:cNvPr>
          <p:cNvCxnSpPr>
            <a:cxnSpLocks/>
          </p:cNvCxnSpPr>
          <p:nvPr/>
        </p:nvCxnSpPr>
        <p:spPr>
          <a:xfrm flipH="1">
            <a:off x="3282213" y="3857464"/>
            <a:ext cx="1523" cy="36357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3DFDEE-F126-C343-95CF-D95A47327318}"/>
              </a:ext>
            </a:extLst>
          </p:cNvPr>
          <p:cNvCxnSpPr>
            <a:cxnSpLocks/>
          </p:cNvCxnSpPr>
          <p:nvPr/>
        </p:nvCxnSpPr>
        <p:spPr>
          <a:xfrm flipH="1">
            <a:off x="3287816" y="5178130"/>
            <a:ext cx="1523" cy="36357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cxnSpLocks/>
            <a:stCxn id="20" idx="2"/>
            <a:endCxn id="19" idx="0"/>
          </p:cNvCxnSpPr>
          <p:nvPr/>
        </p:nvCxnSpPr>
        <p:spPr>
          <a:xfrm>
            <a:off x="3263898" y="1208431"/>
            <a:ext cx="20472" cy="435899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177946" y="164433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Regex Pattern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158996" y="244745"/>
            <a:ext cx="2209803" cy="9636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Date Recognition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Input: Updated Text, </a:t>
            </a:r>
            <a:r>
              <a:rPr lang="en-US" sz="1100" dirty="0" err="1">
                <a:solidFill>
                  <a:schemeClr val="tx1"/>
                </a:solidFill>
              </a:rPr>
              <a:t>Entity_Name</a:t>
            </a:r>
            <a:r>
              <a:rPr lang="en-US" sz="1100" dirty="0">
                <a:solidFill>
                  <a:schemeClr val="tx1"/>
                </a:solidFill>
              </a:rPr>
              <a:t> (Sys-Date)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178455" y="2997200"/>
            <a:ext cx="2212339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Format Supported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day/month/year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month/day/year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day/month/year (Month in abbreviation or full)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Xth</a:t>
            </a:r>
            <a:r>
              <a:rPr lang="en-US" sz="1100" dirty="0">
                <a:solidFill>
                  <a:schemeClr val="tx1"/>
                </a:solidFill>
              </a:rPr>
              <a:t> month year (Month in abbreviation or full)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year </a:t>
            </a:r>
            <a:r>
              <a:rPr lang="en-US" sz="1100" dirty="0" err="1">
                <a:solidFill>
                  <a:schemeClr val="tx1"/>
                </a:solidFill>
              </a:rPr>
              <a:t>Xth</a:t>
            </a:r>
            <a:r>
              <a:rPr lang="en-US" sz="1100" dirty="0">
                <a:solidFill>
                  <a:schemeClr val="tx1"/>
                </a:solidFill>
              </a:rPr>
              <a:t> month (Month in abbreviation or full)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month </a:t>
            </a:r>
            <a:r>
              <a:rPr lang="en-US" sz="1100" dirty="0" err="1">
                <a:solidFill>
                  <a:schemeClr val="tx1"/>
                </a:solidFill>
              </a:rPr>
              <a:t>Xth</a:t>
            </a:r>
            <a:r>
              <a:rPr lang="en-US" sz="1100" dirty="0">
                <a:solidFill>
                  <a:schemeClr val="tx1"/>
                </a:solidFill>
              </a:rPr>
              <a:t> (Month in abbreviation or full)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Xth</a:t>
            </a:r>
            <a:r>
              <a:rPr lang="en-US" sz="1100" dirty="0">
                <a:solidFill>
                  <a:schemeClr val="tx1"/>
                </a:solidFill>
              </a:rPr>
              <a:t> month (Month in abbreviation or full)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"today" variants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"tomorrow" variants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"yesterday" variants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"next &lt;day of week&gt;" variants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"this &lt;day of week&gt;" variants</a:t>
            </a:r>
          </a:p>
          <a:p>
            <a:pPr marL="228600" indent="-228600">
              <a:buFont typeface="+mj-lt"/>
              <a:buAutoNum type="arabicParenR"/>
            </a:pP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424530" y="1010909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891165" y="89660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Pattern matched? </a:t>
            </a:r>
          </a:p>
        </p:txBody>
      </p:sp>
      <p:cxnSp>
        <p:nvCxnSpPr>
          <p:cNvPr id="24" name="Straight Arrow Connector 23"/>
          <p:cNvCxnSpPr>
            <a:cxnSpLocks/>
            <a:stCxn id="22" idx="2"/>
            <a:endCxn id="31" idx="0"/>
          </p:cNvCxnSpPr>
          <p:nvPr/>
        </p:nvCxnSpPr>
        <p:spPr>
          <a:xfrm>
            <a:off x="6698850" y="1559549"/>
            <a:ext cx="6785" cy="32020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21" idx="2"/>
            <a:endCxn id="22" idx="1"/>
          </p:cNvCxnSpPr>
          <p:nvPr/>
        </p:nvCxnSpPr>
        <p:spPr>
          <a:xfrm rot="5400000" flipH="1" flipV="1">
            <a:off x="2245991" y="2323862"/>
            <a:ext cx="5217171" cy="3139905"/>
          </a:xfrm>
          <a:prstGeom prst="bentConnector4">
            <a:avLst>
              <a:gd name="adj1" fmla="val -4382"/>
              <a:gd name="adj2" fmla="val 60335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599211" y="327660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 Updated Text</a:t>
            </a:r>
          </a:p>
        </p:txBody>
      </p:sp>
      <p:cxnSp>
        <p:nvCxnSpPr>
          <p:cNvPr id="28" name="Elbow Connector 27"/>
          <p:cNvCxnSpPr>
            <a:stCxn id="22" idx="3"/>
            <a:endCxn id="27" idx="3"/>
          </p:cNvCxnSpPr>
          <p:nvPr/>
        </p:nvCxnSpPr>
        <p:spPr>
          <a:xfrm>
            <a:off x="6973170" y="1285229"/>
            <a:ext cx="838889" cy="2471431"/>
          </a:xfrm>
          <a:prstGeom prst="bentConnector3">
            <a:avLst>
              <a:gd name="adj1" fmla="val 127250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309709" y="1452250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180144" y="1334790"/>
            <a:ext cx="599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32" name="Straight Arrow Connector 31"/>
          <p:cNvCxnSpPr>
            <a:cxnSpLocks/>
            <a:stCxn id="19" idx="2"/>
            <a:endCxn id="21" idx="0"/>
          </p:cNvCxnSpPr>
          <p:nvPr/>
        </p:nvCxnSpPr>
        <p:spPr>
          <a:xfrm>
            <a:off x="3284370" y="2604450"/>
            <a:ext cx="255" cy="39275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31" idx="2"/>
            <a:endCxn id="27" idx="0"/>
          </p:cNvCxnSpPr>
          <p:nvPr/>
        </p:nvCxnSpPr>
        <p:spPr>
          <a:xfrm>
            <a:off x="6705635" y="2839875"/>
            <a:ext cx="0" cy="43672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23396" y="302119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NER - Date Detection Process</a:t>
            </a:r>
          </a:p>
        </p:txBody>
      </p:sp>
      <p:cxnSp>
        <p:nvCxnSpPr>
          <p:cNvPr id="66" name="Straight Arrow Connector 65"/>
          <p:cNvCxnSpPr>
            <a:endCxn id="20" idx="1"/>
          </p:cNvCxnSpPr>
          <p:nvPr/>
        </p:nvCxnSpPr>
        <p:spPr>
          <a:xfrm>
            <a:off x="533400" y="726588"/>
            <a:ext cx="1625596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1198" y="42132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Updated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599211" y="1879755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Tag Detected value by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__Sys-Date__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i.e.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Apply __Leave Type__ for __Sys-Date__ as __Reason__.</a:t>
            </a:r>
          </a:p>
        </p:txBody>
      </p:sp>
    </p:spTree>
    <p:extLst>
      <p:ext uri="{BB962C8B-B14F-4D97-AF65-F5344CB8AC3E}">
        <p14:creationId xmlns:p14="http://schemas.microsoft.com/office/powerpoint/2010/main" val="4689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  <a:stCxn id="12" idx="2"/>
            <a:endCxn id="11" idx="0"/>
          </p:cNvCxnSpPr>
          <p:nvPr/>
        </p:nvCxnSpPr>
        <p:spPr>
          <a:xfrm>
            <a:off x="3087621" y="1311606"/>
            <a:ext cx="12700" cy="33272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1993897" y="164433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Regex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1981197" y="351486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 Recognition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Input: Updated Text, </a:t>
            </a:r>
            <a:r>
              <a:rPr lang="en-US" sz="1100" dirty="0" err="1">
                <a:solidFill>
                  <a:schemeClr val="tx1"/>
                </a:solidFill>
              </a:rPr>
              <a:t>Entity_Name</a:t>
            </a:r>
            <a:r>
              <a:rPr lang="en-US" sz="1100" dirty="0">
                <a:solidFill>
                  <a:schemeClr val="tx1"/>
                </a:solidFill>
              </a:rPr>
              <a:t> (Sys-Time)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000655" y="2924505"/>
            <a:ext cx="2206090" cy="32476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Format Supported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 (12 hour)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</a:t>
            </a:r>
            <a:r>
              <a:rPr lang="en-US" sz="1100" dirty="0">
                <a:solidFill>
                  <a:schemeClr val="tx1"/>
                </a:solidFill>
              </a:rPr>
              <a:t> (12 hour format without minutes)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In X hours/minutes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 (24 hour)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(Restricted 24 hour format i.e. 13-23 or 00)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 suffix / prefix </a:t>
            </a: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(12 hour word format)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</a:t>
            </a:r>
            <a:r>
              <a:rPr lang="en-US" sz="1100" dirty="0">
                <a:solidFill>
                  <a:schemeClr val="tx1"/>
                </a:solidFill>
              </a:rPr>
              <a:t> suffix / prefix </a:t>
            </a:r>
            <a:r>
              <a:rPr lang="en-US" sz="1100" dirty="0" err="1">
                <a:solidFill>
                  <a:schemeClr val="tx1"/>
                </a:solidFill>
              </a:rPr>
              <a:t>hh</a:t>
            </a:r>
            <a:r>
              <a:rPr lang="en-US" sz="1100" dirty="0">
                <a:solidFill>
                  <a:schemeClr val="tx1"/>
                </a:solidFill>
              </a:rPr>
              <a:t> (12 hour word format without minutes)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(24 hour without format)</a:t>
            </a:r>
          </a:p>
          <a:p>
            <a:r>
              <a:rPr lang="en-US" sz="1100" dirty="0">
                <a:solidFill>
                  <a:schemeClr val="tx1"/>
                </a:solidFill>
              </a:rPr>
              <a:t>9)   Before / After / By /      At / Exactly </a:t>
            </a:r>
            <a:r>
              <a:rPr lang="en-US" sz="1100" dirty="0" err="1">
                <a:solidFill>
                  <a:schemeClr val="tx1"/>
                </a:solidFill>
              </a:rPr>
              <a:t>hh</a:t>
            </a:r>
            <a:r>
              <a:rPr lang="en-US" sz="1100" dirty="0">
                <a:solidFill>
                  <a:schemeClr val="tx1"/>
                </a:solidFill>
              </a:rPr>
              <a:t> mm</a:t>
            </a:r>
          </a:p>
          <a:p>
            <a:r>
              <a:rPr lang="en-US" sz="1100" dirty="0">
                <a:solidFill>
                  <a:schemeClr val="tx1"/>
                </a:solidFill>
              </a:rPr>
              <a:t>(12 hour format)</a:t>
            </a:r>
          </a:p>
          <a:p>
            <a:r>
              <a:rPr lang="en-US" sz="1100" dirty="0">
                <a:solidFill>
                  <a:schemeClr val="tx1"/>
                </a:solidFill>
              </a:rPr>
              <a:t>10)  </a:t>
            </a:r>
            <a:r>
              <a:rPr lang="en-US" sz="1100" dirty="0" err="1">
                <a:solidFill>
                  <a:schemeClr val="tx1"/>
                </a:solidFill>
              </a:rPr>
              <a:t>hh:mm</a:t>
            </a:r>
            <a:r>
              <a:rPr lang="en-US" sz="1100" dirty="0">
                <a:solidFill>
                  <a:schemeClr val="tx1"/>
                </a:solidFill>
              </a:rPr>
              <a:t> suffix (12      hour)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390537" y="934111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937995" y="837592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Pattern matched? </a:t>
            </a:r>
          </a:p>
        </p:txBody>
      </p:sp>
      <p:cxnSp>
        <p:nvCxnSpPr>
          <p:cNvPr id="27" name="Straight Arrow Connector 26"/>
          <p:cNvCxnSpPr>
            <a:cxnSpLocks/>
            <a:stCxn id="19" idx="2"/>
            <a:endCxn id="31" idx="0"/>
          </p:cNvCxnSpPr>
          <p:nvPr/>
        </p:nvCxnSpPr>
        <p:spPr>
          <a:xfrm>
            <a:off x="6664857" y="1482751"/>
            <a:ext cx="16639" cy="48163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575072" y="1964385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Tag Detected value by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__Sys-Time__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i.e.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Apply __Leave Type__ for __Sys-Date__ as __Reason__.</a:t>
            </a:r>
          </a:p>
        </p:txBody>
      </p:sp>
      <p:cxnSp>
        <p:nvCxnSpPr>
          <p:cNvPr id="46" name="Elbow Connector 45"/>
          <p:cNvCxnSpPr>
            <a:stCxn id="14" idx="2"/>
            <a:endCxn id="19" idx="1"/>
          </p:cNvCxnSpPr>
          <p:nvPr/>
        </p:nvCxnSpPr>
        <p:spPr>
          <a:xfrm rot="5400000" flipH="1" flipV="1">
            <a:off x="2265233" y="2046897"/>
            <a:ext cx="4963769" cy="3286837"/>
          </a:xfrm>
          <a:prstGeom prst="bentConnector4">
            <a:avLst>
              <a:gd name="adj1" fmla="val -4605"/>
              <a:gd name="adj2" fmla="val 66780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5591712" y="3426814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 Updated Text</a:t>
            </a:r>
          </a:p>
        </p:txBody>
      </p:sp>
      <p:cxnSp>
        <p:nvCxnSpPr>
          <p:cNvPr id="68" name="Elbow Connector 67"/>
          <p:cNvCxnSpPr>
            <a:stCxn id="19" idx="3"/>
            <a:endCxn id="47" idx="3"/>
          </p:cNvCxnSpPr>
          <p:nvPr/>
        </p:nvCxnSpPr>
        <p:spPr>
          <a:xfrm>
            <a:off x="6939177" y="1208431"/>
            <a:ext cx="865383" cy="2698443"/>
          </a:xfrm>
          <a:prstGeom prst="bentConnector3">
            <a:avLst>
              <a:gd name="adj1" fmla="val 126416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698136" y="1474510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7387388" y="1262737"/>
            <a:ext cx="599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97" name="Straight Arrow Connector 96"/>
          <p:cNvCxnSpPr>
            <a:cxnSpLocks/>
            <a:stCxn id="31" idx="2"/>
            <a:endCxn id="47" idx="0"/>
          </p:cNvCxnSpPr>
          <p:nvPr/>
        </p:nvCxnSpPr>
        <p:spPr>
          <a:xfrm>
            <a:off x="6681496" y="2924505"/>
            <a:ext cx="16640" cy="502309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11" idx="2"/>
            <a:endCxn id="14" idx="0"/>
          </p:cNvCxnSpPr>
          <p:nvPr/>
        </p:nvCxnSpPr>
        <p:spPr>
          <a:xfrm>
            <a:off x="3100321" y="2604450"/>
            <a:ext cx="3379" cy="32005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96077" y="228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NER - Time Detection Process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81002" y="729276"/>
            <a:ext cx="1625596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11198" y="42132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Updated Text</a:t>
            </a:r>
          </a:p>
        </p:txBody>
      </p:sp>
    </p:spTree>
    <p:extLst>
      <p:ext uri="{BB962C8B-B14F-4D97-AF65-F5344CB8AC3E}">
        <p14:creationId xmlns:p14="http://schemas.microsoft.com/office/powerpoint/2010/main" val="398373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D1DE5A1-13B8-0945-A835-49B036E68E3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3008379" y="1801886"/>
            <a:ext cx="1523" cy="43086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E74153-DBA0-9648-8ACB-382442E02802}"/>
              </a:ext>
            </a:extLst>
          </p:cNvPr>
          <p:cNvSpPr/>
          <p:nvPr/>
        </p:nvSpPr>
        <p:spPr>
          <a:xfrm>
            <a:off x="1901955" y="2232746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Regex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C3D0C-CFD7-B14D-9728-B3D67847DCB5}"/>
              </a:ext>
            </a:extLst>
          </p:cNvPr>
          <p:cNvSpPr/>
          <p:nvPr/>
        </p:nvSpPr>
        <p:spPr>
          <a:xfrm>
            <a:off x="1905000" y="838200"/>
            <a:ext cx="2209803" cy="9636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Number Recognition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Input: Updated Text, Entity Name. (Sys-Number)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2E34-B371-3640-8839-ECAF26ED52D7}"/>
              </a:ext>
            </a:extLst>
          </p:cNvPr>
          <p:cNvSpPr/>
          <p:nvPr/>
        </p:nvSpPr>
        <p:spPr>
          <a:xfrm>
            <a:off x="1907271" y="3648951"/>
            <a:ext cx="2212339" cy="75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Format Supported</a:t>
            </a:r>
          </a:p>
          <a:p>
            <a:pPr marL="228600" indent="-228600" algn="ctr">
              <a:buFont typeface="+mj-lt"/>
              <a:buAutoNum type="arabicParenR"/>
            </a:pPr>
            <a:r>
              <a:rPr lang="en-US" sz="1100" dirty="0">
                <a:solidFill>
                  <a:schemeClr val="tx1"/>
                </a:solidFill>
              </a:rPr>
              <a:t>Digits: 0- 9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CBC8C4C-868D-8643-A063-2F0EE118B9E8}"/>
              </a:ext>
            </a:extLst>
          </p:cNvPr>
          <p:cNvSpPr/>
          <p:nvPr/>
        </p:nvSpPr>
        <p:spPr>
          <a:xfrm>
            <a:off x="2734059" y="5582190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0FF4-BBC2-9745-9A6E-FEBC3FF571B0}"/>
              </a:ext>
            </a:extLst>
          </p:cNvPr>
          <p:cNvSpPr txBox="1"/>
          <p:nvPr/>
        </p:nvSpPr>
        <p:spPr>
          <a:xfrm>
            <a:off x="3008379" y="486449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Is Pattern matched?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29B25-C3DA-2540-8607-01989B21482B}"/>
              </a:ext>
            </a:extLst>
          </p:cNvPr>
          <p:cNvSpPr/>
          <p:nvPr/>
        </p:nvSpPr>
        <p:spPr>
          <a:xfrm>
            <a:off x="5486400" y="2688831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Tag Detected value by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__Sys-Number__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i.e. </a:t>
            </a:r>
          </a:p>
          <a:p>
            <a:pPr algn="ctr"/>
            <a:r>
              <a:rPr lang="en-US" sz="1100">
                <a:solidFill>
                  <a:schemeClr val="tx1"/>
                </a:solidFill>
              </a:rPr>
              <a:t>Apply __Leave Type__  for __Sys-Date__ as __Reason__.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2D8F53C-E1DD-EB4C-B20E-6556718653A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424021" y="4992769"/>
            <a:ext cx="1173779" cy="5062"/>
          </a:xfrm>
          <a:prstGeom prst="bentConnector3">
            <a:avLst>
              <a:gd name="adj1" fmla="val 2896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D1D2F5-DC76-B940-87CD-426908BE411C}"/>
              </a:ext>
            </a:extLst>
          </p:cNvPr>
          <p:cNvSpPr/>
          <p:nvPr/>
        </p:nvSpPr>
        <p:spPr>
          <a:xfrm>
            <a:off x="5486400" y="4038600"/>
            <a:ext cx="2212848" cy="96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Return  Updated Text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FCD2193-8E5C-7D4F-9D03-BD325E612A9D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 rot="5400000" flipH="1" flipV="1">
            <a:off x="4547728" y="2979310"/>
            <a:ext cx="1612170" cy="4690869"/>
          </a:xfrm>
          <a:prstGeom prst="bentConnector4">
            <a:avLst>
              <a:gd name="adj1" fmla="val -14180"/>
              <a:gd name="adj2" fmla="val 104873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47FDEE-00BF-044F-B45C-65FEA12B1410}"/>
              </a:ext>
            </a:extLst>
          </p:cNvPr>
          <p:cNvSpPr txBox="1"/>
          <p:nvPr/>
        </p:nvSpPr>
        <p:spPr>
          <a:xfrm>
            <a:off x="3226575" y="5623031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1054A-6E48-2C4E-80D6-24C2066E6175}"/>
              </a:ext>
            </a:extLst>
          </p:cNvPr>
          <p:cNvSpPr txBox="1"/>
          <p:nvPr/>
        </p:nvSpPr>
        <p:spPr>
          <a:xfrm>
            <a:off x="2982834" y="6124671"/>
            <a:ext cx="599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7CB616-3992-7541-A20F-91AAED3570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008379" y="3192866"/>
            <a:ext cx="5062" cy="45608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12774-0348-4A44-90F6-E44AA84E49B9}"/>
              </a:ext>
            </a:extLst>
          </p:cNvPr>
          <p:cNvCxnSpPr>
            <a:cxnSpLocks/>
          </p:cNvCxnSpPr>
          <p:nvPr/>
        </p:nvCxnSpPr>
        <p:spPr>
          <a:xfrm>
            <a:off x="6592824" y="3652675"/>
            <a:ext cx="255" cy="39275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B4E7F9-7576-6543-A7A9-41F74FAC7592}"/>
              </a:ext>
            </a:extLst>
          </p:cNvPr>
          <p:cNvSpPr txBox="1"/>
          <p:nvPr/>
        </p:nvSpPr>
        <p:spPr>
          <a:xfrm>
            <a:off x="4876800" y="47619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NER - Number Detection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7FC2C-E751-2845-87CF-FA492192C046}"/>
              </a:ext>
            </a:extLst>
          </p:cNvPr>
          <p:cNvCxnSpPr>
            <a:endCxn id="4" idx="1"/>
          </p:cNvCxnSpPr>
          <p:nvPr/>
        </p:nvCxnSpPr>
        <p:spPr>
          <a:xfrm>
            <a:off x="279404" y="1320043"/>
            <a:ext cx="1625596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4CF5FB-64BE-5944-AC85-34E099C1EB95}"/>
              </a:ext>
            </a:extLst>
          </p:cNvPr>
          <p:cNvSpPr txBox="1"/>
          <p:nvPr/>
        </p:nvSpPr>
        <p:spPr>
          <a:xfrm>
            <a:off x="435207" y="98955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Updated Text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AB4C08B-317F-F743-9356-FE578E5BB06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82699" y="3168891"/>
            <a:ext cx="2203701" cy="268761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55034F8F-AC77-7046-B3B5-E2FE4A241555}"/>
              </a:ext>
            </a:extLst>
          </p:cNvPr>
          <p:cNvSpPr/>
          <p:nvPr/>
        </p:nvSpPr>
        <p:spPr>
          <a:xfrm>
            <a:off x="289560" y="3108480"/>
            <a:ext cx="1828440" cy="548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Quick Reply Object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4F231B77-6C6D-5844-8C56-C905B16A4D1F}"/>
              </a:ext>
            </a:extLst>
          </p:cNvPr>
          <p:cNvSpPr/>
          <p:nvPr/>
        </p:nvSpPr>
        <p:spPr>
          <a:xfrm>
            <a:off x="4678320" y="3093720"/>
            <a:ext cx="1828440" cy="548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Action Card Object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23A5BBF-D824-314B-BDCA-F83B896B730F}"/>
              </a:ext>
            </a:extLst>
          </p:cNvPr>
          <p:cNvSpPr/>
          <p:nvPr/>
        </p:nvSpPr>
        <p:spPr>
          <a:xfrm>
            <a:off x="6873240" y="3093720"/>
            <a:ext cx="1828440" cy="548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Image Card Object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5C0262A7-072B-B94A-8041-F6CCFD74E669}"/>
              </a:ext>
            </a:extLst>
          </p:cNvPr>
          <p:cNvSpPr/>
          <p:nvPr/>
        </p:nvSpPr>
        <p:spPr>
          <a:xfrm>
            <a:off x="2484120" y="3093720"/>
            <a:ext cx="1828440" cy="548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Text Card Object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70370C55-2D83-D245-A50C-56F8FA4FB266}"/>
              </a:ext>
            </a:extLst>
          </p:cNvPr>
          <p:cNvSpPr/>
          <p:nvPr/>
        </p:nvSpPr>
        <p:spPr>
          <a:xfrm>
            <a:off x="3581400" y="1905000"/>
            <a:ext cx="1828440" cy="548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Build JSON Response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Input: intent type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66BEF44-377E-CB4D-9535-4AB4734D6861}"/>
              </a:ext>
            </a:extLst>
          </p:cNvPr>
          <p:cNvSpPr/>
          <p:nvPr/>
        </p:nvSpPr>
        <p:spPr>
          <a:xfrm>
            <a:off x="1203600" y="2819040"/>
            <a:ext cx="6583680" cy="0"/>
          </a:xfrm>
          <a:prstGeom prst="line">
            <a:avLst/>
          </a:prstGeom>
          <a:ln w="28575">
            <a:solidFill>
              <a:schemeClr val="tx1"/>
            </a:solidFill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963DA69A-6A77-EB40-A381-F6F1B0F73E0F}"/>
              </a:ext>
            </a:extLst>
          </p:cNvPr>
          <p:cNvSpPr/>
          <p:nvPr/>
        </p:nvSpPr>
        <p:spPr>
          <a:xfrm>
            <a:off x="3123840" y="4373520"/>
            <a:ext cx="2651760" cy="1097280"/>
          </a:xfrm>
          <a:prstGeom prst="rect">
            <a:avLst/>
          </a:prstGeom>
          <a:solidFill>
            <a:srgbClr val="C6D9F1"/>
          </a:solidFill>
          <a:ln w="3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Response output :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Intent, intent type, message, api, ner_output,missing_fields,bot_response,</a:t>
            </a:r>
            <a:endParaRPr lang="en-US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Return response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" name="CustomShape 10">
            <a:extLst>
              <a:ext uri="{FF2B5EF4-FFF2-40B4-BE49-F238E27FC236}">
                <a16:creationId xmlns:a16="http://schemas.microsoft.com/office/drawing/2014/main" id="{E2F437A8-9A2C-8C42-B3C9-60B947AEB60E}"/>
              </a:ext>
            </a:extLst>
          </p:cNvPr>
          <p:cNvSpPr/>
          <p:nvPr/>
        </p:nvSpPr>
        <p:spPr>
          <a:xfrm>
            <a:off x="1216560" y="2825880"/>
            <a:ext cx="360" cy="28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>
            <a:extLst>
              <a:ext uri="{FF2B5EF4-FFF2-40B4-BE49-F238E27FC236}">
                <a16:creationId xmlns:a16="http://schemas.microsoft.com/office/drawing/2014/main" id="{B22F7D87-1BA3-274C-879D-3ADB83307C49}"/>
              </a:ext>
            </a:extLst>
          </p:cNvPr>
          <p:cNvSpPr/>
          <p:nvPr/>
        </p:nvSpPr>
        <p:spPr>
          <a:xfrm>
            <a:off x="3398160" y="2811120"/>
            <a:ext cx="360" cy="28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>
            <a:extLst>
              <a:ext uri="{FF2B5EF4-FFF2-40B4-BE49-F238E27FC236}">
                <a16:creationId xmlns:a16="http://schemas.microsoft.com/office/drawing/2014/main" id="{84780EC5-E9F0-1645-8899-70A9A94BE9C7}"/>
              </a:ext>
            </a:extLst>
          </p:cNvPr>
          <p:cNvSpPr/>
          <p:nvPr/>
        </p:nvSpPr>
        <p:spPr>
          <a:xfrm>
            <a:off x="5592360" y="2811120"/>
            <a:ext cx="360" cy="28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>
            <a:extLst>
              <a:ext uri="{FF2B5EF4-FFF2-40B4-BE49-F238E27FC236}">
                <a16:creationId xmlns:a16="http://schemas.microsoft.com/office/drawing/2014/main" id="{030D4438-E542-D94D-A415-B18EEF403A87}"/>
              </a:ext>
            </a:extLst>
          </p:cNvPr>
          <p:cNvSpPr/>
          <p:nvPr/>
        </p:nvSpPr>
        <p:spPr>
          <a:xfrm>
            <a:off x="7787280" y="2819040"/>
            <a:ext cx="360" cy="28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>
            <a:extLst>
              <a:ext uri="{FF2B5EF4-FFF2-40B4-BE49-F238E27FC236}">
                <a16:creationId xmlns:a16="http://schemas.microsoft.com/office/drawing/2014/main" id="{F0CF6EC1-355F-384F-AE7C-68DB1B91DF67}"/>
              </a:ext>
            </a:extLst>
          </p:cNvPr>
          <p:cNvSpPr/>
          <p:nvPr/>
        </p:nvSpPr>
        <p:spPr>
          <a:xfrm>
            <a:off x="4495440" y="2453280"/>
            <a:ext cx="360" cy="36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>
            <a:extLst>
              <a:ext uri="{FF2B5EF4-FFF2-40B4-BE49-F238E27FC236}">
                <a16:creationId xmlns:a16="http://schemas.microsoft.com/office/drawing/2014/main" id="{DED1A9DA-6D68-DC48-BF37-105786058364}"/>
              </a:ext>
            </a:extLst>
          </p:cNvPr>
          <p:cNvSpPr/>
          <p:nvPr/>
        </p:nvSpPr>
        <p:spPr>
          <a:xfrm>
            <a:off x="3397800" y="3642000"/>
            <a:ext cx="360" cy="73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>
            <a:extLst>
              <a:ext uri="{FF2B5EF4-FFF2-40B4-BE49-F238E27FC236}">
                <a16:creationId xmlns:a16="http://schemas.microsoft.com/office/drawing/2014/main" id="{2968FD0D-100B-2347-A08D-1BB3A44074E3}"/>
              </a:ext>
            </a:extLst>
          </p:cNvPr>
          <p:cNvSpPr/>
          <p:nvPr/>
        </p:nvSpPr>
        <p:spPr>
          <a:xfrm>
            <a:off x="5592360" y="3642000"/>
            <a:ext cx="360" cy="73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E9707C0-8459-654D-9864-AAE4C18D7F0F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1531110" y="3329430"/>
            <a:ext cx="1265400" cy="19200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A18FAC1-7DE2-D24E-9F1C-B160B9394FCC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5400000">
            <a:off x="6141450" y="3276150"/>
            <a:ext cx="1280160" cy="201186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9C0D0B-A9B1-0043-8928-F4BED1CCD374}"/>
              </a:ext>
            </a:extLst>
          </p:cNvPr>
          <p:cNvSpPr txBox="1"/>
          <p:nvPr/>
        </p:nvSpPr>
        <p:spPr>
          <a:xfrm>
            <a:off x="845000" y="304800"/>
            <a:ext cx="54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 JSON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8ED0-FDF8-8F41-8CE9-AA3E0817976D}"/>
              </a:ext>
            </a:extLst>
          </p:cNvPr>
          <p:cNvCxnSpPr>
            <a:cxnSpLocks/>
          </p:cNvCxnSpPr>
          <p:nvPr/>
        </p:nvCxnSpPr>
        <p:spPr>
          <a:xfrm>
            <a:off x="4534815" y="1143000"/>
            <a:ext cx="0" cy="783623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0AC1B5-5EBF-5243-A3A3-5EA3C98829B5}"/>
              </a:ext>
            </a:extLst>
          </p:cNvPr>
          <p:cNvSpPr txBox="1"/>
          <p:nvPr/>
        </p:nvSpPr>
        <p:spPr>
          <a:xfrm>
            <a:off x="4037628" y="850422"/>
            <a:ext cx="994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Updated Text</a:t>
            </a:r>
          </a:p>
        </p:txBody>
      </p:sp>
    </p:spTree>
    <p:extLst>
      <p:ext uri="{BB962C8B-B14F-4D97-AF65-F5344CB8AC3E}">
        <p14:creationId xmlns:p14="http://schemas.microsoft.com/office/powerpoint/2010/main" val="26604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304800" y="457200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Get Response Body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From API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807720" y="1295400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1092200" y="1164595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Any Missing Fields?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104390" y="1365245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Prompt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314960" y="2184400"/>
            <a:ext cx="156718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 all parameters from response (i.e. intent type, bot response etc.)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4124960" y="1365245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Missing </a:t>
            </a:r>
            <a:r>
              <a:rPr lang="en-US" sz="1100" dirty="0" err="1">
                <a:solidFill>
                  <a:schemeClr val="tx1"/>
                </a:solidFill>
              </a:rPr>
              <a:t>Params</a:t>
            </a:r>
            <a:r>
              <a:rPr lang="en-US" sz="1100" dirty="0">
                <a:solidFill>
                  <a:schemeClr val="tx1"/>
                </a:solidFill>
              </a:rPr>
              <a:t> Rest API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018030" y="3119482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018030" y="5966822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018030" y="3831317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018030" y="5254987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2381250" y="2851790"/>
            <a:ext cx="1211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intent type is Dialog?</a:t>
            </a:r>
          </a:p>
        </p:txBody>
      </p:sp>
      <p:cxnSp>
        <p:nvCxnSpPr>
          <p:cNvPr id="14" name="Straight Arrow Connector 13"/>
          <p:cNvCxnSpPr>
            <a:cxnSpLocks/>
            <a:stCxn id="2" idx="2"/>
            <a:endCxn id="3" idx="0"/>
          </p:cNvCxnSpPr>
          <p:nvPr/>
        </p:nvCxnSpPr>
        <p:spPr>
          <a:xfrm>
            <a:off x="1082040" y="914400"/>
            <a:ext cx="0" cy="38100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3" idx="2"/>
            <a:endCxn id="7" idx="0"/>
          </p:cNvCxnSpPr>
          <p:nvPr/>
        </p:nvCxnSpPr>
        <p:spPr>
          <a:xfrm>
            <a:off x="1082040" y="1844040"/>
            <a:ext cx="16510" cy="34036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10" idx="1"/>
          </p:cNvCxnSpPr>
          <p:nvPr/>
        </p:nvCxnSpPr>
        <p:spPr>
          <a:xfrm rot="16200000" flipH="1">
            <a:off x="-50981" y="4172131"/>
            <a:ext cx="3218542" cy="919480"/>
          </a:xfrm>
          <a:prstGeom prst="bentConnector2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2390140" y="3624847"/>
            <a:ext cx="1211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intent type is Information?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2465070" y="4379957"/>
            <a:ext cx="119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intent type is Knowledge?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2415540" y="5098420"/>
            <a:ext cx="114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intent type is Action?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2018030" y="4543152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9" idx="1"/>
          </p:cNvCxnSpPr>
          <p:nvPr/>
        </p:nvCxnSpPr>
        <p:spPr>
          <a:xfrm>
            <a:off x="1098550" y="3393802"/>
            <a:ext cx="91948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1"/>
          </p:cNvCxnSpPr>
          <p:nvPr/>
        </p:nvCxnSpPr>
        <p:spPr>
          <a:xfrm>
            <a:off x="1098550" y="4105637"/>
            <a:ext cx="91948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>
            <a:off x="1098550" y="4817472"/>
            <a:ext cx="91948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1098550" y="5529307"/>
            <a:ext cx="91948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2399030" y="5803627"/>
            <a:ext cx="114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intent type is Alert?</a:t>
            </a:r>
          </a:p>
        </p:txBody>
      </p:sp>
      <p:cxnSp>
        <p:nvCxnSpPr>
          <p:cNvPr id="36" name="Straight Arrow Connector 35"/>
          <p:cNvCxnSpPr>
            <a:cxnSpLocks/>
            <a:stCxn id="3" idx="3"/>
            <a:endCxn id="6" idx="1"/>
          </p:cNvCxnSpPr>
          <p:nvPr/>
        </p:nvCxnSpPr>
        <p:spPr>
          <a:xfrm>
            <a:off x="1356360" y="1569720"/>
            <a:ext cx="748030" cy="2412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6" idx="3"/>
            <a:endCxn id="8" idx="1"/>
          </p:cNvCxnSpPr>
          <p:nvPr/>
        </p:nvCxnSpPr>
        <p:spPr>
          <a:xfrm>
            <a:off x="3658870" y="1593845"/>
            <a:ext cx="46609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3"/>
            <a:endCxn id="2" idx="3"/>
          </p:cNvCxnSpPr>
          <p:nvPr/>
        </p:nvCxnSpPr>
        <p:spPr>
          <a:xfrm flipH="1" flipV="1">
            <a:off x="1859280" y="685800"/>
            <a:ext cx="3820160" cy="908045"/>
          </a:xfrm>
          <a:prstGeom prst="bentConnector3">
            <a:avLst>
              <a:gd name="adj1" fmla="val -5984"/>
            </a:avLst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3581400" y="3831317"/>
            <a:ext cx="762000" cy="197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Call third Party Rest API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and get JSON Response to display </a:t>
            </a:r>
          </a:p>
        </p:txBody>
      </p:sp>
      <p:cxnSp>
        <p:nvCxnSpPr>
          <p:cNvPr id="50" name="Straight Arrow Connector 49"/>
          <p:cNvCxnSpPr>
            <a:stCxn id="11" idx="3"/>
          </p:cNvCxnSpPr>
          <p:nvPr/>
        </p:nvCxnSpPr>
        <p:spPr>
          <a:xfrm>
            <a:off x="2566670" y="4105637"/>
            <a:ext cx="101473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49" idx="1"/>
          </p:cNvCxnSpPr>
          <p:nvPr/>
        </p:nvCxnSpPr>
        <p:spPr>
          <a:xfrm>
            <a:off x="2566670" y="4817472"/>
            <a:ext cx="101473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3"/>
          </p:cNvCxnSpPr>
          <p:nvPr/>
        </p:nvCxnSpPr>
        <p:spPr>
          <a:xfrm>
            <a:off x="2566670" y="5529307"/>
            <a:ext cx="1014730" cy="353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181090" y="3282677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181090" y="4741179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181090" y="5470430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545580" y="3067233"/>
            <a:ext cx="7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Quick Replies?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588760" y="3855361"/>
            <a:ext cx="779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Text Card?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581140" y="4602028"/>
            <a:ext cx="828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Image Card?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C26216-F210-844C-86DD-DA55293722DF}"/>
              </a:ext>
            </a:extLst>
          </p:cNvPr>
          <p:cNvSpPr txBox="1"/>
          <p:nvPr/>
        </p:nvSpPr>
        <p:spPr>
          <a:xfrm>
            <a:off x="6572250" y="5289819"/>
            <a:ext cx="796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If  Action Card?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B78A4EAD-892D-5F41-AE33-0C451C5A1D67}"/>
              </a:ext>
            </a:extLst>
          </p:cNvPr>
          <p:cNvSpPr/>
          <p:nvPr/>
        </p:nvSpPr>
        <p:spPr>
          <a:xfrm>
            <a:off x="6181090" y="4011928"/>
            <a:ext cx="548640" cy="548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482840" y="3328397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Quick Replies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482840" y="4070804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Text card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482840" y="4774952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Image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7482840" y="5516150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Action Card</a:t>
            </a:r>
          </a:p>
        </p:txBody>
      </p:sp>
      <p:cxnSp>
        <p:nvCxnSpPr>
          <p:cNvPr id="68" name="Straight Arrow Connector 67"/>
          <p:cNvCxnSpPr>
            <a:stCxn id="56" idx="3"/>
            <a:endCxn id="64" idx="1"/>
          </p:cNvCxnSpPr>
          <p:nvPr/>
        </p:nvCxnSpPr>
        <p:spPr>
          <a:xfrm>
            <a:off x="6729730" y="3556997"/>
            <a:ext cx="75311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5" idx="1"/>
          </p:cNvCxnSpPr>
          <p:nvPr/>
        </p:nvCxnSpPr>
        <p:spPr>
          <a:xfrm>
            <a:off x="6729730" y="4286248"/>
            <a:ext cx="753110" cy="1315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3"/>
            <a:endCxn id="66" idx="1"/>
          </p:cNvCxnSpPr>
          <p:nvPr/>
        </p:nvCxnSpPr>
        <p:spPr>
          <a:xfrm flipV="1">
            <a:off x="6729730" y="5003552"/>
            <a:ext cx="753110" cy="1194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3"/>
            <a:endCxn id="67" idx="1"/>
          </p:cNvCxnSpPr>
          <p:nvPr/>
        </p:nvCxnSpPr>
        <p:spPr>
          <a:xfrm>
            <a:off x="6729730" y="5744750"/>
            <a:ext cx="75311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81040" y="3556997"/>
            <a:ext cx="0" cy="218775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56" idx="1"/>
          </p:cNvCxnSpPr>
          <p:nvPr/>
        </p:nvCxnSpPr>
        <p:spPr>
          <a:xfrm>
            <a:off x="5781040" y="3556997"/>
            <a:ext cx="40005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3" idx="1"/>
          </p:cNvCxnSpPr>
          <p:nvPr/>
        </p:nvCxnSpPr>
        <p:spPr>
          <a:xfrm>
            <a:off x="5781040" y="4286248"/>
            <a:ext cx="40005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7" idx="1"/>
          </p:cNvCxnSpPr>
          <p:nvPr/>
        </p:nvCxnSpPr>
        <p:spPr>
          <a:xfrm flipV="1">
            <a:off x="5781040" y="5015499"/>
            <a:ext cx="400050" cy="1741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8" idx="1"/>
          </p:cNvCxnSpPr>
          <p:nvPr/>
        </p:nvCxnSpPr>
        <p:spPr>
          <a:xfrm>
            <a:off x="5781040" y="5744750"/>
            <a:ext cx="40005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39" idx="1"/>
          </p:cNvCxnSpPr>
          <p:nvPr/>
        </p:nvCxnSpPr>
        <p:spPr>
          <a:xfrm>
            <a:off x="4343400" y="4473576"/>
            <a:ext cx="337820" cy="1"/>
          </a:xfrm>
          <a:prstGeom prst="line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2998470" y="6032132"/>
            <a:ext cx="155448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Not Implemented</a:t>
            </a:r>
          </a:p>
        </p:txBody>
      </p:sp>
      <p:cxnSp>
        <p:nvCxnSpPr>
          <p:cNvPr id="118" name="Straight Arrow Connector 117"/>
          <p:cNvCxnSpPr>
            <a:cxnSpLocks/>
            <a:stCxn id="10" idx="3"/>
            <a:endCxn id="117" idx="1"/>
          </p:cNvCxnSpPr>
          <p:nvPr/>
        </p:nvCxnSpPr>
        <p:spPr>
          <a:xfrm>
            <a:off x="2566670" y="6241142"/>
            <a:ext cx="431800" cy="195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16DC06-BB69-5640-A650-2EF3F011E9AD}"/>
              </a:ext>
            </a:extLst>
          </p:cNvPr>
          <p:cNvSpPr/>
          <p:nvPr/>
        </p:nvSpPr>
        <p:spPr>
          <a:xfrm>
            <a:off x="4681220" y="3119482"/>
            <a:ext cx="762000" cy="27081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Text Response </a:t>
            </a:r>
          </a:p>
        </p:txBody>
      </p:sp>
      <p:cxnSp>
        <p:nvCxnSpPr>
          <p:cNvPr id="141" name="Straight Arrow Connector 140"/>
          <p:cNvCxnSpPr>
            <a:stCxn id="9" idx="3"/>
          </p:cNvCxnSpPr>
          <p:nvPr/>
        </p:nvCxnSpPr>
        <p:spPr>
          <a:xfrm>
            <a:off x="2566670" y="3393802"/>
            <a:ext cx="2114550" cy="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9" idx="3"/>
          </p:cNvCxnSpPr>
          <p:nvPr/>
        </p:nvCxnSpPr>
        <p:spPr>
          <a:xfrm>
            <a:off x="5443220" y="4473577"/>
            <a:ext cx="369570" cy="1"/>
          </a:xfrm>
          <a:prstGeom prst="line">
            <a:avLst/>
          </a:prstGeom>
          <a:ln w="28575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3598545" y="3107789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2785110" y="407080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2881630" y="4830182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2905239" y="5507992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832079" y="3523987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862184" y="4255004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818743" y="4993377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6875259" y="5744750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356360" y="1365245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48DEC3-C9A4-EE4D-8906-20C55589CEDB}"/>
              </a:ext>
            </a:extLst>
          </p:cNvPr>
          <p:cNvSpPr txBox="1"/>
          <p:nvPr/>
        </p:nvSpPr>
        <p:spPr>
          <a:xfrm>
            <a:off x="1208519" y="1889780"/>
            <a:ext cx="65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173345" y="104625"/>
            <a:ext cx="359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 Response Display Process</a:t>
            </a:r>
          </a:p>
        </p:txBody>
      </p:sp>
    </p:spTree>
    <p:extLst>
      <p:ext uri="{BB962C8B-B14F-4D97-AF65-F5344CB8AC3E}">
        <p14:creationId xmlns:p14="http://schemas.microsoft.com/office/powerpoint/2010/main" val="5887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994</Words>
  <Application>Microsoft Office PowerPoint</Application>
  <PresentationFormat>On-screen Show (4:3)</PresentationFormat>
  <Paragraphs>242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W</dc:creator>
  <cp:lastModifiedBy>RNTDOTAI</cp:lastModifiedBy>
  <cp:revision>55</cp:revision>
  <dcterms:created xsi:type="dcterms:W3CDTF">2018-08-28T09:16:24Z</dcterms:created>
  <dcterms:modified xsi:type="dcterms:W3CDTF">2018-08-30T05:38:05Z</dcterms:modified>
</cp:coreProperties>
</file>