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7" r:id="rId1"/>
  </p:sld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3518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370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4525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321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10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6159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24101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177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499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36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881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654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2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16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720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34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00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809" r:id="rId2"/>
    <p:sldLayoutId id="2147483810" r:id="rId3"/>
    <p:sldLayoutId id="2147483811" r:id="rId4"/>
    <p:sldLayoutId id="2147483812" r:id="rId5"/>
    <p:sldLayoutId id="2147483813" r:id="rId6"/>
    <p:sldLayoutId id="2147483814" r:id="rId7"/>
    <p:sldLayoutId id="2147483815" r:id="rId8"/>
    <p:sldLayoutId id="2147483816" r:id="rId9"/>
    <p:sldLayoutId id="2147483817" r:id="rId10"/>
    <p:sldLayoutId id="2147483818" r:id="rId11"/>
    <p:sldLayoutId id="2147483819" r:id="rId12"/>
    <p:sldLayoutId id="2147483820" r:id="rId13"/>
    <p:sldLayoutId id="2147483821" r:id="rId14"/>
    <p:sldLayoutId id="2147483822" r:id="rId15"/>
    <p:sldLayoutId id="2147483823" r:id="rId16"/>
    <p:sldLayoutId id="21474838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55559"/>
          </a:xfrm>
        </p:spPr>
        <p:txBody>
          <a:bodyPr/>
          <a:lstStyle/>
          <a:p>
            <a:r>
              <a:rPr lang="en-IN" sz="48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</a:t>
            </a:r>
            <a:r>
              <a:rPr lang="en-IN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PORTFOLIO</a:t>
            </a:r>
            <a:endParaRPr lang="en-US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57290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1C51F-350B-81AE-C018-AE541BC14B4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9667" y="600159"/>
            <a:ext cx="8824913" cy="1401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FEATURES &amp; FUNCTIONALITY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E353672-2D4C-0F7E-104B-FF41D1BEB16C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49667" y="1785420"/>
            <a:ext cx="8824913" cy="3739481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Responsive website (mobile + desktop)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Project showcase with descriptions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Interactive skill progress bars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Certificate gallery with hover effects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Contact form with email &amp; phone info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6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ACB960-8A96-5431-8320-A9C9CEFDC1C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295" y="841375"/>
            <a:ext cx="8824913" cy="12557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RESULT &amp; SCREENSHOTS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A0D55AB-B6E7-6F1A-C196-149532FC273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20791" y="2212591"/>
            <a:ext cx="8824913" cy="37861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Personal portfolio website build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Clear display of Skills, achievements, and projects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Screenshots : Below the screenshots are my portfolio website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80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658" y="862582"/>
            <a:ext cx="9702265" cy="499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908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984132"/>
            <a:ext cx="9692640" cy="4889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1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924025"/>
            <a:ext cx="10039150" cy="496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20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528" y="1194443"/>
            <a:ext cx="10019899" cy="446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196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4" y="1185646"/>
            <a:ext cx="9981398" cy="448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3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028" y="991403"/>
            <a:ext cx="9991025" cy="47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86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54" y="847023"/>
            <a:ext cx="10135402" cy="499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232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D54862F-80C3-252D-1333-C5F214CC822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03158" y="808355"/>
            <a:ext cx="8824913" cy="1468438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CONCLUSION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5B37847-BD9D-522A-B133-1CE14528162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414914" y="2629085"/>
            <a:ext cx="8824913" cy="2362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Portfolio acts as a digital resume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Display achievements and skills in one place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Enhances personal branding and job opportunities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778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16000" y="960582"/>
            <a:ext cx="10215418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IN" sz="4400" dirty="0">
                <a:ln w="3175" cmpd="sng">
                  <a:noFill/>
                </a:ln>
                <a:solidFill>
                  <a:srgbClr val="996600"/>
                </a:solidFill>
                <a:latin typeface="+mj-lt"/>
                <a:ea typeface="+mj-ea"/>
                <a:cs typeface="+mj-cs"/>
              </a:rPr>
              <a:t>DIGITAL PORTFOLIO</a:t>
            </a:r>
          </a:p>
          <a:p>
            <a:pPr algn="ctr"/>
            <a:endParaRPr lang="en-IN" sz="4400" dirty="0" smtClean="0"/>
          </a:p>
          <a:p>
            <a:r>
              <a:rPr lang="en-IN" sz="2400" b="1" dirty="0" smtClean="0">
                <a:solidFill>
                  <a:srgbClr val="7030A0"/>
                </a:solidFill>
              </a:rPr>
              <a:t>	NAME	</a:t>
            </a:r>
            <a:r>
              <a:rPr lang="en-IN" sz="2400" dirty="0" smtClean="0"/>
              <a:t>			:	BALASAKTHI N</a:t>
            </a:r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	</a:t>
            </a:r>
            <a:r>
              <a:rPr lang="en-US" sz="2400" b="1" dirty="0">
                <a:solidFill>
                  <a:srgbClr val="7030A0"/>
                </a:solidFill>
              </a:rPr>
              <a:t>REGISTER </a:t>
            </a:r>
            <a:r>
              <a:rPr lang="en-US" sz="2400" b="1" dirty="0" smtClean="0">
                <a:solidFill>
                  <a:srgbClr val="7030A0"/>
                </a:solidFill>
              </a:rPr>
              <a:t>NO</a:t>
            </a:r>
            <a:r>
              <a:rPr lang="en-US" sz="2400" dirty="0" smtClean="0"/>
              <a:t>		:	2422k2423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	NM </a:t>
            </a:r>
            <a:r>
              <a:rPr lang="en-US" sz="2400" b="1" dirty="0" smtClean="0">
                <a:solidFill>
                  <a:srgbClr val="7030A0"/>
                </a:solidFill>
              </a:rPr>
              <a:t>ID	</a:t>
            </a:r>
            <a:r>
              <a:rPr lang="en-US" sz="2400" dirty="0" smtClean="0"/>
              <a:t>			:	</a:t>
            </a:r>
            <a:r>
              <a:rPr lang="en-US" sz="2400" dirty="0"/>
              <a:t>asbru072422k2423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DEPARTMENT</a:t>
            </a:r>
            <a:r>
              <a:rPr lang="en-US" sz="2400" dirty="0" smtClean="0"/>
              <a:t>		:	II </a:t>
            </a:r>
            <a:r>
              <a:rPr lang="en-US" sz="2400" dirty="0"/>
              <a:t>– </a:t>
            </a:r>
            <a:r>
              <a:rPr lang="en-US" sz="2400" dirty="0" err="1"/>
              <a:t>B.Sc</a:t>
            </a:r>
            <a:r>
              <a:rPr lang="en-US" sz="2400" dirty="0"/>
              <a:t> ( Computer science )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r>
              <a:rPr lang="en-US" sz="2400" b="1" dirty="0" smtClean="0">
                <a:solidFill>
                  <a:srgbClr val="7030A0"/>
                </a:solidFill>
              </a:rPr>
              <a:t>COLLEGE</a:t>
            </a:r>
            <a:r>
              <a:rPr lang="en-US" sz="2400" dirty="0" smtClean="0"/>
              <a:t>			:	</a:t>
            </a:r>
            <a:r>
              <a:rPr lang="en-US" sz="2400" dirty="0" err="1" smtClean="0"/>
              <a:t>Lrg</a:t>
            </a:r>
            <a:r>
              <a:rPr lang="en-US" sz="2400" dirty="0" smtClean="0"/>
              <a:t> </a:t>
            </a:r>
            <a:r>
              <a:rPr lang="en-US" sz="2400" dirty="0"/>
              <a:t>women’s arts and science college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1044582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70E62B1-67B1-2DE6-30BD-D242BCDD1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1010478"/>
            <a:ext cx="8825659" cy="1692965"/>
          </a:xfrm>
        </p:spPr>
        <p:txBody>
          <a:bodyPr/>
          <a:lstStyle/>
          <a:p>
            <a:r>
              <a:rPr lang="en-IN" sz="4400" dirty="0">
                <a:solidFill>
                  <a:srgbClr val="996600"/>
                </a:solidFill>
              </a:rPr>
              <a:t>GITHUB</a:t>
            </a:r>
            <a:r>
              <a:rPr lang="en-IN" dirty="0"/>
              <a:t> </a:t>
            </a:r>
            <a:r>
              <a:rPr lang="en-IN" sz="4400" dirty="0">
                <a:solidFill>
                  <a:srgbClr val="996600"/>
                </a:solidFill>
              </a:rPr>
              <a:t>LINK</a:t>
            </a:r>
            <a:endParaRPr lang="en-US" sz="4400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B6D2AF5-DC29-D411-07B0-A6E57CAE8BD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003093" y="2703443"/>
            <a:ext cx="8825659" cy="178904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200"/>
              <a:t>https://github.com/balasakthi537-star/TNSDC-FWD-DPT.git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70995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PROJECT TITLE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1295402" y="3114963"/>
            <a:ext cx="9592732" cy="1532467"/>
          </a:xfrm>
          <a:prstGeom prst="rect">
            <a:avLst/>
          </a:prstGeom>
        </p:spPr>
        <p:txBody>
          <a:bodyPr/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IN" sz="4400" dirty="0" smtClean="0">
                <a:solidFill>
                  <a:srgbClr val="C00000"/>
                </a:solidFill>
              </a:rPr>
              <a:t>Interactive  digital  portfolio</a:t>
            </a:r>
            <a:endParaRPr lang="en-US" sz="4400" dirty="0" smtClean="0">
              <a:solidFill>
                <a:srgbClr val="C00000"/>
              </a:solidFill>
            </a:endParaRP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77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21CBB03-9B89-910E-6F2F-4521D939570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36295" y="565350"/>
            <a:ext cx="8824913" cy="125571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AGENDA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7D1B1CC-16E7-850A-650B-3DB186C2C44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01541" y="1715453"/>
            <a:ext cx="8824913" cy="423068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PROBLEM  STATEMENT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PROJECT  OVERVIEW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END USERS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TOOLS AND TECHNOLOGIES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PORTFOLIO  DESIGN AND LAYOUT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FEATURE  AND  FUNCTIONALITY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RESULT  AND SCREENSHOTS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6089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996600"/>
                </a:solidFill>
              </a:rPr>
              <a:t>PROBLEM STATEMENT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179947" y="2686241"/>
            <a:ext cx="9601196" cy="267085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/>
              <a:t>Many students struggle to showcase their skills and projects </a:t>
            </a:r>
            <a:r>
              <a:rPr lang="en-IN" sz="2400" dirty="0" smtClean="0"/>
              <a:t>effectively.</a:t>
            </a:r>
          </a:p>
          <a:p>
            <a:pPr algn="l"/>
            <a:endParaRPr lang="en-IN" sz="2400" dirty="0" smtClean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 smtClean="0"/>
              <a:t>Traditional </a:t>
            </a:r>
            <a:r>
              <a:rPr lang="en-IN" sz="2400" dirty="0"/>
              <a:t>resumes lack visual appeal and interactivity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IN" sz="2400" dirty="0"/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IN" sz="2400" dirty="0"/>
              <a:t>Need for a digital portfolio that highlights project, skills, and achievements clearly</a:t>
            </a:r>
          </a:p>
        </p:txBody>
      </p:sp>
    </p:spTree>
    <p:extLst>
      <p:ext uri="{BB962C8B-B14F-4D97-AF65-F5344CB8AC3E}">
        <p14:creationId xmlns:p14="http://schemas.microsoft.com/office/powerpoint/2010/main" val="28258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F118A2-5928-67B0-1F89-B55F3DBDAD6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8661" y="834641"/>
            <a:ext cx="8824913" cy="1401762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PROJECT OVERVIEW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9CFB3ED-AC75-4448-06BD-D5D2A62ACF40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20791" y="2376956"/>
            <a:ext cx="8824913" cy="3382962"/>
          </a:xfrm>
          <a:prstGeom prst="rect">
            <a:avLst/>
          </a:prstGeom>
        </p:spPr>
        <p:txBody>
          <a:bodyPr/>
          <a:lstStyle/>
          <a:p>
            <a:pPr marL="9144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Developed a personal portfolio website for showcasing academic </a:t>
            </a:r>
            <a:r>
              <a:rPr lang="en-IN" dirty="0" smtClean="0"/>
              <a:t>and 	technical </a:t>
            </a:r>
            <a:r>
              <a:rPr lang="en-IN" dirty="0"/>
              <a:t>skills.</a:t>
            </a:r>
          </a:p>
          <a:p>
            <a:pPr marL="9144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9144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Includes sections for About, Skills, Projects, and Contact.</a:t>
            </a:r>
          </a:p>
          <a:p>
            <a:pPr marL="9144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9144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Responsive design for both desktop and mobile users</a:t>
            </a:r>
            <a:r>
              <a:rPr lang="en-I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77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A2BF89-1AFD-3DFC-4871-55D240DEF2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74796" y="749200"/>
            <a:ext cx="8824913" cy="14017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END USERS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3AAC9A0-C3C8-F639-B2B1-A8C35FBAC21D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674796" y="2319621"/>
            <a:ext cx="8824913" cy="3373438"/>
          </a:xfrm>
          <a:prstGeom prst="rect">
            <a:avLst/>
          </a:prstGeo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Students &amp; job seekers to present their work</a:t>
            </a:r>
            <a:r>
              <a:rPr lang="en-IN" dirty="0" smtClean="0"/>
              <a:t>.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Recruiters to evaluate candidate skills quickly</a:t>
            </a:r>
            <a:r>
              <a:rPr lang="en-IN" dirty="0" smtClean="0"/>
              <a:t>.</a:t>
            </a:r>
            <a:endParaRPr lang="en-I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dirty="0"/>
              <a:t>Client/Companies looking for project sample</a:t>
            </a:r>
            <a:r>
              <a:rPr lang="en-IN" sz="2000" dirty="0"/>
              <a:t>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5527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2BE632-B05E-16AE-29E3-00764F94801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9667" y="677779"/>
            <a:ext cx="8824913" cy="14541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TOOLS AND TECHNOLOGIES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C9111C5-2400-8302-8237-C84522A235D5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289785" y="2406449"/>
            <a:ext cx="8824913" cy="33559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8288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HTML, CSS, JavaScript – Structure, design, interactivity</a:t>
            </a:r>
          </a:p>
          <a:p>
            <a:pPr marL="18288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18288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Bootstrap/CSS Flexbox/Grid – Responsiveness</a:t>
            </a:r>
          </a:p>
          <a:p>
            <a:pPr marL="18288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sz="2800" dirty="0"/>
          </a:p>
          <a:p>
            <a:pPr marL="182880" indent="-285750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dirty="0"/>
              <a:t>GitHub – Version control &amp; hosting</a:t>
            </a:r>
          </a:p>
        </p:txBody>
      </p:sp>
    </p:spTree>
    <p:extLst>
      <p:ext uri="{BB962C8B-B14F-4D97-AF65-F5344CB8AC3E}">
        <p14:creationId xmlns:p14="http://schemas.microsoft.com/office/powerpoint/2010/main" val="4116066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516C4D-7C17-0323-B666-6729F3F814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8661" y="716765"/>
            <a:ext cx="9371013" cy="1454150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996600"/>
                </a:solidFill>
              </a:rPr>
              <a:t>PORTFOLIO DESIGN &amp; LAYOUT</a:t>
            </a:r>
            <a:endParaRPr lang="en-US" dirty="0">
              <a:solidFill>
                <a:srgbClr val="9966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C509A8D-12BC-8745-CFB8-8BB0E133AD9B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591710" y="2007268"/>
            <a:ext cx="8824913" cy="3970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Hero banner with intro + resume button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Profile section with photo &amp; detail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Skills with progress bars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Projects displayed in card layout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Certificates gallery</a:t>
            </a:r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IN" dirty="0"/>
          </a:p>
          <a:p>
            <a:pPr marL="0" indent="-28575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IN" sz="2200" dirty="0"/>
              <a:t>Contact form + footer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0841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237</Words>
  <Application>Microsoft Office PowerPoint</Application>
  <PresentationFormat>Widescreen</PresentationFormat>
  <Paragraphs>82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Garamond</vt:lpstr>
      <vt:lpstr>Wingdings</vt:lpstr>
      <vt:lpstr>Organic</vt:lpstr>
      <vt:lpstr>DIGITAL PORTFOLIO</vt:lpstr>
      <vt:lpstr>PowerPoint Presentation</vt:lpstr>
      <vt:lpstr>PROJECT TITLE</vt:lpstr>
      <vt:lpstr>AGENDA</vt:lpstr>
      <vt:lpstr>PROBLEM STATEMENT</vt:lpstr>
      <vt:lpstr>PROJECT OVERVIEW</vt:lpstr>
      <vt:lpstr>END USERS</vt:lpstr>
      <vt:lpstr>TOOLS AND TECHNOLOGIES</vt:lpstr>
      <vt:lpstr>PORTFOLIO DESIGN &amp; LAYOUT</vt:lpstr>
      <vt:lpstr>FEATURES &amp; FUNCTIONALITY</vt:lpstr>
      <vt:lpstr>RESULT &amp;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user</dc:creator>
  <cp:lastModifiedBy>user</cp:lastModifiedBy>
  <cp:revision>6</cp:revision>
  <dcterms:created xsi:type="dcterms:W3CDTF">2025-09-08T14:19:26Z</dcterms:created>
  <dcterms:modified xsi:type="dcterms:W3CDTF">2025-09-08T15:22:07Z</dcterms:modified>
</cp:coreProperties>
</file>