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7.xml"/><Relationship Id="rId11" Type="http://schemas.openxmlformats.org/officeDocument/2006/relationships/slide" Target="slides/slide8.xml"/><Relationship Id="rId22" Type="http://schemas.openxmlformats.org/officeDocument/2006/relationships/slide" Target="slides/slide19.xml"/><Relationship Id="rId10" Type="http://schemas.openxmlformats.org/officeDocument/2006/relationships/slide" Target="slides/slide7.xml"/><Relationship Id="rId21" Type="http://schemas.openxmlformats.org/officeDocument/2006/relationships/slide" Target="slides/slide18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6" Type="http://schemas.openxmlformats.org/officeDocument/2006/relationships/slide" Target="slides/slide3.xml"/><Relationship Id="rId18" Type="http://schemas.openxmlformats.org/officeDocument/2006/relationships/slide" Target="slides/slide15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/>
          <p:nvPr>
            <p:ph type="ctrTitle"/>
          </p:nvPr>
        </p:nvSpPr>
        <p:spPr>
          <a:xfrm>
            <a:off x="581191" y="1318605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ill Sans"/>
              <a:buNone/>
            </a:pPr>
            <a:r>
              <a:t/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 txBox="1"/>
          <p:nvPr>
            <p:ph idx="1" type="subTitle"/>
          </p:nvPr>
        </p:nvSpPr>
        <p:spPr>
          <a:xfrm>
            <a:off x="4815076" y="-305392"/>
            <a:ext cx="25620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 txBox="1"/>
          <p:nvPr/>
        </p:nvSpPr>
        <p:spPr>
          <a:xfrm>
            <a:off x="3299791" y="2057400"/>
            <a:ext cx="5542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 SCIENCE PROJECT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475421" y="3937552"/>
            <a:ext cx="923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7609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 b="1" sz="2000">
              <a:solidFill>
                <a:srgbClr val="FFFFFF"/>
              </a:solidFill>
            </a:endParaRPr>
          </a:p>
          <a:p>
            <a:pPr indent="0" lvl="0" marL="27609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</a:rPr>
              <a:t>1.Bala sakthi kumar V -</a:t>
            </a: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609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</a:rPr>
              <a:t>Chemical Engineering,Ac tech.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3664226" y="1129748"/>
            <a:ext cx="4813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6C244A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b="0" i="0" sz="1800" u="none" cap="none" strike="noStrike">
              <a:solidFill>
                <a:srgbClr val="6C244A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7A4CD-C19E-E701-7F7E-52D9BEA48678}"/>
              </a:ext>
            </a:extLst>
          </p:cNvPr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3E175-6289-1E60-5B07-DAFE776A5CF6}"/>
              </a:ext>
            </a:extLst>
          </p:cNvPr>
          <p:cNvSpPr txBox="1"/>
          <p:nvPr/>
        </p:nvSpPr>
        <p:spPr>
          <a:xfrm>
            <a:off x="1196008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