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1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059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15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625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5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994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464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6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8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9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1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1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0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l.g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35015"/>
          </a:xfrm>
        </p:spPr>
        <p:txBody>
          <a:bodyPr/>
          <a:lstStyle/>
          <a:p>
            <a:r>
              <a:rPr lang="en-US" dirty="0" smtClean="0"/>
              <a:t>MID ROAD HELPER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2845545" cy="1350859"/>
          </a:xfrm>
        </p:spPr>
        <p:txBody>
          <a:bodyPr/>
          <a:lstStyle/>
          <a:p>
            <a:r>
              <a:rPr lang="en-US" dirty="0" smtClean="0"/>
              <a:t>BALASANKAR S</a:t>
            </a:r>
          </a:p>
          <a:p>
            <a:r>
              <a:rPr lang="en-US" dirty="0" smtClean="0"/>
              <a:t>2019202005</a:t>
            </a:r>
          </a:p>
          <a:p>
            <a:r>
              <a:rPr lang="en-US" dirty="0" smtClean="0"/>
              <a:t>MCA(REGULAR)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35068" y="4369777"/>
            <a:ext cx="4242178" cy="1758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Under the guidance of</a:t>
            </a:r>
          </a:p>
          <a:p>
            <a:r>
              <a:rPr lang="en-US" dirty="0"/>
              <a:t>Dr. E. UMA</a:t>
            </a:r>
            <a:br>
              <a:rPr lang="en-US" dirty="0"/>
            </a:br>
            <a:r>
              <a:rPr lang="en-US" dirty="0"/>
              <a:t>Assistant Professor (</a:t>
            </a:r>
            <a:r>
              <a:rPr lang="en-US" dirty="0">
                <a:hlinkClick r:id="rId2"/>
              </a:rPr>
              <a:t>SL.GR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Department of Information Science and Technology(DIST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56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 Road Helper is a web application.</a:t>
            </a:r>
          </a:p>
          <a:p>
            <a:r>
              <a:rPr lang="en-US" dirty="0" smtClean="0"/>
              <a:t>This application is </a:t>
            </a:r>
            <a:r>
              <a:rPr lang="en-US" dirty="0"/>
              <a:t>going to be good solution for the people who need help in the mid </a:t>
            </a:r>
            <a:r>
              <a:rPr lang="en-US" dirty="0" smtClean="0"/>
              <a:t>road with </a:t>
            </a:r>
            <a:r>
              <a:rPr lang="en-US" dirty="0"/>
              <a:t>the issue in vehicle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Mid road helper helps user to connect with the helper services.</a:t>
            </a:r>
          </a:p>
          <a:p>
            <a:r>
              <a:rPr lang="en-US" dirty="0" smtClean="0"/>
              <a:t>Helper services are the company who solve </a:t>
            </a:r>
            <a:r>
              <a:rPr lang="en-US" dirty="0"/>
              <a:t>the </a:t>
            </a:r>
            <a:r>
              <a:rPr lang="en-US" dirty="0" smtClean="0"/>
              <a:t>problems (Mechanical </a:t>
            </a:r>
            <a:r>
              <a:rPr lang="en-US" dirty="0"/>
              <a:t>issues, </a:t>
            </a:r>
            <a:r>
              <a:rPr lang="en-US" dirty="0" smtClean="0"/>
              <a:t>towing and fuel required).</a:t>
            </a:r>
          </a:p>
          <a:p>
            <a:r>
              <a:rPr lang="en-US" dirty="0" smtClean="0"/>
              <a:t>Helper services are approved by the admin.</a:t>
            </a:r>
          </a:p>
          <a:p>
            <a:r>
              <a:rPr lang="en-US" dirty="0" smtClean="0"/>
              <a:t>Only approved helper services details are listed to users.</a:t>
            </a:r>
          </a:p>
        </p:txBody>
      </p:sp>
    </p:spTree>
    <p:extLst>
      <p:ext uri="{BB962C8B-B14F-4D97-AF65-F5344CB8AC3E}">
        <p14:creationId xmlns:p14="http://schemas.microsoft.com/office/powerpoint/2010/main" val="32904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Module:</a:t>
            </a:r>
          </a:p>
          <a:p>
            <a:pPr lvl="1"/>
            <a:r>
              <a:rPr lang="en-US" dirty="0" smtClean="0"/>
              <a:t>User needs to register and login.</a:t>
            </a:r>
          </a:p>
          <a:p>
            <a:pPr lvl="1"/>
            <a:r>
              <a:rPr lang="en-US" dirty="0" smtClean="0"/>
              <a:t>Problems </a:t>
            </a:r>
            <a:r>
              <a:rPr lang="en-US" dirty="0"/>
              <a:t>are listed, user need to select the problem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Helper service within 5-10 km radius are listed to the user.</a:t>
            </a:r>
            <a:endParaRPr lang="en-US" dirty="0"/>
          </a:p>
          <a:p>
            <a:pPr lvl="1"/>
            <a:r>
              <a:rPr lang="en-US" dirty="0" smtClean="0"/>
              <a:t>Send </a:t>
            </a:r>
            <a:r>
              <a:rPr lang="en-US" dirty="0"/>
              <a:t>request to the Helper service.</a:t>
            </a:r>
          </a:p>
          <a:p>
            <a:pPr lvl="1"/>
            <a:r>
              <a:rPr lang="en-US" dirty="0" smtClean="0"/>
              <a:t>Connect </a:t>
            </a:r>
            <a:r>
              <a:rPr lang="en-US" dirty="0"/>
              <a:t>with the helper service and send current </a:t>
            </a:r>
            <a:r>
              <a:rPr lang="en-US" dirty="0" smtClean="0"/>
              <a:t>location using chat.</a:t>
            </a:r>
            <a:endParaRPr lang="en-US" dirty="0"/>
          </a:p>
          <a:p>
            <a:pPr lvl="1"/>
            <a:r>
              <a:rPr lang="en-US" dirty="0" smtClean="0"/>
              <a:t>Pay </a:t>
            </a:r>
            <a:r>
              <a:rPr lang="en-US" dirty="0"/>
              <a:t>for a service.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feedback about service.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service bill details in 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9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Service Module</a:t>
            </a:r>
          </a:p>
          <a:p>
            <a:pPr lvl="1"/>
            <a:r>
              <a:rPr lang="en-US" dirty="0" smtClean="0"/>
              <a:t>Helper services register and login</a:t>
            </a:r>
          </a:p>
          <a:p>
            <a:pPr lvl="1"/>
            <a:r>
              <a:rPr lang="en-US" dirty="0" smtClean="0"/>
              <a:t>Wait for admin approval</a:t>
            </a:r>
          </a:p>
          <a:p>
            <a:pPr lvl="1"/>
            <a:r>
              <a:rPr lang="en-US" dirty="0" smtClean="0"/>
              <a:t>Accept user request and get user current location via chat </a:t>
            </a:r>
          </a:p>
          <a:p>
            <a:pPr lvl="1"/>
            <a:r>
              <a:rPr lang="en-US" dirty="0" smtClean="0"/>
              <a:t>After service send payment bill to the user via email.</a:t>
            </a:r>
          </a:p>
          <a:p>
            <a:r>
              <a:rPr lang="en-US" dirty="0" smtClean="0"/>
              <a:t>Admin Module</a:t>
            </a:r>
          </a:p>
          <a:p>
            <a:pPr lvl="1"/>
            <a:r>
              <a:rPr lang="en-US" dirty="0"/>
              <a:t>Approve Helper service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user/Helper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Manage bill and feedback of helper services</a:t>
            </a:r>
          </a:p>
        </p:txBody>
      </p:sp>
    </p:spTree>
    <p:extLst>
      <p:ext uri="{BB962C8B-B14F-4D97-AF65-F5344CB8AC3E}">
        <p14:creationId xmlns:p14="http://schemas.microsoft.com/office/powerpoint/2010/main" val="13879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application is going to develop using HTML, CSS as frontend.</a:t>
            </a:r>
          </a:p>
          <a:p>
            <a:r>
              <a:rPr lang="en-US" dirty="0" smtClean="0"/>
              <a:t>For backend PHP and MYSQL is used.</a:t>
            </a:r>
          </a:p>
          <a:p>
            <a:r>
              <a:rPr lang="en-US" dirty="0" smtClean="0"/>
              <a:t>Visual Studio code is used for coding HTML,CSS,PHP.</a:t>
            </a:r>
          </a:p>
          <a:p>
            <a:r>
              <a:rPr lang="en-US" dirty="0"/>
              <a:t>XAMPP server </a:t>
            </a:r>
            <a:r>
              <a:rPr lang="en-US" dirty="0" smtClean="0"/>
              <a:t>is used </a:t>
            </a:r>
            <a:r>
              <a:rPr lang="en-US" dirty="0"/>
              <a:t>for database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attacks, SQL Injection and Cross Site Scripting (XSS) </a:t>
            </a:r>
            <a:r>
              <a:rPr lang="en-US" dirty="0" smtClean="0"/>
              <a:t>are prevented in this application</a:t>
            </a:r>
          </a:p>
          <a:p>
            <a:r>
              <a:rPr lang="en-US" dirty="0" smtClean="0"/>
              <a:t>Google Map API are used for location purposes.</a:t>
            </a:r>
          </a:p>
          <a:p>
            <a:r>
              <a:rPr lang="en-US" dirty="0"/>
              <a:t>Simple Mail Transfer Protocol (SMTP) is used for sending mail.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3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787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ARCHITECTURE DIAGRAM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07" y="1349985"/>
            <a:ext cx="76295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72" y="2685965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YOU….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305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MID ROAD HELPER</vt:lpstr>
      <vt:lpstr>Project Introduction</vt:lpstr>
      <vt:lpstr>Modules</vt:lpstr>
      <vt:lpstr>Modules Continue…</vt:lpstr>
      <vt:lpstr>Technologies used</vt:lpstr>
      <vt:lpstr>ARCHITECTURE DIAGRAM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ROAD HELPER</dc:title>
  <dc:creator>Balasankar</dc:creator>
  <cp:lastModifiedBy>Balasankar</cp:lastModifiedBy>
  <cp:revision>13</cp:revision>
  <dcterms:created xsi:type="dcterms:W3CDTF">2022-03-17T12:53:01Z</dcterms:created>
  <dcterms:modified xsi:type="dcterms:W3CDTF">2022-04-22T05:21:34Z</dcterms:modified>
</cp:coreProperties>
</file>