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63f1160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63f1160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e4fcaf2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e4fcaf2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e4fcaf29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e4fcaf29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e4fcaf29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e4fcaf29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63f1160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63f1160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63f11607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63f11607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63f11607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63f11607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dqT7F9za-WpyJhDSgR-MRHtsQPYQJgIw/view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FoxWyoOp9J7eRHlXxWOF9DPtCBA2lemK/view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Recap on Hula Drone handling and coding hula drone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 a Workshop 2 Quiz question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Breakout session: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Some quiz on hula handling and python 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Hula Drone - Pre-flight check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69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Make sure all propellers are in good condition. </a:t>
            </a:r>
            <a:r>
              <a:rPr lang="en" sz="1600"/>
              <a:t>Replace</a:t>
            </a:r>
            <a:r>
              <a:rPr lang="en" sz="1600"/>
              <a:t> if needed. Detach propeller using propeller </a:t>
            </a:r>
            <a:r>
              <a:rPr lang="en" sz="1600"/>
              <a:t>removal</a:t>
            </a:r>
            <a:r>
              <a:rPr lang="en" sz="1600"/>
              <a:t> tool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Make sure correct propeller at correct motor.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Make sure battery are fully charge.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Install battery fully into the drone.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Know your drone’s WIFI ssid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725" y="1767283"/>
            <a:ext cx="3999924" cy="1450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725" y="3431851"/>
            <a:ext cx="3304424" cy="151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3850" y="3217475"/>
            <a:ext cx="2546429" cy="17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8725" y="272075"/>
            <a:ext cx="1748450" cy="13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Hula Drone: Watch drone LED to ensure drone is ready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https://drive.google.com/file/d/1dqT7F9za-WpyJhDSgR-MRHtsQPYQJgIw/view?usp=sharing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coding with Hula and some tips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 IMPORTANT: import pyhula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Refer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https://drive.google.com/file/d/1FoxWyoOp9J7eRHlXxWOF9DPtCBA2lemK/view?usp=sharing</a:t>
            </a:r>
            <a:r>
              <a:rPr lang="en"/>
              <a:t> for methods to control hula drone.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using LED parameters or setlamp, the R is actually G, G is actually B and B is actually R. One of the school gave us this feedback. Thanks ACS(I) team.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</a:t>
            </a:r>
            <a:r>
              <a:rPr lang="en"/>
              <a:t> you want to make the drone land halfway </a:t>
            </a:r>
            <a:r>
              <a:rPr lang="en"/>
              <a:t>during your code execution, you can disconnect your laptop’s wifi from the drone and the drone will slowly land.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Drone will not takeoff if the battery level is below 30% or when you see red light on the drone.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2 Quiz Review - A useful flight command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 questions are correctly answer.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look at the last Optional coding question: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75" y="1943838"/>
            <a:ext cx="87630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2 Last Question Answer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413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Line 21: single_fly_straight_flight command flies the drone to a specific x, y coordinate. The coordinate is with respect to the drone body.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QRcode recognition also tells where is the QR code marker with respect to the drone.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Straight_flight x coordinate orientation: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Left of drone is negative x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Right of drone is positive x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Straight_flight y coordinate orientation: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Back of drone is negative x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Front of drone is positive x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straight_fly_straight_flight can be useful when wanting the drone to fly diagonally towards a point.</a:t>
            </a:r>
            <a:endParaRPr sz="13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250" y="1097613"/>
            <a:ext cx="4396199" cy="3526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with Quiz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15 minutes to complete Workshop 3 quiz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Thereafter you will be assigned to respective breakout room, the instructor will go through the quiz and for you to ask more questions.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