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05c322dc9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05c322dc9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05c322dc9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05c322dc9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05c322dc9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05c322dc9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05c322dc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05c322dc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937969f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937969f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05c322d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05c322d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05c322dc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05c322dc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05c322dc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05c322dc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05c322dc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05c322dc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05c322dc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05c322dc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05c322dc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05c322dc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05c322dc9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05c322dc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05c322dc9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05c322dc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opencv.org/3.4/d3/dc0/group__imgproc__shape.html#ga17ed9f5d79ae97bd4c7cf18403e1689a" TargetMode="External"/><Relationship Id="rId4" Type="http://schemas.openxmlformats.org/officeDocument/2006/relationships/hyperlink" Target="https://docs.opencv.org/3.4/d9/d8b/tutorial_py_contours_hierarchy.html" TargetMode="External"/><Relationship Id="rId5" Type="http://schemas.openxmlformats.org/officeDocument/2006/relationships/hyperlink" Target="https://docs.opencv.org/3.4/d3/dc0/group__imgproc__shape.html#gga4303f45752694956374734a03c54d5ffaf7d9a3582d021d5dadcb0e37201a62f8" TargetMode="External"/><Relationship Id="rId6" Type="http://schemas.openxmlformats.org/officeDocument/2006/relationships/hyperlink" Target="https://docs.opencv.org/3.4/d3/dc0/group__imgproc__shape.html#gga4303f45752694956374734a03c54d5ffa5f2883048e654999209f88ba04c302f5" TargetMode="External"/><Relationship Id="rId7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tflite_detector library?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3714300" cy="3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IMPORTANT: </a:t>
            </a:r>
            <a:r>
              <a:rPr b="1" lang="en" sz="1600">
                <a:solidFill>
                  <a:srgbClr val="FF0000"/>
                </a:solidFill>
              </a:rPr>
              <a:t>Put tflite_detector.py file and model file and label file in the folder that contains your code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the first few lines of your code has 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tflite_detector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/>
              <a:t>Steps on how to use in your code: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 15 - initialize tflite_detector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 23 - call detect method to detect which returns a dict containing the detected object with the highest confidence.</a:t>
            </a:r>
            <a:endParaRPr sz="12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149" y="1070125"/>
            <a:ext cx="4300899" cy="40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detect() method returns?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973750"/>
            <a:ext cx="414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An example on h</a:t>
            </a:r>
            <a:r>
              <a:rPr lang="en" sz="1500"/>
              <a:t>ow to use the return dict: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Line 22 - check if the logo are detected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Line 23 - print out the name of the detected logo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Line 24 - print confidence score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Line 25 - print x coordinate of the detected object center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Line 26 - print y coordinate of the detected object center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650" y="1363300"/>
            <a:ext cx="4376349" cy="331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69" y="3067575"/>
            <a:ext cx="4411875" cy="19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How about the other method in tflite_detector? The method returns all detected object.</a:t>
            </a:r>
            <a:endParaRPr sz="2220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88" y="1209138"/>
            <a:ext cx="76866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to detect both color and logo together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Simplest way: One function for detecting one color.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the detection loop, call the color detection functions one by one, follow by detection of logo using tflite_detector over the same image.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And then process the results which is checking if it is None object return.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it is not None, there is result.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it is color check and not None, it will be x , y value only followed by modified frame. The modified frame is image that has bounding box marked over the detected color and </a:t>
            </a:r>
            <a:r>
              <a:rPr lang="en"/>
              <a:t>contour.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it is logo detection and not None, it will be a dict followed by modified frame.</a:t>
            </a:r>
            <a:r>
              <a:rPr lang="en"/>
              <a:t>The modified frame is image that has bounding box marked over the detected color and contour.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Breakout Room: Quiz Time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278600" y="115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 all questions in Quiz 5 in your breakout room. (IMPORTANT)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your instructors if not sure.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workshop, students will revise 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implement color and object detection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coding via quiz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Color and Contour detection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3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learnt how to code color detection using opencv to do these: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a mask using a range of HSV value on a image from the drone’s camera. An example of masked image: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all contours from the mask.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the largest contour.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325" y="1878425"/>
            <a:ext cx="4296901" cy="30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900" y="3039200"/>
            <a:ext cx="1642850" cy="92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find HSV range using opencv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rgbClr val="545D7E"/>
              </a:buClr>
              <a:buSzPts val="1200"/>
              <a:buChar char="●"/>
            </a:pPr>
            <a:r>
              <a:rPr lang="en" sz="1600">
                <a:solidFill>
                  <a:srgbClr val="545D7E"/>
                </a:solidFill>
                <a:highlight>
                  <a:srgbClr val="FFFFFF"/>
                </a:highlight>
              </a:rPr>
              <a:t>Step 1:</a:t>
            </a:r>
            <a:r>
              <a:rPr lang="en" sz="1200">
                <a:solidFill>
                  <a:srgbClr val="545D7E"/>
                </a:solidFill>
                <a:highlight>
                  <a:srgbClr val="FFFFFF"/>
                </a:highlight>
              </a:rPr>
              <a:t> Using </a:t>
            </a:r>
            <a:r>
              <a:rPr lang="en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cv2.cvtColor()</a:t>
            </a:r>
            <a:r>
              <a:rPr lang="en" sz="1200">
                <a:solidFill>
                  <a:srgbClr val="545D7E"/>
                </a:solidFill>
                <a:highlight>
                  <a:srgbClr val="FFFFFF"/>
                </a:highlight>
              </a:rPr>
              <a:t>: You can convert BGR values to HSV to find the corresponding HSV value. For instance, to find the HSV of green:</a:t>
            </a:r>
            <a:endParaRPr sz="1200">
              <a:solidFill>
                <a:srgbClr val="545D7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125" y="1804038"/>
            <a:ext cx="50863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Steps to find HSV range using opencv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 </a:t>
            </a:r>
            <a:r>
              <a:rPr lang="en" sz="1600">
                <a:solidFill>
                  <a:srgbClr val="001D35"/>
                </a:solidFill>
                <a:highlight>
                  <a:srgbClr val="FFFFFF"/>
                </a:highlight>
              </a:rPr>
              <a:t>Defining the Range. </a:t>
            </a:r>
            <a:endParaRPr sz="160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>
                <a:solidFill>
                  <a:srgbClr val="001D35"/>
                </a:solidFill>
                <a:highlight>
                  <a:srgbClr val="FFFFFF"/>
                </a:highlight>
              </a:rPr>
              <a:t>Once you have a base HSV value, define a range around it to account for variations in lighting and color. A common approach is to add and subtract a tolerance value from the Hue, while also considering ranges for Saturation and Value.</a:t>
            </a:r>
            <a:endParaRPr sz="150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1D35"/>
              </a:solidFill>
              <a:highlight>
                <a:srgbClr val="FFFFFF"/>
              </a:highlight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313" y="2646963"/>
            <a:ext cx="49815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handle red color as it has more than one spectrum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Red color has two ranges:</a:t>
            </a:r>
            <a:endParaRPr sz="13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Lower red: </a:t>
            </a:r>
            <a:endParaRPr sz="9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85750" lvl="1" marL="914400" rtl="0" algn="l">
              <a:spcBef>
                <a:spcPts val="120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Upper red:</a:t>
            </a:r>
            <a:endParaRPr sz="9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85750" lvl="1" marL="914400" rtl="0" algn="l">
              <a:spcBef>
                <a:spcPts val="120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Other red: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Create mask for red:</a:t>
            </a:r>
            <a:endParaRPr sz="9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50" y="1736838"/>
            <a:ext cx="196586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050" y="2374938"/>
            <a:ext cx="221139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7650" y="2861800"/>
            <a:ext cx="2629138" cy="5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7650" y="3589500"/>
            <a:ext cx="3748101" cy="13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cv2.findContours 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939027"/>
            <a:ext cx="4329900" cy="3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25310" lvl="0" marL="457200" rtl="0" algn="l">
              <a:spcBef>
                <a:spcPts val="0"/>
              </a:spcBef>
              <a:spcAft>
                <a:spcPts val="0"/>
              </a:spcAft>
              <a:buSzPct val="152605"/>
              <a:buChar char="-"/>
            </a:pPr>
            <a:r>
              <a:rPr lang="en" sz="1425">
                <a:solidFill>
                  <a:schemeClr val="dk1"/>
                </a:solidFill>
                <a:highlight>
                  <a:srgbClr val="FFFFFF"/>
                </a:highlight>
              </a:rPr>
              <a:t>There are three arguments in </a:t>
            </a:r>
            <a:r>
              <a:rPr b="1" lang="en" sz="1425">
                <a:solidFill>
                  <a:srgbClr val="3D578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cv.findContours()</a:t>
            </a:r>
            <a:r>
              <a:rPr lang="en" sz="1425">
                <a:solidFill>
                  <a:schemeClr val="dk1"/>
                </a:solidFill>
                <a:highlight>
                  <a:srgbClr val="FFFFFF"/>
                </a:highlight>
              </a:rPr>
              <a:t> function:</a:t>
            </a:r>
            <a:endParaRPr sz="142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530" lvl="1" marL="914400" rtl="0" algn="l">
              <a:spcBef>
                <a:spcPts val="0"/>
              </a:spcBef>
              <a:spcAft>
                <a:spcPts val="0"/>
              </a:spcAft>
              <a:buSzPct val="124549"/>
              <a:buChar char="-"/>
            </a:pPr>
            <a:r>
              <a:rPr lang="en" sz="1425">
                <a:solidFill>
                  <a:schemeClr val="dk1"/>
                </a:solidFill>
                <a:highlight>
                  <a:srgbClr val="FFFFFF"/>
                </a:highlight>
              </a:rPr>
              <a:t>first one is source image</a:t>
            </a:r>
            <a:endParaRPr sz="142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530" lvl="1" marL="914400" rtl="0" algn="l">
              <a:spcBef>
                <a:spcPts val="0"/>
              </a:spcBef>
              <a:spcAft>
                <a:spcPts val="0"/>
              </a:spcAft>
              <a:buSzPct val="124549"/>
              <a:buChar char="-"/>
            </a:pPr>
            <a:r>
              <a:rPr lang="en" sz="1425">
                <a:solidFill>
                  <a:schemeClr val="dk1"/>
                </a:solidFill>
                <a:highlight>
                  <a:srgbClr val="FFFFFF"/>
                </a:highlight>
              </a:rPr>
              <a:t>second is contour retrieval mode, </a:t>
            </a:r>
            <a:endParaRPr sz="142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530" lvl="1" marL="914400" rtl="0" algn="l">
              <a:spcBef>
                <a:spcPts val="0"/>
              </a:spcBef>
              <a:spcAft>
                <a:spcPts val="0"/>
              </a:spcAft>
              <a:buSzPct val="124549"/>
              <a:buChar char="-"/>
            </a:pPr>
            <a:r>
              <a:rPr lang="en" sz="1425">
                <a:solidFill>
                  <a:schemeClr val="dk1"/>
                </a:solidFill>
                <a:highlight>
                  <a:srgbClr val="FFFFFF"/>
                </a:highlight>
              </a:rPr>
              <a:t>third is contour approximation method. </a:t>
            </a:r>
            <a:endParaRPr sz="142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7530" lvl="1" marL="914400" rtl="0" algn="l">
              <a:spcBef>
                <a:spcPts val="0"/>
              </a:spcBef>
              <a:spcAft>
                <a:spcPts val="0"/>
              </a:spcAft>
              <a:buSzPct val="124549"/>
              <a:buChar char="-"/>
            </a:pPr>
            <a:r>
              <a:rPr lang="en" sz="1425">
                <a:solidFill>
                  <a:schemeClr val="dk1"/>
                </a:solidFill>
                <a:highlight>
                  <a:srgbClr val="FFFFFF"/>
                </a:highlight>
              </a:rPr>
              <a:t>And it outputs the contours and hierarchy and modified image ( _ ). contours is a Python list of all the contours in the image. Each individual contour is a Numpy array of (x,y) coordinates of boundary points of the object.</a:t>
            </a:r>
            <a:endParaRPr sz="1775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Why cv2.RETR_EXTERNAL?</a:t>
            </a:r>
            <a:endParaRPr/>
          </a:p>
          <a:p>
            <a:pPr indent="-308036" lvl="1" marL="914400" rtl="0" algn="l">
              <a:spcBef>
                <a:spcPts val="0"/>
              </a:spcBef>
              <a:spcAft>
                <a:spcPts val="0"/>
              </a:spcAft>
              <a:buSzPct val="124354"/>
              <a:buChar char="-"/>
            </a:pPr>
            <a:r>
              <a:rPr lang="en" sz="1437">
                <a:solidFill>
                  <a:schemeClr val="dk1"/>
                </a:solidFill>
                <a:highlight>
                  <a:srgbClr val="FFFFFF"/>
                </a:highlight>
              </a:rPr>
              <a:t>If you use this flag, it returns only extreme outer flags. </a:t>
            </a:r>
            <a:endParaRPr sz="1787"/>
          </a:p>
          <a:p>
            <a:pPr indent="-30803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787"/>
              <a:t>Read </a:t>
            </a:r>
            <a:r>
              <a:rPr lang="en" sz="1787" u="sng">
                <a:solidFill>
                  <a:schemeClr val="hlink"/>
                </a:solidFill>
                <a:hlinkClick r:id="rId4"/>
              </a:rPr>
              <a:t>https://docs.opencv.org/3.4/d9/d8b/tutorial_py_contours_hierarchy.html</a:t>
            </a:r>
            <a:r>
              <a:rPr lang="en" sz="1787"/>
              <a:t> to find out more</a:t>
            </a:r>
            <a:endParaRPr sz="1787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Why cv2.CHAIN_APPROX_SIMPLE?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33333"/>
              <a:buChar char="-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If you pass </a:t>
            </a:r>
            <a:r>
              <a:rPr b="1" lang="en" sz="1050">
                <a:solidFill>
                  <a:srgbClr val="3D578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cv.CHAIN_APPROX_NONE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, all the boundary points are stored.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33333"/>
              <a:buChar char="-"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Do you need all the points?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No, we need just two end points of that line. This is what </a:t>
            </a:r>
            <a:r>
              <a:rPr b="1" lang="en" sz="1050">
                <a:solidFill>
                  <a:srgbClr val="3D578C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cv.CHAIN_APPROX_SIMPLE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does. It removes all redundant points and compresses the contour, thereby saving memory.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4000" y="1170125"/>
            <a:ext cx="4197600" cy="2954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implement to detect both color?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Simplest way: One function for detecting one color. In the detection loop, call the functions one by one over the same image.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ways such as one function for all colors.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Logos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71975" y="1190000"/>
            <a:ext cx="443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tflite_detector library.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to find tf_detector library? -&gt; NYTC_2025 Google Classroom-&gt;Classwork-&gt;Machine Learning and Coding-&gt;hula video library and tflite_detector </a:t>
            </a:r>
            <a:r>
              <a:rPr lang="en"/>
              <a:t>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it?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 is library to use object detection model generated by Google Vertex AI to detect logos.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to find the model?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NYTC_2025 Google Classroom-&gt;Classwork-&gt;Machine Learning and Coding-&gt;Model to detect IMDA Logo and Google Logo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900" y="1190000"/>
            <a:ext cx="4091402" cy="231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