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053B-0EE5-4F6A-8640-63F4AABCB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4AA79-A300-4B2B-BCAB-861407639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8535-BAEE-4CE2-8716-EA391C62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9E24-89BC-4B43-8C1D-C4442C92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6B14-B063-41B3-AC81-6D76BC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D684-BDE1-4301-91FA-A61AAB4F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080BD-903A-4FC9-9D8F-A998BD8E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9308-7BF5-4279-B57D-F68656E5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3D13-46D9-47FE-8D5B-5413BE05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2962-17E5-470E-BEE5-66AB7860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BB2AA-820F-4FD6-896D-8D2B65BB0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4E10-7174-4086-9C3B-7E330CD1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6E58-D6EE-44B6-8BAC-E13702D6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4025A-4715-42BE-B165-864C83CF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1692-6B91-4C61-86E5-550D5E6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1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AC93-EDC5-4323-920F-0B34E850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D98F-D0B5-4E3D-B887-08FB8E19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5193-5118-487A-9F95-88CBB517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0719-7212-48E1-BF0D-2CEBA6CF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6632-41B3-49EE-9534-C6CD6577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1063-144E-466C-94AB-888BDFCA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47F52-EC7B-435F-871B-BEDB4423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28CD-98B4-495D-8382-8CACFC13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01DA-E184-48BA-85B5-480D851B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7D57-BCD0-4EC9-904B-28DE5CBB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2204-53FC-46FE-AAFB-435420AA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2424-E29E-47BD-8AFD-B3C3239E1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9442A-B029-454C-8F38-7F7E5B41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BB9C6-DECB-4815-828C-3BF3085E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71576-AFA8-41FD-B46F-1EAC1AC9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AB6A7-EBCD-412B-8BB5-3863177B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165B-0056-4E02-AECE-6D3A0544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5FED3-1A93-4DB5-AAE2-05355930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EC771-D736-4C23-857C-D3861DC63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A3172-BA51-4FF3-97DD-362DE6485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F0246-2B3A-435E-B43C-1D5C29198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A66D4-83D6-4EEC-B079-40649A86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757F5-CE05-465D-B9D8-C2488B38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11951-EC98-4EE6-AE10-F7F1564B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1B14-EF37-4B34-A1E8-79B55072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93A1B-1753-475B-A0AE-E74B4870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B1C9D-EED0-461D-876C-7F07CB60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06B8-7FA1-48C2-91C9-F5638F86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E8257-14E9-45AD-A5F8-4A5D50A0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102F9-6A87-41C6-8F61-DB13419B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D7E6B-A449-46BE-ACF8-B4014468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C779-A35B-4227-B2A0-D930B59A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D9BB-519B-4023-9941-B8174601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4DC0C-E812-476D-AED0-DC0A175E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66667-5511-4DBC-9C01-1D2A87AB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80FE-17AF-45AC-8B4C-90DC6E44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6BA44-6756-4B6D-BED6-C16240E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9F93-36FF-4191-902F-86C5D9DA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54765-ED1C-4487-B216-2445E36B6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AB012-606D-438E-B6EA-C2A015538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4CF58-A2A8-45EA-A3F9-6E7C9131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EEF65-A0C5-4AA9-AE56-47F744F4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2F5DE-527C-4368-99A7-FEBEFFA5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26DD7-3043-4CCB-9A0C-E803A14C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8379-5532-4429-B9F6-7034C45F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D871-4564-4B5F-8885-F68476E87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76AF-963F-4F3C-BD81-D5797F4A4F3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23AF-115F-4232-999D-AB600A7C0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4C46-5D00-41F5-A3E7-69402736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CFED-9FD1-4531-9897-BB1E236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0C84EF1-D8CE-4D0C-94DA-0D86A15E398B}"/>
              </a:ext>
            </a:extLst>
          </p:cNvPr>
          <p:cNvGrpSpPr/>
          <p:nvPr/>
        </p:nvGrpSpPr>
        <p:grpSpPr>
          <a:xfrm>
            <a:off x="126124" y="141054"/>
            <a:ext cx="12175212" cy="6420225"/>
            <a:chOff x="126124" y="141054"/>
            <a:chExt cx="12175212" cy="64202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BD8D0C-53EF-4E09-B424-2C14CDE09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649" y="510386"/>
              <a:ext cx="787440" cy="87634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85AEFE-AB6A-4450-861B-3ADE39D68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29" y="2464709"/>
              <a:ext cx="787440" cy="91444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8D4F56-1920-491C-B0A8-B8AE0D85A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909" y="4576904"/>
              <a:ext cx="711237" cy="112400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11A1FA-D9B8-4A4A-84EA-0703448EA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143" y="2612343"/>
              <a:ext cx="762039" cy="84459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61A96E-DA0C-4CD8-A2D6-B540D7D11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0775" y="2675846"/>
              <a:ext cx="596931" cy="78109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1E3433-59F9-4E36-B03D-9B2626F1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225" y="1368337"/>
              <a:ext cx="2324219" cy="3295819"/>
            </a:xfrm>
            <a:prstGeom prst="rect">
              <a:avLst/>
            </a:prstGeom>
          </p:spPr>
        </p:pic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3C39539D-B28B-44AE-9639-894E2E384DB1}"/>
                </a:ext>
              </a:extLst>
            </p:cNvPr>
            <p:cNvSpPr/>
            <p:nvPr/>
          </p:nvSpPr>
          <p:spPr>
            <a:xfrm>
              <a:off x="1168527" y="3562960"/>
              <a:ext cx="124245" cy="91444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6215E501-A673-4A75-B241-57B02AD70C3E}"/>
                </a:ext>
              </a:extLst>
            </p:cNvPr>
            <p:cNvSpPr/>
            <p:nvPr/>
          </p:nvSpPr>
          <p:spPr>
            <a:xfrm rot="5400000">
              <a:off x="2487425" y="2111371"/>
              <a:ext cx="168165" cy="189427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175807EB-4D86-4DEE-BEB1-A30248698325}"/>
                </a:ext>
              </a:extLst>
            </p:cNvPr>
            <p:cNvSpPr/>
            <p:nvPr/>
          </p:nvSpPr>
          <p:spPr>
            <a:xfrm rot="5400000">
              <a:off x="4976451" y="2349315"/>
              <a:ext cx="160506" cy="14260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8007229F-FE39-4BC3-9BBD-648A41DEBFEB}"/>
                </a:ext>
              </a:extLst>
            </p:cNvPr>
            <p:cNvSpPr/>
            <p:nvPr/>
          </p:nvSpPr>
          <p:spPr>
            <a:xfrm rot="10800000">
              <a:off x="3806917" y="1607906"/>
              <a:ext cx="124245" cy="91444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E5B3F1F5-DF80-47FF-8CA5-7AD7196A8C60}"/>
                </a:ext>
              </a:extLst>
            </p:cNvPr>
            <p:cNvSpPr/>
            <p:nvPr/>
          </p:nvSpPr>
          <p:spPr>
            <a:xfrm rot="5400000">
              <a:off x="7342821" y="2589189"/>
              <a:ext cx="168166" cy="9386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55F6E5-34AC-44E6-90A1-63012D8D0543}"/>
                </a:ext>
              </a:extLst>
            </p:cNvPr>
            <p:cNvSpPr txBox="1"/>
            <p:nvPr/>
          </p:nvSpPr>
          <p:spPr>
            <a:xfrm>
              <a:off x="1524146" y="4736021"/>
              <a:ext cx="12902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AWS </a:t>
              </a:r>
              <a:r>
                <a:rPr lang="en-US" sz="900" dirty="0" err="1"/>
                <a:t>Cli</a:t>
              </a:r>
              <a:endParaRPr lang="en-US" sz="900" dirty="0"/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A7251D03-E626-4C74-AB42-9230853DA843}"/>
                </a:ext>
              </a:extLst>
            </p:cNvPr>
            <p:cNvSpPr/>
            <p:nvPr/>
          </p:nvSpPr>
          <p:spPr>
            <a:xfrm rot="16200000" flipH="1">
              <a:off x="9570112" y="1975535"/>
              <a:ext cx="201823" cy="38101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EB73B-F92E-41D1-82A9-EF6A78B4AB45}"/>
                </a:ext>
              </a:extLst>
            </p:cNvPr>
            <p:cNvSpPr txBox="1"/>
            <p:nvPr/>
          </p:nvSpPr>
          <p:spPr>
            <a:xfrm>
              <a:off x="8190233" y="1137505"/>
              <a:ext cx="12902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AWS  Cloud EKS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11F390-F063-4828-B188-F2419D905085}"/>
                </a:ext>
              </a:extLst>
            </p:cNvPr>
            <p:cNvSpPr txBox="1"/>
            <p:nvPr/>
          </p:nvSpPr>
          <p:spPr>
            <a:xfrm>
              <a:off x="126124" y="141054"/>
              <a:ext cx="353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Logical Process flow diagram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04494D6-F428-4713-8A1E-0C1B99CCB0BF}"/>
                </a:ext>
              </a:extLst>
            </p:cNvPr>
            <p:cNvSpPr txBox="1"/>
            <p:nvPr/>
          </p:nvSpPr>
          <p:spPr>
            <a:xfrm>
              <a:off x="7426904" y="5360950"/>
              <a:ext cx="4874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1200" b="1" dirty="0"/>
                <a:t>Provision Jenkins server</a:t>
              </a:r>
            </a:p>
            <a:p>
              <a:pPr marL="228600" indent="-228600">
                <a:buAutoNum type="arabicPeriod"/>
              </a:pPr>
              <a:r>
                <a:rPr lang="en-US" sz="1200" b="1" dirty="0"/>
                <a:t>Developers integrate code changes into the repository</a:t>
              </a:r>
            </a:p>
            <a:p>
              <a:pPr marL="228600" indent="-228600">
                <a:buAutoNum type="arabicPeriod"/>
              </a:pPr>
              <a:r>
                <a:rPr lang="en-US" sz="1200" b="1" dirty="0"/>
                <a:t>Code changes trigger Jenkins pipeline</a:t>
              </a:r>
            </a:p>
            <a:p>
              <a:pPr marL="228600" indent="-228600">
                <a:buAutoNum type="arabicPeriod"/>
              </a:pPr>
              <a:r>
                <a:rPr lang="en-US" sz="1200" b="1" dirty="0"/>
                <a:t>Jenkins build a new docker image</a:t>
              </a:r>
            </a:p>
            <a:p>
              <a:pPr marL="228600" indent="-228600">
                <a:buAutoNum type="arabicPeriod"/>
              </a:pPr>
              <a:r>
                <a:rPr lang="en-US" sz="1200" b="1" dirty="0"/>
                <a:t>Deployment image to kubernetes(EKS)</a:t>
              </a:r>
            </a:p>
            <a:p>
              <a:pPr marL="228600" indent="-228600">
                <a:buAutoNum type="arabicPeriod"/>
              </a:pPr>
              <a:r>
                <a:rPr lang="en-US" sz="1200" b="1" dirty="0"/>
                <a:t>Testing the deployment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1E4F85A-9D59-454D-9EC4-A6FCCB6D14C9}"/>
                </a:ext>
              </a:extLst>
            </p:cNvPr>
            <p:cNvSpPr/>
            <p:nvPr/>
          </p:nvSpPr>
          <p:spPr>
            <a:xfrm>
              <a:off x="3982959" y="1909452"/>
              <a:ext cx="381019" cy="31135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553BD5-EAEE-4864-BCA7-AD22FC970539}"/>
                </a:ext>
              </a:extLst>
            </p:cNvPr>
            <p:cNvSpPr/>
            <p:nvPr/>
          </p:nvSpPr>
          <p:spPr>
            <a:xfrm>
              <a:off x="2370522" y="3223076"/>
              <a:ext cx="381019" cy="31135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245878-0F1E-4CC7-8A9E-7A00B4702EEA}"/>
                </a:ext>
              </a:extLst>
            </p:cNvPr>
            <p:cNvSpPr/>
            <p:nvPr/>
          </p:nvSpPr>
          <p:spPr>
            <a:xfrm>
              <a:off x="1395854" y="3901911"/>
              <a:ext cx="381019" cy="31135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2BA9FB7-6E49-4C20-A0A5-DDB9BDD33E59}"/>
                </a:ext>
              </a:extLst>
            </p:cNvPr>
            <p:cNvSpPr/>
            <p:nvPr/>
          </p:nvSpPr>
          <p:spPr>
            <a:xfrm>
              <a:off x="4904922" y="3230832"/>
              <a:ext cx="381019" cy="31135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249E91-29D3-41FC-8BDE-C0312E4C1164}"/>
                </a:ext>
              </a:extLst>
            </p:cNvPr>
            <p:cNvSpPr/>
            <p:nvPr/>
          </p:nvSpPr>
          <p:spPr>
            <a:xfrm>
              <a:off x="7300394" y="3147147"/>
              <a:ext cx="381019" cy="31135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728BCB-0BD4-4EF6-8846-76304BF784DA}"/>
                </a:ext>
              </a:extLst>
            </p:cNvPr>
            <p:cNvSpPr/>
            <p:nvPr/>
          </p:nvSpPr>
          <p:spPr>
            <a:xfrm>
              <a:off x="9346076" y="2266953"/>
              <a:ext cx="381019" cy="31135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7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</dc:creator>
  <cp:lastModifiedBy>Bala Chan</cp:lastModifiedBy>
  <cp:revision>11</cp:revision>
  <dcterms:created xsi:type="dcterms:W3CDTF">2020-09-23T02:06:56Z</dcterms:created>
  <dcterms:modified xsi:type="dcterms:W3CDTF">2020-09-27T11:44:11Z</dcterms:modified>
</cp:coreProperties>
</file>