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>
        <p:scale>
          <a:sx n="215" d="100"/>
          <a:sy n="215" d="100"/>
        </p:scale>
        <p:origin x="-9324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B866-C401-406E-84E4-6265CAE21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81C3A-F32C-4277-910F-36276905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55E3-E2C7-46FD-A795-39B8B5E0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58FA-6ACE-4257-95FC-10BD6AC8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8D51-4872-4026-9E12-EA87C3C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992B-B9FD-48CB-B697-421D39D8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DE670-E2D7-4156-9031-FAB857C89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FD83-F102-46A3-9C02-57510619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38ADD-417A-403F-B205-AE8BDF3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F127-2A22-45E5-8048-BBD06618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FE619-71AC-48E7-9C96-5768FD56E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9480A-C148-4B32-A9DC-AFB976029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D7FC-35CC-4384-BD92-50AE7154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E9E8-D4B0-4F58-B5F5-AF428907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0096C-AE5D-4B9F-B463-2472724C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CC79-B3D4-46CA-B947-9F41E861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8203-1967-4CCD-B3C4-A64D28DD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3DA0-E4CA-43CB-B626-3E6C082F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A184-E07F-48A4-B72F-F307686E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584B-DB8E-4FD2-9DD3-75D789D0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9D30-FD3F-4EC5-8FAA-E34509DC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398FA-55A5-4ED8-B265-784B6075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90B0-C9A3-4AA5-9593-15C7474F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43B8-3E60-4786-BEB6-8805EA70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3AAA-0DD9-4AC3-9F02-901206F3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7F1E-E5A0-4E7A-BFB3-E2D8433D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1778-C60D-4B7E-8A5C-A6A220965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4DE63-7A73-498B-882F-AED07F020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4A251-4E4E-4129-90B4-BF3564CA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2C0F-CD8A-4421-B029-577E2DFE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0DB67-B71D-45A0-B5DF-5AA01C8B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C976-C327-4926-BBA7-802D505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4F912-5FBC-4023-AD4B-FCCD5CDC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28B0-4D39-4F5F-AA77-5564B36AF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D332E-7810-47B6-88A2-7DB216254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C77F0-8D00-4286-A2E8-20A7C7812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4B5B4-26AB-4304-89C4-AD44E9AE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9457C-5DF8-45FF-B79B-DB421C75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AC890-93EC-4C15-AAAB-0DE5F668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8098-4E6A-46BD-941E-2C2852B4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120DE-420F-4C53-BFDE-6C1B92D6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27ACA-E672-49D2-B9F3-84FB18D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238B9-BE48-4D4A-BFEF-F5491F00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0078E-1D27-47FB-AF57-28BF5EB2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C80F9-61C5-4303-8BAB-76C399E0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8FF6-B514-42EB-B289-E3664FED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E05D-4B64-40A0-A38D-84B90C5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F30D-12D2-4208-87B8-A95A7C52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C49AC-CB66-4AAB-AB66-F35EB5146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9FFDD-0C86-4E72-97F0-B763AF0C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FA57F-B6A9-47F7-AC59-6FEE23B4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80398-9BF9-43BD-8995-37F5CBC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9DDA-7D5E-4515-9962-BF17DAC3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C27B7-A33F-47D5-A739-AE8DE708A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899C0-E33E-4137-9316-70DBB7F81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78722-088F-4738-97E5-2AE75B4D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178E9-E662-4B2C-833B-F2A8786F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35F6A-7576-4CFD-91BC-9BDA468A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339CA-34C5-4C63-BB2D-2EF633C6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B0D95-3D2E-4331-9152-4495A06B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4628-04A1-4293-A206-70DAD8CE4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4239-A41C-4E2D-B78B-CC309741CE5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B8C0-BF28-4841-8FC9-705C4EF34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0977-C17E-4E7E-8B93-EC9E06BFE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6C1C0C-C3B8-4A42-81E1-F9A022DC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94" y="1816597"/>
            <a:ext cx="544781" cy="653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21F16-BEB2-49E9-BF7A-5D7B588A676B}"/>
              </a:ext>
            </a:extLst>
          </p:cNvPr>
          <p:cNvSpPr txBox="1"/>
          <p:nvPr/>
        </p:nvSpPr>
        <p:spPr>
          <a:xfrm>
            <a:off x="7494194" y="2497521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Web/ App server</a:t>
            </a:r>
            <a:endParaRPr lang="en-US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F97F5F-B6B5-4BD8-82A2-8252F51C1316}"/>
              </a:ext>
            </a:extLst>
          </p:cNvPr>
          <p:cNvGrpSpPr/>
          <p:nvPr/>
        </p:nvGrpSpPr>
        <p:grpSpPr>
          <a:xfrm>
            <a:off x="6407645" y="4140242"/>
            <a:ext cx="640080" cy="949645"/>
            <a:chOff x="2863144" y="2909178"/>
            <a:chExt cx="640080" cy="9496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B8D434-28A1-41EB-A94C-3A45893E5BB1}"/>
                </a:ext>
              </a:extLst>
            </p:cNvPr>
            <p:cNvSpPr txBox="1"/>
            <p:nvPr/>
          </p:nvSpPr>
          <p:spPr>
            <a:xfrm>
              <a:off x="2863144" y="3584503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NAT gateway/  </a:t>
              </a:r>
              <a:r>
                <a:rPr lang="en-US" sz="800" b="1" dirty="0" err="1"/>
                <a:t>securitygroup</a:t>
              </a:r>
              <a:endParaRPr lang="en-US" sz="800" b="1" dirty="0"/>
            </a:p>
            <a:p>
              <a:pPr algn="ctr"/>
              <a:endParaRPr lang="en-US" sz="1400" b="1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C1D60B-4780-49A6-ACDF-ABB0D61ED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233" y="2909178"/>
              <a:ext cx="538195" cy="55555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4C200-0A2C-485A-9690-0FE1515E8D2C}"/>
              </a:ext>
            </a:extLst>
          </p:cNvPr>
          <p:cNvGrpSpPr/>
          <p:nvPr/>
        </p:nvGrpSpPr>
        <p:grpSpPr>
          <a:xfrm>
            <a:off x="9447683" y="3828056"/>
            <a:ext cx="640080" cy="978749"/>
            <a:chOff x="6462784" y="1865999"/>
            <a:chExt cx="640080" cy="9787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446B71-0BC5-4227-8A2F-9303D9DDFA39}"/>
                </a:ext>
              </a:extLst>
            </p:cNvPr>
            <p:cNvSpPr txBox="1"/>
            <p:nvPr/>
          </p:nvSpPr>
          <p:spPr>
            <a:xfrm>
              <a:off x="6462784" y="257042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RDS DB instance</a:t>
              </a:r>
              <a:endParaRPr lang="en-US" sz="1400" b="1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137DD6-3792-4B49-8C62-B8DE295EE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013" y="1865999"/>
              <a:ext cx="457319" cy="60282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7FA44A-B05A-4FF8-8AC4-E118EC2C6EAD}"/>
              </a:ext>
            </a:extLst>
          </p:cNvPr>
          <p:cNvGrpSpPr/>
          <p:nvPr/>
        </p:nvGrpSpPr>
        <p:grpSpPr>
          <a:xfrm>
            <a:off x="9440570" y="1636166"/>
            <a:ext cx="746446" cy="961069"/>
            <a:chOff x="430796" y="3974362"/>
            <a:chExt cx="746446" cy="9610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20ADF0-00F3-4471-9D28-09C983E7C0A8}"/>
                </a:ext>
              </a:extLst>
            </p:cNvPr>
            <p:cNvSpPr txBox="1"/>
            <p:nvPr/>
          </p:nvSpPr>
          <p:spPr>
            <a:xfrm>
              <a:off x="430796" y="4661111"/>
              <a:ext cx="746446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pc="-50" dirty="0"/>
                <a:t>RDS DB </a:t>
              </a:r>
              <a:br>
                <a:rPr lang="en-US" sz="800" b="1" spc="-50" dirty="0"/>
              </a:br>
              <a:r>
                <a:rPr lang="en-US" sz="800" b="1" spc="-50" dirty="0"/>
                <a:t>instance replica (multi-AZ)</a:t>
              </a:r>
              <a:endParaRPr lang="en-US" sz="1400" b="1" spc="-5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71D9654-BBF2-4FE3-BBD0-EA7094D5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87" y="3974362"/>
              <a:ext cx="457319" cy="60282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B332A-C8AA-41E6-A80A-65C6E35EF46A}"/>
              </a:ext>
            </a:extLst>
          </p:cNvPr>
          <p:cNvGrpSpPr/>
          <p:nvPr/>
        </p:nvGrpSpPr>
        <p:grpSpPr>
          <a:xfrm>
            <a:off x="1169383" y="3363770"/>
            <a:ext cx="819444" cy="953985"/>
            <a:chOff x="1268893" y="2904838"/>
            <a:chExt cx="640080" cy="9539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8C0C33-097B-4D34-B380-0D5F33FE4456}"/>
                </a:ext>
              </a:extLst>
            </p:cNvPr>
            <p:cNvSpPr txBox="1"/>
            <p:nvPr/>
          </p:nvSpPr>
          <p:spPr>
            <a:xfrm>
              <a:off x="1268893" y="3584503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Internet </a:t>
              </a:r>
              <a:endParaRPr lang="en-US" sz="1400" b="1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20E56E-9F96-41BB-8A09-74BB23953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698" y="2904838"/>
              <a:ext cx="538196" cy="56423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C295C7-E5E9-45F1-93D2-33341CD345DB}"/>
              </a:ext>
            </a:extLst>
          </p:cNvPr>
          <p:cNvGrpSpPr/>
          <p:nvPr/>
        </p:nvGrpSpPr>
        <p:grpSpPr>
          <a:xfrm>
            <a:off x="4123594" y="2548179"/>
            <a:ext cx="788738" cy="959299"/>
            <a:chOff x="7116937" y="2904477"/>
            <a:chExt cx="788738" cy="9592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1F9248-2D09-48C6-84E3-D2A7B09AB301}"/>
                </a:ext>
              </a:extLst>
            </p:cNvPr>
            <p:cNvSpPr txBox="1"/>
            <p:nvPr/>
          </p:nvSpPr>
          <p:spPr>
            <a:xfrm>
              <a:off x="7116937" y="3589456"/>
              <a:ext cx="788738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Application &amp; Network Load Balancer</a:t>
              </a:r>
              <a:endParaRPr lang="en-US" sz="1400" b="1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91BC1A7-B5B7-4996-A985-B349F595D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487" y="2904477"/>
              <a:ext cx="543639" cy="56495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4C2356-BED2-4207-9F05-775487D051B5}"/>
              </a:ext>
            </a:extLst>
          </p:cNvPr>
          <p:cNvGrpSpPr/>
          <p:nvPr/>
        </p:nvGrpSpPr>
        <p:grpSpPr>
          <a:xfrm>
            <a:off x="3062106" y="398762"/>
            <a:ext cx="8754569" cy="4981130"/>
            <a:chOff x="581181" y="988432"/>
            <a:chExt cx="1639732" cy="1995975"/>
          </a:xfrm>
        </p:grpSpPr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C1C883D-1207-43D5-B892-C299AB613910}"/>
                </a:ext>
              </a:extLst>
            </p:cNvPr>
            <p:cNvSpPr/>
            <p:nvPr/>
          </p:nvSpPr>
          <p:spPr>
            <a:xfrm>
              <a:off x="644194" y="1250857"/>
              <a:ext cx="1576719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F44A55-5416-458F-A796-6FD426832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988432"/>
              <a:ext cx="599170" cy="391125"/>
            </a:xfrm>
            <a:prstGeom prst="rect">
              <a:avLst/>
            </a:prstGeom>
          </p:spPr>
        </p:pic>
      </p:grp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F0592E72-523B-4CB9-AD4F-3E43D1462421}"/>
              </a:ext>
            </a:extLst>
          </p:cNvPr>
          <p:cNvSpPr/>
          <p:nvPr/>
        </p:nvSpPr>
        <p:spPr>
          <a:xfrm>
            <a:off x="8820149" y="3404000"/>
            <a:ext cx="2398055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1871857B-0AE3-49DC-913A-CF1CF35F0506}"/>
              </a:ext>
            </a:extLst>
          </p:cNvPr>
          <p:cNvSpPr/>
          <p:nvPr/>
        </p:nvSpPr>
        <p:spPr>
          <a:xfrm>
            <a:off x="8877299" y="1311307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E09AF4-6056-469A-B4D5-5B59CC48A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541" y="1284120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subnet/AZ</a:t>
            </a:r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3F6A1AA7-4349-4579-A8E3-DCE8C33A5F90}"/>
              </a:ext>
            </a:extLst>
          </p:cNvPr>
          <p:cNvSpPr/>
          <p:nvPr/>
        </p:nvSpPr>
        <p:spPr>
          <a:xfrm>
            <a:off x="6277322" y="1350486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99D55073-F7A0-4D3B-B422-08265D6B1394}"/>
              </a:ext>
            </a:extLst>
          </p:cNvPr>
          <p:cNvSpPr/>
          <p:nvPr/>
        </p:nvSpPr>
        <p:spPr>
          <a:xfrm>
            <a:off x="6225865" y="3410592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2E317FE-58AF-4189-80F4-1C420F185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66" y="3813374"/>
            <a:ext cx="544781" cy="65373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364FB75-9406-4F91-9F97-5AE8681F1B7A}"/>
              </a:ext>
            </a:extLst>
          </p:cNvPr>
          <p:cNvSpPr txBox="1"/>
          <p:nvPr/>
        </p:nvSpPr>
        <p:spPr>
          <a:xfrm>
            <a:off x="7533766" y="449429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Web/App server</a:t>
            </a:r>
            <a:endParaRPr lang="en-US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72CF8E-B0F8-404D-B789-4F7FA716E445}"/>
              </a:ext>
            </a:extLst>
          </p:cNvPr>
          <p:cNvGrpSpPr/>
          <p:nvPr/>
        </p:nvGrpSpPr>
        <p:grpSpPr>
          <a:xfrm>
            <a:off x="6357074" y="1453058"/>
            <a:ext cx="640080" cy="949645"/>
            <a:chOff x="2863144" y="2909178"/>
            <a:chExt cx="640080" cy="94964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67F097-B43E-405D-AF9C-D29AA310B399}"/>
                </a:ext>
              </a:extLst>
            </p:cNvPr>
            <p:cNvSpPr txBox="1"/>
            <p:nvPr/>
          </p:nvSpPr>
          <p:spPr>
            <a:xfrm>
              <a:off x="2863144" y="3584503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NAT gateway/  </a:t>
              </a:r>
              <a:r>
                <a:rPr lang="en-US" sz="800" b="1" dirty="0" err="1"/>
                <a:t>securitygroup</a:t>
              </a:r>
              <a:endParaRPr lang="en-US" sz="800" b="1" dirty="0"/>
            </a:p>
            <a:p>
              <a:pPr algn="ctr"/>
              <a:endParaRPr lang="en-US" sz="1400" b="1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84D9C64-2BF7-465B-BEB4-EA96ED72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233" y="2909178"/>
              <a:ext cx="538195" cy="555557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DDB6D53-31CC-408B-82C4-69BD1DBB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337" y="1320677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subnet/AZ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50FEAA-6733-4092-A440-13CCB2FD8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353" y="3404480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subnet/AZ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10EA28-F9C9-4EA4-A48D-5F8AA4B1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92" y="3392074"/>
            <a:ext cx="46310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subnet/AZ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F97A57D-AE44-4756-830F-C8BE7306BA4E}"/>
              </a:ext>
            </a:extLst>
          </p:cNvPr>
          <p:cNvCxnSpPr>
            <a:cxnSpLocks/>
          </p:cNvCxnSpPr>
          <p:nvPr/>
        </p:nvCxnSpPr>
        <p:spPr>
          <a:xfrm flipH="1" flipV="1">
            <a:off x="8098640" y="2319744"/>
            <a:ext cx="1407607" cy="1611944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C28D00-B430-4994-935B-E150EB2343D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128048" y="4129471"/>
            <a:ext cx="1406864" cy="10771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8EA196-83AA-4A7D-AD84-4AD263A53697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710270" y="2196940"/>
            <a:ext cx="53302" cy="1631116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00D591D-7B9E-4832-AE5C-5F76E4F219BE}"/>
              </a:ext>
            </a:extLst>
          </p:cNvPr>
          <p:cNvCxnSpPr>
            <a:cxnSpLocks/>
            <a:stCxn id="5" idx="1"/>
            <a:endCxn id="169" idx="3"/>
          </p:cNvCxnSpPr>
          <p:nvPr/>
        </p:nvCxnSpPr>
        <p:spPr>
          <a:xfrm flipH="1">
            <a:off x="7263374" y="2143466"/>
            <a:ext cx="280320" cy="1077781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21CEB4-385B-42EE-8F1D-A6D36990324D}"/>
              </a:ext>
            </a:extLst>
          </p:cNvPr>
          <p:cNvCxnSpPr>
            <a:cxnSpLocks/>
            <a:endCxn id="169" idx="3"/>
          </p:cNvCxnSpPr>
          <p:nvPr/>
        </p:nvCxnSpPr>
        <p:spPr>
          <a:xfrm flipH="1" flipV="1">
            <a:off x="7263374" y="3221247"/>
            <a:ext cx="318018" cy="730872"/>
          </a:xfrm>
          <a:prstGeom prst="line">
            <a:avLst/>
          </a:prstGeom>
          <a:ln>
            <a:solidFill>
              <a:srgbClr val="41404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9BE86D6-2285-46D1-841B-18FD6A115313}"/>
              </a:ext>
            </a:extLst>
          </p:cNvPr>
          <p:cNvGrpSpPr/>
          <p:nvPr/>
        </p:nvGrpSpPr>
        <p:grpSpPr>
          <a:xfrm>
            <a:off x="1265046" y="2135877"/>
            <a:ext cx="738114" cy="1034399"/>
            <a:chOff x="499607" y="2026277"/>
            <a:chExt cx="738114" cy="1034399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AC917F3-2393-490D-A03C-DDC86023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04" y="2026277"/>
              <a:ext cx="731520" cy="707136"/>
            </a:xfrm>
            <a:prstGeom prst="rect">
              <a:avLst/>
            </a:prstGeom>
          </p:spPr>
        </p:pic>
        <p:sp>
          <p:nvSpPr>
            <p:cNvPr id="96" name="TextBox 67">
              <a:extLst>
                <a:ext uri="{FF2B5EF4-FFF2-40B4-BE49-F238E27FC236}">
                  <a16:creationId xmlns:a16="http://schemas.microsoft.com/office/drawing/2014/main" id="{89A708B2-A315-40B4-A01C-BD612263B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07" y="2922177"/>
              <a:ext cx="73811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Users</a:t>
              </a:r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F9BD0C3-DB11-4F93-A108-8B0D1536341A}"/>
              </a:ext>
            </a:extLst>
          </p:cNvPr>
          <p:cNvCxnSpPr>
            <a:cxnSpLocks/>
          </p:cNvCxnSpPr>
          <p:nvPr/>
        </p:nvCxnSpPr>
        <p:spPr>
          <a:xfrm flipH="1" flipV="1">
            <a:off x="1988827" y="2735374"/>
            <a:ext cx="2251663" cy="113322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2D64989-FEE8-4A67-84D7-4496937E03DC}"/>
              </a:ext>
            </a:extLst>
          </p:cNvPr>
          <p:cNvCxnSpPr>
            <a:cxnSpLocks/>
          </p:cNvCxnSpPr>
          <p:nvPr/>
        </p:nvCxnSpPr>
        <p:spPr>
          <a:xfrm flipH="1">
            <a:off x="6949133" y="4334470"/>
            <a:ext cx="2583093" cy="178096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68666D-AFC6-4A16-881F-C0C35EEEB61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936635" y="1673651"/>
            <a:ext cx="2642426" cy="263930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AF4F2D7-47D7-4137-87B0-E309203CD85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540618" y="4418020"/>
            <a:ext cx="917116" cy="1"/>
          </a:xfrm>
          <a:prstGeom prst="line">
            <a:avLst/>
          </a:prstGeom>
          <a:ln>
            <a:solidFill>
              <a:srgbClr val="00B05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7ABBEA6-936B-4BE6-B823-6C17EB8CE6A0}"/>
              </a:ext>
            </a:extLst>
          </p:cNvPr>
          <p:cNvCxnSpPr>
            <a:cxnSpLocks/>
          </p:cNvCxnSpPr>
          <p:nvPr/>
        </p:nvCxnSpPr>
        <p:spPr>
          <a:xfrm flipH="1" flipV="1">
            <a:off x="5557326" y="1838745"/>
            <a:ext cx="900409" cy="1"/>
          </a:xfrm>
          <a:prstGeom prst="line">
            <a:avLst/>
          </a:prstGeom>
          <a:ln>
            <a:solidFill>
              <a:srgbClr val="00B05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94D2406-FAA3-4E8B-9614-F4E6B85F2BAA}"/>
              </a:ext>
            </a:extLst>
          </p:cNvPr>
          <p:cNvCxnSpPr>
            <a:cxnSpLocks/>
          </p:cNvCxnSpPr>
          <p:nvPr/>
        </p:nvCxnSpPr>
        <p:spPr>
          <a:xfrm>
            <a:off x="5540618" y="1838745"/>
            <a:ext cx="0" cy="2592395"/>
          </a:xfrm>
          <a:prstGeom prst="line">
            <a:avLst/>
          </a:prstGeom>
          <a:ln>
            <a:solidFill>
              <a:srgbClr val="00B05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27C9036-6A5A-4BA1-BC41-82798D57B6E7}"/>
              </a:ext>
            </a:extLst>
          </p:cNvPr>
          <p:cNvCxnSpPr>
            <a:cxnSpLocks/>
          </p:cNvCxnSpPr>
          <p:nvPr/>
        </p:nvCxnSpPr>
        <p:spPr>
          <a:xfrm flipH="1" flipV="1">
            <a:off x="1910784" y="3610477"/>
            <a:ext cx="3629834" cy="12429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B10EF4C-8960-4CA6-B5C6-D3095B7EFF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93" y="2956422"/>
            <a:ext cx="544781" cy="529649"/>
          </a:xfrm>
          <a:prstGeom prst="rect">
            <a:avLst/>
          </a:prstGeom>
        </p:spPr>
      </p:pic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8C87919-6099-4BDC-B71A-C88822413E72}"/>
              </a:ext>
            </a:extLst>
          </p:cNvPr>
          <p:cNvCxnSpPr>
            <a:cxnSpLocks/>
            <a:stCxn id="169" idx="1"/>
            <a:endCxn id="32" idx="3"/>
          </p:cNvCxnSpPr>
          <p:nvPr/>
        </p:nvCxnSpPr>
        <p:spPr>
          <a:xfrm flipH="1" flipV="1">
            <a:off x="4789783" y="2830659"/>
            <a:ext cx="1928810" cy="390588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815F4D3E-5EBD-4FDA-8A95-10BD6B39608A}"/>
              </a:ext>
            </a:extLst>
          </p:cNvPr>
          <p:cNvSpPr txBox="1"/>
          <p:nvPr/>
        </p:nvSpPr>
        <p:spPr>
          <a:xfrm>
            <a:off x="70053" y="91643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Symbiosis Architecture Diagram</a:t>
            </a:r>
            <a:endParaRPr lang="en-US" b="1" dirty="0"/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E83B596A-C407-4E69-BA45-EAA3E08DB41A}"/>
              </a:ext>
            </a:extLst>
          </p:cNvPr>
          <p:cNvSpPr/>
          <p:nvPr/>
        </p:nvSpPr>
        <p:spPr>
          <a:xfrm>
            <a:off x="7070269" y="1648149"/>
            <a:ext cx="1200920" cy="324676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1689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Chan</dc:creator>
  <cp:lastModifiedBy>Bala Chan</cp:lastModifiedBy>
  <cp:revision>21</cp:revision>
  <dcterms:created xsi:type="dcterms:W3CDTF">2020-09-22T11:42:56Z</dcterms:created>
  <dcterms:modified xsi:type="dcterms:W3CDTF">2020-11-16T00:20:13Z</dcterms:modified>
</cp:coreProperties>
</file>