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F97F5F-B6B5-4BD8-82A2-8252F51C1316}"/>
              </a:ext>
            </a:extLst>
          </p:cNvPr>
          <p:cNvGrpSpPr/>
          <p:nvPr/>
        </p:nvGrpSpPr>
        <p:grpSpPr>
          <a:xfrm>
            <a:off x="6407645" y="4140242"/>
            <a:ext cx="640080" cy="949645"/>
            <a:chOff x="2863144" y="2909178"/>
            <a:chExt cx="640080" cy="9496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8D434-28A1-41EB-A94C-3A45893E5BB1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1D60B-4780-49A6-ACDF-ABB0D61E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standby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B332A-C8AA-41E6-A80A-65C6E35EF46A}"/>
              </a:ext>
            </a:extLst>
          </p:cNvPr>
          <p:cNvGrpSpPr/>
          <p:nvPr/>
        </p:nvGrpSpPr>
        <p:grpSpPr>
          <a:xfrm>
            <a:off x="1169383" y="3363770"/>
            <a:ext cx="819444" cy="953985"/>
            <a:chOff x="1268893" y="2904838"/>
            <a:chExt cx="640080" cy="953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C0C33-097B-4D34-B380-0D5F33FE4456}"/>
                </a:ext>
              </a:extLst>
            </p:cNvPr>
            <p:cNvSpPr txBox="1"/>
            <p:nvPr/>
          </p:nvSpPr>
          <p:spPr>
            <a:xfrm>
              <a:off x="1268893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Internet </a:t>
              </a:r>
              <a:endParaRPr lang="en-US" sz="1400" b="1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20E56E-9F96-41BB-8A09-74BB2395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8" y="2904838"/>
              <a:ext cx="538196" cy="56423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123594" y="2548179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3062106" y="398762"/>
            <a:ext cx="8754569" cy="4981130"/>
            <a:chOff x="581181" y="988432"/>
            <a:chExt cx="1639732" cy="1995975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6277322" y="1350486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6225865" y="3410592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72CF8E-B0F8-404D-B789-4F7FA716E445}"/>
              </a:ext>
            </a:extLst>
          </p:cNvPr>
          <p:cNvGrpSpPr/>
          <p:nvPr/>
        </p:nvGrpSpPr>
        <p:grpSpPr>
          <a:xfrm>
            <a:off x="6357074" y="1453058"/>
            <a:ext cx="640080" cy="949645"/>
            <a:chOff x="2863144" y="2909178"/>
            <a:chExt cx="640080" cy="94964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67F097-B43E-405D-AF9C-D29AA310B399}"/>
                </a:ext>
              </a:extLst>
            </p:cNvPr>
            <p:cNvSpPr txBox="1"/>
            <p:nvPr/>
          </p:nvSpPr>
          <p:spPr>
            <a:xfrm>
              <a:off x="2863144" y="3584503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NAT gateway/  </a:t>
              </a:r>
              <a:r>
                <a:rPr lang="en-US" sz="800" b="1" dirty="0" err="1"/>
                <a:t>securitygroup</a:t>
              </a:r>
              <a:endParaRPr lang="en-US" sz="800" b="1" dirty="0"/>
            </a:p>
            <a:p>
              <a:pPr algn="ctr"/>
              <a:endParaRPr lang="en-US" sz="1400" b="1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84D9C64-2BF7-465B-BEB4-EA96ED72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233" y="2909178"/>
              <a:ext cx="538195" cy="55555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353" y="340448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263374" y="2143466"/>
            <a:ext cx="280320" cy="1077781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263374" y="3221247"/>
            <a:ext cx="318018" cy="730872"/>
          </a:xfrm>
          <a:prstGeom prst="line">
            <a:avLst/>
          </a:prstGeom>
          <a:ln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1265046" y="213587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9BD0C3-DB11-4F93-A108-8B0D1536341A}"/>
              </a:ext>
            </a:extLst>
          </p:cNvPr>
          <p:cNvCxnSpPr>
            <a:cxnSpLocks/>
          </p:cNvCxnSpPr>
          <p:nvPr/>
        </p:nvCxnSpPr>
        <p:spPr>
          <a:xfrm flipH="1" flipV="1">
            <a:off x="1988827" y="2735374"/>
            <a:ext cx="2251663" cy="113322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D64989-FEE8-4A67-84D7-4496937E03DC}"/>
              </a:ext>
            </a:extLst>
          </p:cNvPr>
          <p:cNvCxnSpPr>
            <a:cxnSpLocks/>
          </p:cNvCxnSpPr>
          <p:nvPr/>
        </p:nvCxnSpPr>
        <p:spPr>
          <a:xfrm flipH="1">
            <a:off x="6949133" y="4334470"/>
            <a:ext cx="2583093" cy="178096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68666D-AFC6-4A16-881F-C0C35EEEB61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36635" y="1673651"/>
            <a:ext cx="2642426" cy="263930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AF4F2D7-47D7-4137-87B0-E309203CD8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0618" y="4418020"/>
            <a:ext cx="917116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ABBEA6-936B-4BE6-B823-6C17EB8CE6A0}"/>
              </a:ext>
            </a:extLst>
          </p:cNvPr>
          <p:cNvCxnSpPr>
            <a:cxnSpLocks/>
          </p:cNvCxnSpPr>
          <p:nvPr/>
        </p:nvCxnSpPr>
        <p:spPr>
          <a:xfrm flipH="1" flipV="1">
            <a:off x="5557326" y="1838745"/>
            <a:ext cx="900409" cy="1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94D2406-FAA3-4E8B-9614-F4E6B85F2BAA}"/>
              </a:ext>
            </a:extLst>
          </p:cNvPr>
          <p:cNvCxnSpPr>
            <a:cxnSpLocks/>
          </p:cNvCxnSpPr>
          <p:nvPr/>
        </p:nvCxnSpPr>
        <p:spPr>
          <a:xfrm>
            <a:off x="5540618" y="1838745"/>
            <a:ext cx="0" cy="2592395"/>
          </a:xfrm>
          <a:prstGeom prst="line">
            <a:avLst/>
          </a:prstGeom>
          <a:ln>
            <a:solidFill>
              <a:srgbClr val="00B05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7C9036-6A5A-4BA1-BC41-82798D57B6E7}"/>
              </a:ext>
            </a:extLst>
          </p:cNvPr>
          <p:cNvCxnSpPr>
            <a:cxnSpLocks/>
          </p:cNvCxnSpPr>
          <p:nvPr/>
        </p:nvCxnSpPr>
        <p:spPr>
          <a:xfrm flipH="1" flipV="1">
            <a:off x="1910784" y="3610477"/>
            <a:ext cx="3629834" cy="12429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3" y="2956422"/>
            <a:ext cx="544781" cy="52964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4789783" y="2830659"/>
            <a:ext cx="1928810" cy="390588"/>
          </a:xfrm>
          <a:prstGeom prst="line">
            <a:avLst/>
          </a:prstGeom>
          <a:ln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Symbiosis Architecture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68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19</cp:revision>
  <dcterms:created xsi:type="dcterms:W3CDTF">2020-09-22T11:42:56Z</dcterms:created>
  <dcterms:modified xsi:type="dcterms:W3CDTF">2020-09-24T09:47:19Z</dcterms:modified>
</cp:coreProperties>
</file>