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EF8B36-B197-4F26-8B37-A6068A09AEB5}"/>
              </a:ext>
            </a:extLst>
          </p:cNvPr>
          <p:cNvGrpSpPr/>
          <p:nvPr/>
        </p:nvGrpSpPr>
        <p:grpSpPr>
          <a:xfrm>
            <a:off x="70053" y="91643"/>
            <a:ext cx="12938307" cy="5288249"/>
            <a:chOff x="70053" y="91643"/>
            <a:chExt cx="12938307" cy="52882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6C1C0C-C3B8-4A42-81E1-F9A022DC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694" y="1816597"/>
              <a:ext cx="544781" cy="65373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221F16-BEB2-49E9-BF7A-5D7B588A676B}"/>
                </a:ext>
              </a:extLst>
            </p:cNvPr>
            <p:cNvSpPr txBox="1"/>
            <p:nvPr/>
          </p:nvSpPr>
          <p:spPr>
            <a:xfrm>
              <a:off x="7494194" y="2497521"/>
              <a:ext cx="643781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Web/ App server</a:t>
              </a:r>
              <a:endParaRPr lang="en-US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F97F5F-B6B5-4BD8-82A2-8252F51C1316}"/>
                </a:ext>
              </a:extLst>
            </p:cNvPr>
            <p:cNvGrpSpPr/>
            <p:nvPr/>
          </p:nvGrpSpPr>
          <p:grpSpPr>
            <a:xfrm>
              <a:off x="6407645" y="4140242"/>
              <a:ext cx="640080" cy="949645"/>
              <a:chOff x="2863144" y="2909178"/>
              <a:chExt cx="640080" cy="94964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8D434-28A1-41EB-A94C-3A45893E5BB1}"/>
                  </a:ext>
                </a:extLst>
              </p:cNvPr>
              <p:cNvSpPr txBox="1"/>
              <p:nvPr/>
            </p:nvSpPr>
            <p:spPr>
              <a:xfrm>
                <a:off x="2863144" y="3584503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NAT gateway/  </a:t>
                </a:r>
                <a:r>
                  <a:rPr lang="en-US" sz="800" b="1" dirty="0" err="1"/>
                  <a:t>securitygroup</a:t>
                </a:r>
                <a:endParaRPr lang="en-US" sz="800" b="1" dirty="0"/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EC1D60B-4780-49A6-ACDF-ABB0D61ED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3233" y="2909178"/>
                <a:ext cx="538195" cy="555557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D4C200-0A2C-485A-9690-0FE1515E8D2C}"/>
                </a:ext>
              </a:extLst>
            </p:cNvPr>
            <p:cNvGrpSpPr/>
            <p:nvPr/>
          </p:nvGrpSpPr>
          <p:grpSpPr>
            <a:xfrm>
              <a:off x="9447683" y="3828056"/>
              <a:ext cx="640080" cy="978749"/>
              <a:chOff x="6462784" y="1865999"/>
              <a:chExt cx="640080" cy="97874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46B71-0BC5-4227-8A2F-9303D9DDFA39}"/>
                  </a:ext>
                </a:extLst>
              </p:cNvPr>
              <p:cNvSpPr txBox="1"/>
              <p:nvPr/>
            </p:nvSpPr>
            <p:spPr>
              <a:xfrm>
                <a:off x="6462784" y="2570428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RDS DB instance</a:t>
                </a:r>
                <a:endParaRPr lang="en-US" sz="1400" b="1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1137DD6-3792-4B49-8C62-B8DE295EE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0013" y="1865999"/>
                <a:ext cx="457319" cy="602829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7FA44A-B05A-4FF8-8AC4-E118EC2C6EAD}"/>
                </a:ext>
              </a:extLst>
            </p:cNvPr>
            <p:cNvGrpSpPr/>
            <p:nvPr/>
          </p:nvGrpSpPr>
          <p:grpSpPr>
            <a:xfrm>
              <a:off x="9440570" y="1636166"/>
              <a:ext cx="746446" cy="961069"/>
              <a:chOff x="430796" y="3974362"/>
              <a:chExt cx="746446" cy="96106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20ADF0-00F3-4471-9D28-09C983E7C0A8}"/>
                  </a:ext>
                </a:extLst>
              </p:cNvPr>
              <p:cNvSpPr txBox="1"/>
              <p:nvPr/>
            </p:nvSpPr>
            <p:spPr>
              <a:xfrm>
                <a:off x="430796" y="4661111"/>
                <a:ext cx="746446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spc="-50" dirty="0"/>
                  <a:t>RDS DB </a:t>
                </a:r>
                <a:br>
                  <a:rPr lang="en-US" sz="800" b="1" spc="-50" dirty="0"/>
                </a:br>
                <a:r>
                  <a:rPr lang="en-US" sz="800" b="1" spc="-50" dirty="0"/>
                  <a:t>instance standby (multi-AZ)</a:t>
                </a:r>
                <a:endParaRPr lang="en-US" sz="1400" b="1" spc="-50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1D9654-BBF2-4FE3-BBD0-EA7094D5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287" y="3974362"/>
                <a:ext cx="457319" cy="602829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0B332A-C8AA-41E6-A80A-65C6E35EF46A}"/>
                </a:ext>
              </a:extLst>
            </p:cNvPr>
            <p:cNvGrpSpPr/>
            <p:nvPr/>
          </p:nvGrpSpPr>
          <p:grpSpPr>
            <a:xfrm>
              <a:off x="1169383" y="3363770"/>
              <a:ext cx="819444" cy="953985"/>
              <a:chOff x="1268893" y="2904838"/>
              <a:chExt cx="640080" cy="95398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8C0C33-097B-4D34-B380-0D5F33FE4456}"/>
                  </a:ext>
                </a:extLst>
              </p:cNvPr>
              <p:cNvSpPr txBox="1"/>
              <p:nvPr/>
            </p:nvSpPr>
            <p:spPr>
              <a:xfrm>
                <a:off x="1268893" y="3584503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Internet </a:t>
                </a:r>
                <a:endParaRPr lang="en-US" sz="1400" b="1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220E56E-9F96-41BB-8A09-74BB23953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698" y="2904838"/>
                <a:ext cx="538196" cy="56423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1C295C7-E5E9-45F1-93D2-33341CD345DB}"/>
                </a:ext>
              </a:extLst>
            </p:cNvPr>
            <p:cNvGrpSpPr/>
            <p:nvPr/>
          </p:nvGrpSpPr>
          <p:grpSpPr>
            <a:xfrm>
              <a:off x="4123594" y="2548179"/>
              <a:ext cx="788738" cy="959299"/>
              <a:chOff x="7116937" y="2904477"/>
              <a:chExt cx="788738" cy="95929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1F9248-2D09-48C6-84E3-D2A7B09AB301}"/>
                  </a:ext>
                </a:extLst>
              </p:cNvPr>
              <p:cNvSpPr txBox="1"/>
              <p:nvPr/>
            </p:nvSpPr>
            <p:spPr>
              <a:xfrm>
                <a:off x="7116937" y="3589456"/>
                <a:ext cx="788738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Application &amp; Network Load Balancer</a:t>
                </a:r>
                <a:endParaRPr lang="en-US" sz="1400" b="1" dirty="0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91BC1A7-B5B7-4996-A985-B349F595D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9487" y="2904477"/>
                <a:ext cx="543639" cy="564959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4C2356-BED2-4207-9F05-775487D051B5}"/>
                </a:ext>
              </a:extLst>
            </p:cNvPr>
            <p:cNvGrpSpPr/>
            <p:nvPr/>
          </p:nvGrpSpPr>
          <p:grpSpPr>
            <a:xfrm>
              <a:off x="3062106" y="398762"/>
              <a:ext cx="8754569" cy="4981130"/>
              <a:chOff x="581181" y="988432"/>
              <a:chExt cx="1639732" cy="1995975"/>
            </a:xfrm>
          </p:grpSpPr>
          <p:sp>
            <p:nvSpPr>
              <p:cNvPr id="35" name="Rounded Rectangle 3">
                <a:extLst>
                  <a:ext uri="{FF2B5EF4-FFF2-40B4-BE49-F238E27FC236}">
                    <a16:creationId xmlns:a16="http://schemas.microsoft.com/office/drawing/2014/main" id="{BC1C883D-1207-43D5-B892-C299AB613910}"/>
                  </a:ext>
                </a:extLst>
              </p:cNvPr>
              <p:cNvSpPr/>
              <p:nvPr/>
            </p:nvSpPr>
            <p:spPr>
              <a:xfrm>
                <a:off x="644194" y="1250857"/>
                <a:ext cx="1576719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B6F44A55-5416-458F-A796-6FD42683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181" y="988432"/>
                <a:ext cx="599170" cy="391125"/>
              </a:xfrm>
              <a:prstGeom prst="rect">
                <a:avLst/>
              </a:prstGeom>
            </p:spPr>
          </p:pic>
        </p:grpSp>
        <p:sp>
          <p:nvSpPr>
            <p:cNvPr id="39" name="Rounded Rectangle 6">
              <a:extLst>
                <a:ext uri="{FF2B5EF4-FFF2-40B4-BE49-F238E27FC236}">
                  <a16:creationId xmlns:a16="http://schemas.microsoft.com/office/drawing/2014/main" id="{F0592E72-523B-4CB9-AD4F-3E43D1462421}"/>
                </a:ext>
              </a:extLst>
            </p:cNvPr>
            <p:cNvSpPr/>
            <p:nvPr/>
          </p:nvSpPr>
          <p:spPr>
            <a:xfrm>
              <a:off x="8820149" y="3404000"/>
              <a:ext cx="2398055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1" name="Rounded Rectangle 6">
              <a:extLst>
                <a:ext uri="{FF2B5EF4-FFF2-40B4-BE49-F238E27FC236}">
                  <a16:creationId xmlns:a16="http://schemas.microsoft.com/office/drawing/2014/main" id="{1871857B-0AE3-49DC-913A-CF1CF35F0506}"/>
                </a:ext>
              </a:extLst>
            </p:cNvPr>
            <p:cNvSpPr/>
            <p:nvPr/>
          </p:nvSpPr>
          <p:spPr>
            <a:xfrm>
              <a:off x="8877299" y="1311307"/>
              <a:ext cx="2303827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E09AF4-6056-469A-B4D5-5B59CC48A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0541" y="1284120"/>
              <a:ext cx="4876275" cy="23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private subnet/AZ</a:t>
              </a:r>
            </a:p>
          </p:txBody>
        </p:sp>
        <p:sp>
          <p:nvSpPr>
            <p:cNvPr id="48" name="Rounded Rectangle 6">
              <a:extLst>
                <a:ext uri="{FF2B5EF4-FFF2-40B4-BE49-F238E27FC236}">
                  <a16:creationId xmlns:a16="http://schemas.microsoft.com/office/drawing/2014/main" id="{3F6A1AA7-4349-4579-A8E3-DCE8C33A5F90}"/>
                </a:ext>
              </a:extLst>
            </p:cNvPr>
            <p:cNvSpPr/>
            <p:nvPr/>
          </p:nvSpPr>
          <p:spPr>
            <a:xfrm>
              <a:off x="6277322" y="1350486"/>
              <a:ext cx="2303827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Rounded Rectangle 6">
              <a:extLst>
                <a:ext uri="{FF2B5EF4-FFF2-40B4-BE49-F238E27FC236}">
                  <a16:creationId xmlns:a16="http://schemas.microsoft.com/office/drawing/2014/main" id="{99D55073-F7A0-4D3B-B422-08265D6B1394}"/>
                </a:ext>
              </a:extLst>
            </p:cNvPr>
            <p:cNvSpPr/>
            <p:nvPr/>
          </p:nvSpPr>
          <p:spPr>
            <a:xfrm>
              <a:off x="6225865" y="3410592"/>
              <a:ext cx="2303827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2E317FE-58AF-4189-80F4-1C420F18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266" y="3813374"/>
              <a:ext cx="544781" cy="65373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64FB75-9406-4F91-9F97-5AE8681F1B7A}"/>
                </a:ext>
              </a:extLst>
            </p:cNvPr>
            <p:cNvSpPr txBox="1"/>
            <p:nvPr/>
          </p:nvSpPr>
          <p:spPr>
            <a:xfrm>
              <a:off x="7533766" y="4494298"/>
              <a:ext cx="643781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Web/App server</a:t>
              </a:r>
              <a:endParaRPr lang="en-US" b="1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72CF8E-B0F8-404D-B789-4F7FA716E445}"/>
                </a:ext>
              </a:extLst>
            </p:cNvPr>
            <p:cNvGrpSpPr/>
            <p:nvPr/>
          </p:nvGrpSpPr>
          <p:grpSpPr>
            <a:xfrm>
              <a:off x="6357074" y="1453058"/>
              <a:ext cx="640080" cy="949645"/>
              <a:chOff x="2863144" y="2909178"/>
              <a:chExt cx="640080" cy="949645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67F097-B43E-405D-AF9C-D29AA310B399}"/>
                  </a:ext>
                </a:extLst>
              </p:cNvPr>
              <p:cNvSpPr txBox="1"/>
              <p:nvPr/>
            </p:nvSpPr>
            <p:spPr>
              <a:xfrm>
                <a:off x="2863144" y="3584503"/>
                <a:ext cx="640080" cy="274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/>
                  <a:t>NAT gateway/  </a:t>
                </a:r>
                <a:r>
                  <a:rPr lang="en-US" sz="800" b="1" dirty="0" err="1"/>
                  <a:t>securitygroup</a:t>
                </a:r>
                <a:endParaRPr lang="en-US" sz="800" b="1" dirty="0"/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84D9C64-2BF7-465B-BEB4-EA96ED72C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3233" y="2909178"/>
                <a:ext cx="538195" cy="555557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DB6D53-31CC-408B-82C4-69BD1DBB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0337" y="1320677"/>
              <a:ext cx="4876275" cy="23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Public subnet/AZ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50FEAA-6733-4092-A440-13CCB2FD8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353" y="3404480"/>
              <a:ext cx="4876275" cy="23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Public subnet/AZ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10EA28-F9C9-4EA4-A48D-5F8AA4B1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7292" y="3392074"/>
              <a:ext cx="463106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private subnet/AZ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7A57D-AE44-4756-830F-C8BE7306B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8640" y="2319744"/>
              <a:ext cx="1407607" cy="1611944"/>
            </a:xfrm>
            <a:prstGeom prst="line">
              <a:avLst/>
            </a:prstGeom>
            <a:ln>
              <a:solidFill>
                <a:srgbClr val="414042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C28D00-B430-4994-935B-E150EB2343DD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128048" y="4129471"/>
              <a:ext cx="1406864" cy="10771"/>
            </a:xfrm>
            <a:prstGeom prst="line">
              <a:avLst/>
            </a:prstGeom>
            <a:ln>
              <a:solidFill>
                <a:srgbClr val="414042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8EA196-83AA-4A7D-AD84-4AD263A53697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9710270" y="2196940"/>
              <a:ext cx="53302" cy="1631116"/>
            </a:xfrm>
            <a:prstGeom prst="line">
              <a:avLst/>
            </a:prstGeom>
            <a:ln>
              <a:solidFill>
                <a:srgbClr val="414042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00D591D-7B9E-4832-AE5C-5F76E4F219BE}"/>
                </a:ext>
              </a:extLst>
            </p:cNvPr>
            <p:cNvCxnSpPr>
              <a:cxnSpLocks/>
              <a:stCxn id="5" idx="1"/>
              <a:endCxn id="169" idx="3"/>
            </p:cNvCxnSpPr>
            <p:nvPr/>
          </p:nvCxnSpPr>
          <p:spPr>
            <a:xfrm flipH="1">
              <a:off x="7263374" y="2143466"/>
              <a:ext cx="280320" cy="1077781"/>
            </a:xfrm>
            <a:prstGeom prst="line">
              <a:avLst/>
            </a:prstGeom>
            <a:ln>
              <a:solidFill>
                <a:srgbClr val="414042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21CEB4-385B-42EE-8F1D-A6D36990324D}"/>
                </a:ext>
              </a:extLst>
            </p:cNvPr>
            <p:cNvCxnSpPr>
              <a:cxnSpLocks/>
              <a:endCxn id="169" idx="3"/>
            </p:cNvCxnSpPr>
            <p:nvPr/>
          </p:nvCxnSpPr>
          <p:spPr>
            <a:xfrm flipH="1" flipV="1">
              <a:off x="7263374" y="3221247"/>
              <a:ext cx="318018" cy="730872"/>
            </a:xfrm>
            <a:prstGeom prst="line">
              <a:avLst/>
            </a:prstGeom>
            <a:ln>
              <a:solidFill>
                <a:srgbClr val="414042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9BE86D6-2285-46D1-841B-18FD6A115313}"/>
                </a:ext>
              </a:extLst>
            </p:cNvPr>
            <p:cNvGrpSpPr/>
            <p:nvPr/>
          </p:nvGrpSpPr>
          <p:grpSpPr>
            <a:xfrm>
              <a:off x="1265046" y="2135877"/>
              <a:ext cx="738114" cy="1034399"/>
              <a:chOff x="499607" y="2026277"/>
              <a:chExt cx="738114" cy="1034399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AC917F3-2393-490D-A03C-DDC860232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904" y="2026277"/>
                <a:ext cx="731520" cy="707136"/>
              </a:xfrm>
              <a:prstGeom prst="rect">
                <a:avLst/>
              </a:prstGeom>
            </p:spPr>
          </p:pic>
          <p:sp>
            <p:nvSpPr>
              <p:cNvPr id="96" name="TextBox 67">
                <a:extLst>
                  <a:ext uri="{FF2B5EF4-FFF2-40B4-BE49-F238E27FC236}">
                    <a16:creationId xmlns:a16="http://schemas.microsoft.com/office/drawing/2014/main" id="{89A708B2-A315-40B4-A01C-BD612263B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607" y="2922177"/>
                <a:ext cx="738114" cy="13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b">
                <a:spAutoFit/>
              </a:bodyPr>
              <a:lstStyle/>
              <a:p>
                <a:pPr algn="ctr"/>
                <a:r>
                  <a:rPr lang="en-US" sz="900" dirty="0">
                    <a:latin typeface="Helvetica Neue"/>
                    <a:ea typeface="Verdana" pitchFamily="34" charset="0"/>
                    <a:cs typeface="Helvetica Neue"/>
                  </a:rPr>
                  <a:t>Users</a:t>
                </a:r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F9BD0C3-DB11-4F93-A108-8B0D15363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8827" y="2735374"/>
              <a:ext cx="2251663" cy="113322"/>
            </a:xfrm>
            <a:prstGeom prst="line">
              <a:avLst/>
            </a:prstGeom>
            <a:ln>
              <a:solidFill>
                <a:srgbClr val="414042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D64989-FEE8-4A67-84D7-4496937E0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133" y="4334470"/>
              <a:ext cx="2583093" cy="178096"/>
            </a:xfrm>
            <a:prstGeom prst="line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B68666D-AFC6-4A16-881F-C0C35EEEB61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6936635" y="1673651"/>
              <a:ext cx="2642426" cy="263930"/>
            </a:xfrm>
            <a:prstGeom prst="line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AF4F2D7-47D7-4137-87B0-E309203CD85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540618" y="4418020"/>
              <a:ext cx="917116" cy="1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ABBEA6-936B-4BE6-B823-6C17EB8CE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7326" y="1838745"/>
              <a:ext cx="900409" cy="1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4D2406-FAA3-4E8B-9614-F4E6B85F2BAA}"/>
                </a:ext>
              </a:extLst>
            </p:cNvPr>
            <p:cNvCxnSpPr>
              <a:cxnSpLocks/>
            </p:cNvCxnSpPr>
            <p:nvPr/>
          </p:nvCxnSpPr>
          <p:spPr>
            <a:xfrm>
              <a:off x="5540618" y="1838745"/>
              <a:ext cx="0" cy="2592395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7C9036-6A5A-4BA1-BC41-82798D57B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0784" y="3610477"/>
              <a:ext cx="3629834" cy="12429"/>
            </a:xfrm>
            <a:prstGeom prst="line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8B10EF4C-8960-4CA6-B5C6-D3095B7EF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93" y="2956422"/>
              <a:ext cx="544781" cy="529649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C87919-6099-4BDC-B71A-C88822413E72}"/>
                </a:ext>
              </a:extLst>
            </p:cNvPr>
            <p:cNvCxnSpPr>
              <a:cxnSpLocks/>
              <a:stCxn id="169" idx="1"/>
              <a:endCxn id="32" idx="3"/>
            </p:cNvCxnSpPr>
            <p:nvPr/>
          </p:nvCxnSpPr>
          <p:spPr>
            <a:xfrm flipH="1" flipV="1">
              <a:off x="4789783" y="2830659"/>
              <a:ext cx="1928810" cy="390588"/>
            </a:xfrm>
            <a:prstGeom prst="line">
              <a:avLst/>
            </a:prstGeom>
            <a:ln>
              <a:solidFill>
                <a:srgbClr val="414042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15F4D3E-5EBD-4FDA-8A95-10BD6B39608A}"/>
                </a:ext>
              </a:extLst>
            </p:cNvPr>
            <p:cNvSpPr txBox="1"/>
            <p:nvPr/>
          </p:nvSpPr>
          <p:spPr>
            <a:xfrm>
              <a:off x="70053" y="91643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rgbClr val="24292E"/>
                  </a:solidFill>
                  <a:effectLst/>
                  <a:latin typeface="-apple-system"/>
                </a:rPr>
                <a:t>Symbiosis Architecture Diagram</a:t>
              </a:r>
              <a:endParaRPr lang="en-US" b="1" dirty="0"/>
            </a:p>
          </p:txBody>
        </p:sp>
        <p:sp>
          <p:nvSpPr>
            <p:cNvPr id="2" name="Rounded Rectangle 3">
              <a:extLst>
                <a:ext uri="{FF2B5EF4-FFF2-40B4-BE49-F238E27FC236}">
                  <a16:creationId xmlns:a16="http://schemas.microsoft.com/office/drawing/2014/main" id="{E83B596A-C407-4E69-BA45-EAA3E08DB41A}"/>
                </a:ext>
              </a:extLst>
            </p:cNvPr>
            <p:cNvSpPr/>
            <p:nvPr/>
          </p:nvSpPr>
          <p:spPr>
            <a:xfrm>
              <a:off x="7070269" y="1648149"/>
              <a:ext cx="1200920" cy="3246769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8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17</cp:revision>
  <dcterms:created xsi:type="dcterms:W3CDTF">2020-09-22T11:42:56Z</dcterms:created>
  <dcterms:modified xsi:type="dcterms:W3CDTF">2020-09-24T09:26:49Z</dcterms:modified>
</cp:coreProperties>
</file>