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12"/>
  </p:notesMasterIdLst>
  <p:handoutMasterIdLst>
    <p:handoutMasterId r:id="rId13"/>
  </p:handoutMasterIdLst>
  <p:sldIdLst>
    <p:sldId id="141168516" r:id="rId3"/>
    <p:sldId id="141169004" r:id="rId4"/>
    <p:sldId id="141169013" r:id="rId5"/>
    <p:sldId id="141169015" r:id="rId6"/>
    <p:sldId id="141169014" r:id="rId7"/>
    <p:sldId id="141169005" r:id="rId8"/>
    <p:sldId id="141169002" r:id="rId9"/>
    <p:sldId id="141168520" r:id="rId10"/>
    <p:sldId id="141168521"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D54"/>
    <a:srgbClr val="66903C"/>
    <a:srgbClr val="D7CEFF"/>
    <a:srgbClr val="C2F01B"/>
    <a:srgbClr val="FCEBB8"/>
    <a:srgbClr val="8AA4F3"/>
    <a:srgbClr val="272248"/>
    <a:srgbClr val="BD9483"/>
    <a:srgbClr val="4549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4"/>
    <p:restoredTop sz="74663"/>
  </p:normalViewPr>
  <p:slideViewPr>
    <p:cSldViewPr snapToGrid="0" snapToObjects="1" showGuides="1">
      <p:cViewPr>
        <p:scale>
          <a:sx n="97" d="100"/>
          <a:sy n="97" d="100"/>
        </p:scale>
        <p:origin x="1536" y="344"/>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3/10/20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3/10/20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1</a:t>
            </a:fld>
            <a:endParaRPr lang="en-US"/>
          </a:p>
        </p:txBody>
      </p:sp>
    </p:spTree>
    <p:extLst>
      <p:ext uri="{BB962C8B-B14F-4D97-AF65-F5344CB8AC3E}">
        <p14:creationId xmlns:p14="http://schemas.microsoft.com/office/powerpoint/2010/main" val="277951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1</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2</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3</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4</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4"/>
          <a:stretch>
            <a:fillRect/>
          </a:stretch>
        </p:blipFill>
        <p:spPr>
          <a:xfrm>
            <a:off x="1956920" y="29410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90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4"/>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8" y="941275"/>
            <a:ext cx="1184486" cy="2571094"/>
          </a:xfrm>
          <a:prstGeom prst="bentConnector4">
            <a:avLst>
              <a:gd name="adj1" fmla="val -19300"/>
              <a:gd name="adj2" fmla="val 54114"/>
            </a:avLst>
          </a:prstGeom>
          <a:ln w="15875">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solidFill>
              <a:schemeClr val="accent5">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solidFill>
              <a:schemeClr val="accent5">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solidFill>
              <a:schemeClr val="accent5">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solidFill>
              <a:schemeClr val="accent5">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solidFill>
              <a:schemeClr val="accent5">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solidFill>
              <a:schemeClr val="accent5">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solidFill>
              <a:schemeClr val="accent5">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solidFill>
              <a:schemeClr val="accent5">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155425" y="2194620"/>
            <a:ext cx="667781" cy="371683"/>
          </a:xfrm>
          <a:prstGeom prst="bentConnector3">
            <a:avLst>
              <a:gd name="adj1" fmla="val 50000"/>
            </a:avLst>
          </a:prstGeom>
          <a:ln w="15875">
            <a:solidFill>
              <a:srgbClr val="0000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spTree>
    <p:extLst>
      <p:ext uri="{BB962C8B-B14F-4D97-AF65-F5344CB8AC3E}">
        <p14:creationId xmlns:p14="http://schemas.microsoft.com/office/powerpoint/2010/main" val="7216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6</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2" y="2081320"/>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61594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39180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640696"/>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Maker 2.0 Source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cxnSp>
        <p:nvCxnSpPr>
          <p:cNvPr id="14" name="Elbow Connector 13">
            <a:extLst>
              <a:ext uri="{FF2B5EF4-FFF2-40B4-BE49-F238E27FC236}">
                <a16:creationId xmlns:a16="http://schemas.microsoft.com/office/drawing/2014/main" id="{39756F27-A065-CE48-97BD-FE2A9157CD07}"/>
              </a:ext>
            </a:extLst>
          </p:cNvPr>
          <p:cNvCxnSpPr>
            <a:cxnSpLocks/>
            <a:stCxn id="29" idx="3"/>
            <a:endCxn id="9" idx="1"/>
          </p:cNvCxnSpPr>
          <p:nvPr/>
        </p:nvCxnSpPr>
        <p:spPr>
          <a:xfrm flipV="1">
            <a:off x="1670013" y="2844406"/>
            <a:ext cx="2333908" cy="21823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Can 14">
            <a:extLst>
              <a:ext uri="{FF2B5EF4-FFF2-40B4-BE49-F238E27FC236}">
                <a16:creationId xmlns:a16="http://schemas.microsoft.com/office/drawing/2014/main" id="{0472B313-5B8E-334A-9BC9-9E80C878C859}"/>
              </a:ext>
            </a:extLst>
          </p:cNvPr>
          <p:cNvSpPr/>
          <p:nvPr/>
        </p:nvSpPr>
        <p:spPr>
          <a:xfrm rot="16200000">
            <a:off x="6934301" y="2441440"/>
            <a:ext cx="309314" cy="11373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err="1">
                <a:solidFill>
                  <a:schemeClr val="accent4">
                    <a:lumMod val="75000"/>
                  </a:schemeClr>
                </a:solidFill>
                <a:latin typeface="Arial"/>
              </a:rPr>
              <a:t>source.orders</a:t>
            </a:r>
            <a:endParaRPr lang="en-US" sz="1000" b="1">
              <a:solidFill>
                <a:schemeClr val="accent4">
                  <a:lumMod val="75000"/>
                </a:schemeClr>
              </a:solidFill>
              <a:latin typeface="Arial"/>
            </a:endParaRPr>
          </a:p>
        </p:txBody>
      </p:sp>
      <p:cxnSp>
        <p:nvCxnSpPr>
          <p:cNvPr id="16" name="Elbow Connector 15">
            <a:extLst>
              <a:ext uri="{FF2B5EF4-FFF2-40B4-BE49-F238E27FC236}">
                <a16:creationId xmlns:a16="http://schemas.microsoft.com/office/drawing/2014/main" id="{C68AEBB8-EC7A-BE4A-AD9C-43907A9AECBA}"/>
              </a:ext>
            </a:extLst>
          </p:cNvPr>
          <p:cNvCxnSpPr>
            <a:cxnSpLocks/>
            <a:stCxn id="9" idx="3"/>
            <a:endCxn id="15" idx="1"/>
          </p:cNvCxnSpPr>
          <p:nvPr/>
        </p:nvCxnSpPr>
        <p:spPr>
          <a:xfrm>
            <a:off x="5140079" y="2844406"/>
            <a:ext cx="1380222" cy="165691"/>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668489"/>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444342"/>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606581"/>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a:solidFill>
                  <a:schemeClr val="accent4">
                    <a:lumMod val="75000"/>
                  </a:schemeClr>
                </a:solidFill>
                <a:latin typeface="Arial"/>
              </a:rPr>
              <a:t>Orders</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Tree>
    <p:extLst>
      <p:ext uri="{BB962C8B-B14F-4D97-AF65-F5344CB8AC3E}">
        <p14:creationId xmlns:p14="http://schemas.microsoft.com/office/powerpoint/2010/main" val="202049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7</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8</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err="1"/>
              <a:t>source.orders</a:t>
            </a:r>
            <a:endParaRPr lang="en-US" sz="750" b="1" dirty="0"/>
          </a:p>
        </p:txBody>
      </p:sp>
    </p:spTree>
    <p:extLst>
      <p:ext uri="{BB962C8B-B14F-4D97-AF65-F5344CB8AC3E}">
        <p14:creationId xmlns:p14="http://schemas.microsoft.com/office/powerpoint/2010/main" val="218596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2"/>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err="1"/>
              <a:t>source.orders</a:t>
            </a:r>
            <a:endParaRPr lang="en-US" sz="750" b="1" dirty="0"/>
          </a:p>
        </p:txBody>
      </p:sp>
      <p:pic>
        <p:nvPicPr>
          <p:cNvPr id="40" name="Picture 39">
            <a:extLst>
              <a:ext uri="{FF2B5EF4-FFF2-40B4-BE49-F238E27FC236}">
                <a16:creationId xmlns:a16="http://schemas.microsoft.com/office/drawing/2014/main" id="{55D0F98F-B902-9942-A2EC-ED7716144A37}"/>
              </a:ext>
            </a:extLst>
          </p:cNvPr>
          <p:cNvPicPr>
            <a:picLocks noChangeAspect="1"/>
          </p:cNvPicPr>
          <p:nvPr/>
        </p:nvPicPr>
        <p:blipFill>
          <a:blip r:embed="rId2"/>
          <a:stretch>
            <a:fillRect/>
          </a:stretch>
        </p:blipFill>
        <p:spPr>
          <a:xfrm>
            <a:off x="4913974" y="1938698"/>
            <a:ext cx="376238" cy="371475"/>
          </a:xfrm>
          <a:prstGeom prst="rect">
            <a:avLst/>
          </a:prstGeom>
        </p:spPr>
      </p:pic>
    </p:spTree>
    <p:extLst>
      <p:ext uri="{BB962C8B-B14F-4D97-AF65-F5344CB8AC3E}">
        <p14:creationId xmlns:p14="http://schemas.microsoft.com/office/powerpoint/2010/main" val="2776287934"/>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73297</TotalTime>
  <Words>628</Words>
  <Application>Microsoft Macintosh PowerPoint</Application>
  <PresentationFormat>On-screen Show (16:9)</PresentationFormat>
  <Paragraphs>268</Paragraphs>
  <Slides>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Helvetica Neue Light</vt:lpstr>
      <vt:lpstr>Helvetica Neue Thin</vt:lpstr>
      <vt:lpstr>IBM Plex Sans</vt:lpstr>
      <vt:lpstr>Menlo</vt:lpstr>
      <vt:lpstr>1_dk_blu_background_2017</vt:lpstr>
      <vt:lpstr>Office Theme</vt:lpstr>
      <vt:lpstr>Kafka Connect</vt:lpstr>
      <vt:lpstr>Mirror Maker 2.0</vt:lpstr>
      <vt:lpstr>MM2 - Data Replication Active - Passive</vt:lpstr>
      <vt:lpstr>MM2 - Data Replication Active - Passive</vt:lpstr>
      <vt:lpstr>Data Replication Active - Active</vt:lpstr>
      <vt:lpstr>Mirror Maker 2</vt:lpstr>
      <vt:lpstr>Mirror Maker 2</vt:lpstr>
      <vt:lpstr>Data Replication Environment - 2</vt:lpstr>
      <vt:lpstr>Data Replication Environment - 3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492</cp:revision>
  <cp:lastPrinted>2019-10-02T13:04:38Z</cp:lastPrinted>
  <dcterms:created xsi:type="dcterms:W3CDTF">2019-01-17T23:14:09Z</dcterms:created>
  <dcterms:modified xsi:type="dcterms:W3CDTF">2020-03-11T05:24:27Z</dcterms:modified>
</cp:coreProperties>
</file>