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2"/>
  </p:notesMasterIdLst>
  <p:handoutMasterIdLst>
    <p:handoutMasterId r:id="rId13"/>
  </p:handoutMasterIdLst>
  <p:sldIdLst>
    <p:sldId id="141168516" r:id="rId3"/>
    <p:sldId id="141169004" r:id="rId4"/>
    <p:sldId id="141169013" r:id="rId5"/>
    <p:sldId id="141169015" r:id="rId6"/>
    <p:sldId id="141169014" r:id="rId7"/>
    <p:sldId id="141169005" r:id="rId8"/>
    <p:sldId id="141169002" r:id="rId9"/>
    <p:sldId id="141168520" r:id="rId10"/>
    <p:sldId id="141168521"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D54"/>
    <a:srgbClr val="66903C"/>
    <a:srgbClr val="D7CEFF"/>
    <a:srgbClr val="C2F01B"/>
    <a:srgbClr val="FCEBB8"/>
    <a:srgbClr val="8AA4F3"/>
    <a:srgbClr val="272248"/>
    <a:srgbClr val="BD9483"/>
    <a:srgbClr val="4549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p:restoredTop sz="74663"/>
  </p:normalViewPr>
  <p:slideViewPr>
    <p:cSldViewPr snapToGrid="0" snapToObjects="1" showGuides="1">
      <p:cViewPr varScale="1">
        <p:scale>
          <a:sx n="107" d="100"/>
          <a:sy n="107" d="100"/>
        </p:scale>
        <p:origin x="1216"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3/12/20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1</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2</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3</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5"/>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6</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7</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8</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73544</TotalTime>
  <Words>634</Words>
  <Application>Microsoft Macintosh PowerPoint</Application>
  <PresentationFormat>On-screen Show (16:9)</PresentationFormat>
  <Paragraphs>271</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Helvetica Neue Light</vt:lpstr>
      <vt:lpstr>Helvetica Neue Thin</vt:lpstr>
      <vt:lpstr>IBM Plex Sans</vt:lpstr>
      <vt:lpstr>Menlo</vt:lpstr>
      <vt:lpstr>1_dk_blu_background_2017</vt:lpstr>
      <vt:lpstr>Office Theme</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496</cp:revision>
  <cp:lastPrinted>2019-10-02T13:04:38Z</cp:lastPrinted>
  <dcterms:created xsi:type="dcterms:W3CDTF">2019-01-17T23:14:09Z</dcterms:created>
  <dcterms:modified xsi:type="dcterms:W3CDTF">2020-03-13T03:58:58Z</dcterms:modified>
</cp:coreProperties>
</file>