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2"/>
  </p:notesMasterIdLst>
  <p:handoutMasterIdLst>
    <p:handoutMasterId r:id="rId13"/>
  </p:handoutMasterIdLst>
  <p:sldIdLst>
    <p:sldId id="141168516" r:id="rId3"/>
    <p:sldId id="141169004" r:id="rId4"/>
    <p:sldId id="141169013" r:id="rId5"/>
    <p:sldId id="141169015" r:id="rId6"/>
    <p:sldId id="141169014" r:id="rId7"/>
    <p:sldId id="141169005" r:id="rId8"/>
    <p:sldId id="141169002" r:id="rId9"/>
    <p:sldId id="141168520" r:id="rId10"/>
    <p:sldId id="141168521"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D54"/>
    <a:srgbClr val="66903C"/>
    <a:srgbClr val="D7CEFF"/>
    <a:srgbClr val="C2F01B"/>
    <a:srgbClr val="FCEBB8"/>
    <a:srgbClr val="8AA4F3"/>
    <a:srgbClr val="272248"/>
    <a:srgbClr val="BD9483"/>
    <a:srgbClr val="4549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4"/>
    <p:restoredTop sz="74663"/>
  </p:normalViewPr>
  <p:slideViewPr>
    <p:cSldViewPr snapToGrid="0" snapToObjects="1" showGuides="1">
      <p:cViewPr varScale="1">
        <p:scale>
          <a:sx n="107" d="100"/>
          <a:sy n="107" d="100"/>
        </p:scale>
        <p:origin x="1216"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3/11/20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1</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2</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3</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spTree>
    <p:extLst>
      <p:ext uri="{BB962C8B-B14F-4D97-AF65-F5344CB8AC3E}">
        <p14:creationId xmlns:p14="http://schemas.microsoft.com/office/powerpoint/2010/main" val="26869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155425" y="2194620"/>
            <a:ext cx="667781" cy="371683"/>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spTree>
    <p:extLst>
      <p:ext uri="{BB962C8B-B14F-4D97-AF65-F5344CB8AC3E}">
        <p14:creationId xmlns:p14="http://schemas.microsoft.com/office/powerpoint/2010/main" val="7216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6</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7</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8</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spTree>
    <p:extLst>
      <p:ext uri="{BB962C8B-B14F-4D97-AF65-F5344CB8AC3E}">
        <p14:creationId xmlns:p14="http://schemas.microsoft.com/office/powerpoint/2010/main" val="218596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2"/>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55D0F98F-B902-9942-A2EC-ED7716144A37}"/>
              </a:ext>
            </a:extLst>
          </p:cNvPr>
          <p:cNvPicPr>
            <a:picLocks noChangeAspect="1"/>
          </p:cNvPicPr>
          <p:nvPr/>
        </p:nvPicPr>
        <p:blipFill>
          <a:blip r:embed="rId2"/>
          <a:stretch>
            <a:fillRect/>
          </a:stretch>
        </p:blipFill>
        <p:spPr>
          <a:xfrm>
            <a:off x="4913974" y="1938698"/>
            <a:ext cx="376238" cy="371475"/>
          </a:xfrm>
          <a:prstGeom prst="rect">
            <a:avLst/>
          </a:prstGeom>
        </p:spPr>
      </p:pic>
    </p:spTree>
    <p:extLst>
      <p:ext uri="{BB962C8B-B14F-4D97-AF65-F5344CB8AC3E}">
        <p14:creationId xmlns:p14="http://schemas.microsoft.com/office/powerpoint/2010/main" val="2776287934"/>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73301</TotalTime>
  <Words>632</Words>
  <Application>Microsoft Macintosh PowerPoint</Application>
  <PresentationFormat>On-screen Show (16:9)</PresentationFormat>
  <Paragraphs>270</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Helvetica Neue Light</vt:lpstr>
      <vt:lpstr>Helvetica Neue Thin</vt:lpstr>
      <vt:lpstr>IBM Plex Sans</vt:lpstr>
      <vt:lpstr>Menlo</vt:lpstr>
      <vt:lpstr>1_dk_blu_background_2017</vt:lpstr>
      <vt:lpstr>Office Theme</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493</cp:revision>
  <cp:lastPrinted>2019-10-02T13:04:38Z</cp:lastPrinted>
  <dcterms:created xsi:type="dcterms:W3CDTF">2019-01-17T23:14:09Z</dcterms:created>
  <dcterms:modified xsi:type="dcterms:W3CDTF">2020-03-12T00:18:59Z</dcterms:modified>
</cp:coreProperties>
</file>