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432000" cy="45720000"/>
  <p:notesSz cx="7004050" cy="929005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60" autoAdjust="0"/>
    <p:restoredTop sz="94676" autoAdjust="0"/>
  </p:normalViewPr>
  <p:slideViewPr>
    <p:cSldViewPr>
      <p:cViewPr>
        <p:scale>
          <a:sx n="23" d="100"/>
          <a:sy n="23" d="100"/>
        </p:scale>
        <p:origin x="3656" y="152"/>
      </p:cViewPr>
      <p:guideLst>
        <p:guide orient="horz" pos="1440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700480" y="0"/>
            <a:ext cx="731520" cy="402336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731520" cy="402336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27432000" cy="54864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40233600"/>
            <a:ext cx="27432000" cy="54864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0" y="454152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830920"/>
            <a:ext cx="24688800" cy="76200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0668005"/>
            <a:ext cx="24688800" cy="30173086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42375671"/>
            <a:ext cx="6400800" cy="2434167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42375671"/>
            <a:ext cx="8686800" cy="2434167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42375671"/>
            <a:ext cx="6400800" cy="2434167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389120" rtl="0" eaLnBrk="1" latinLnBrk="0" hangingPunct="1"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438912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43891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438912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438912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3657600" y="0"/>
            <a:ext cx="20116800" cy="2954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2880" tIns="365760" rIns="182880" bIns="365760" anchor="t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7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Template Provided By Genigraphics – 800.790.4001</a:t>
            </a:r>
          </a:p>
          <a:p>
            <a:pPr algn="ctr" eaLnBrk="1" hangingPunct="1"/>
            <a:r>
              <a:rPr lang="en-US" sz="7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Replace This Text With Your Title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3657600" y="2971800"/>
            <a:ext cx="20116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82880" rIns="182880" bIns="18288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800" dirty="0">
                <a:solidFill>
                  <a:schemeClr val="bg1"/>
                </a:solidFill>
                <a:latin typeface="+mn-lt"/>
              </a:rPr>
              <a:t>John Smith, MD</a:t>
            </a:r>
            <a:r>
              <a:rPr lang="en-US" sz="4800" baseline="30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4800" dirty="0">
                <a:solidFill>
                  <a:schemeClr val="bg1"/>
                </a:solidFill>
                <a:latin typeface="+mn-lt"/>
              </a:rPr>
              <a:t>; Jane Doe, PhD</a:t>
            </a:r>
            <a:r>
              <a:rPr lang="en-US" sz="4800" baseline="30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4800" dirty="0">
                <a:solidFill>
                  <a:schemeClr val="bg1"/>
                </a:solidFill>
                <a:latin typeface="+mn-lt"/>
              </a:rPr>
              <a:t>; Frederick Jones, MD, PhD</a:t>
            </a:r>
            <a:r>
              <a:rPr lang="en-US" sz="4800" baseline="30000" dirty="0">
                <a:solidFill>
                  <a:schemeClr val="bg1"/>
                </a:solidFill>
                <a:latin typeface="+mn-lt"/>
              </a:rPr>
              <a:t>1,2</a:t>
            </a:r>
          </a:p>
          <a:p>
            <a:pPr algn="ctr" eaLnBrk="1" hangingPunct="1"/>
            <a:r>
              <a:rPr lang="en-US" sz="4800" baseline="30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4800" dirty="0">
                <a:solidFill>
                  <a:schemeClr val="bg1"/>
                </a:solidFill>
                <a:latin typeface="+mn-lt"/>
              </a:rPr>
              <a:t>University of Affiliation, </a:t>
            </a:r>
            <a:r>
              <a:rPr lang="en-US" sz="4800" baseline="30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4800" dirty="0">
                <a:solidFill>
                  <a:schemeClr val="bg1"/>
                </a:solidFill>
                <a:latin typeface="+mn-lt"/>
              </a:rPr>
              <a:t>Medical Center of Affiliation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63040" y="41513760"/>
            <a:ext cx="329648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&lt;your name&gt;</a:t>
            </a:r>
          </a:p>
          <a:p>
            <a:r>
              <a:rPr lang="en-US" sz="3000" dirty="0">
                <a:solidFill>
                  <a:schemeClr val="bg1"/>
                </a:solidFill>
              </a:rPr>
              <a:t>&lt;your organization&gt;</a:t>
            </a:r>
          </a:p>
          <a:p>
            <a:r>
              <a:rPr lang="en-US" sz="3000" dirty="0">
                <a:solidFill>
                  <a:schemeClr val="bg1"/>
                </a:solidFill>
              </a:rPr>
              <a:t>Email:</a:t>
            </a:r>
          </a:p>
          <a:p>
            <a:r>
              <a:rPr lang="en-US" sz="3000" dirty="0">
                <a:solidFill>
                  <a:schemeClr val="bg1"/>
                </a:solidFill>
              </a:rPr>
              <a:t>Website:</a:t>
            </a:r>
          </a:p>
          <a:p>
            <a:r>
              <a:rPr lang="en-US" sz="3000" dirty="0">
                <a:solidFill>
                  <a:schemeClr val="bg1"/>
                </a:solidFill>
              </a:rPr>
              <a:t>Phone: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63040" y="40481253"/>
            <a:ext cx="2394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716000" y="41513760"/>
            <a:ext cx="12192000" cy="3048000"/>
          </a:xfrm>
          <a:prstGeom prst="rect">
            <a:avLst/>
          </a:prstGeom>
          <a:noFill/>
        </p:spPr>
        <p:txBody>
          <a:bodyPr wrap="square" tIns="91440" bIns="91440" numCol="1" spcCol="457200" rtlCol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  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16000" y="40481253"/>
            <a:ext cx="3334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371600" y="6827520"/>
            <a:ext cx="11887200" cy="6370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71600" y="6096000"/>
            <a:ext cx="11887200" cy="73152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4173200" y="6827520"/>
            <a:ext cx="11887200" cy="86792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71600" y="14249400"/>
            <a:ext cx="11887200" cy="73152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371600" y="27325320"/>
            <a:ext cx="11887200" cy="6832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71600" y="26593800"/>
            <a:ext cx="11887200" cy="73152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Methods and Materials</a:t>
            </a: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14173200" y="24124920"/>
            <a:ext cx="11887200" cy="6832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173200" y="23370568"/>
            <a:ext cx="11887200" cy="73152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14173200" y="36332279"/>
            <a:ext cx="11887200" cy="313932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173200" y="35600759"/>
            <a:ext cx="11887200" cy="73152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Conclusions</a:t>
            </a:r>
          </a:p>
        </p:txBody>
      </p:sp>
      <p:graphicFrame>
        <p:nvGraphicFramePr>
          <p:cNvPr id="44" name="Content Placeholder 114" descr="Sample table with 4 columns, 7 rows." title="Sample 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852935"/>
              </p:ext>
            </p:extLst>
          </p:nvPr>
        </p:nvGraphicFramePr>
        <p:xfrm>
          <a:off x="1371600" y="34989132"/>
          <a:ext cx="11978640" cy="448246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99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7078"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078"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078"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078"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078"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7078"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371600" y="14980920"/>
            <a:ext cx="11887200" cy="1098762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173200" y="6096000"/>
            <a:ext cx="11887200" cy="73152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51" name="Text Box 180"/>
          <p:cNvSpPr txBox="1">
            <a:spLocks noChangeArrowheads="1"/>
          </p:cNvSpPr>
          <p:nvPr/>
        </p:nvSpPr>
        <p:spPr bwMode="auto">
          <a:xfrm>
            <a:off x="14249400" y="34518600"/>
            <a:ext cx="11580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Calibri" pitchFamily="34" charset="0"/>
              </a:rPr>
              <a:t>Figure 2:</a:t>
            </a:r>
            <a:r>
              <a:rPr lang="en-US" sz="2000" dirty="0">
                <a:latin typeface="Calibri" pitchFamily="34" charset="0"/>
              </a:rPr>
              <a:t> </a:t>
            </a:r>
          </a:p>
        </p:txBody>
      </p:sp>
      <p:sp>
        <p:nvSpPr>
          <p:cNvPr id="52" name="Text Box 181"/>
          <p:cNvSpPr txBox="1">
            <a:spLocks noChangeArrowheads="1"/>
          </p:cNvSpPr>
          <p:nvPr/>
        </p:nvSpPr>
        <p:spPr bwMode="auto">
          <a:xfrm>
            <a:off x="18440400" y="34518600"/>
            <a:ext cx="11580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Calibri" pitchFamily="34" charset="0"/>
              </a:rPr>
              <a:t>Figure 3:</a:t>
            </a:r>
            <a:r>
              <a:rPr lang="en-US" sz="2000" dirty="0">
                <a:latin typeface="Calibri" pitchFamily="34" charset="0"/>
              </a:rPr>
              <a:t> </a:t>
            </a:r>
          </a:p>
        </p:txBody>
      </p:sp>
      <p:sp>
        <p:nvSpPr>
          <p:cNvPr id="53" name="Text Box 180"/>
          <p:cNvSpPr txBox="1">
            <a:spLocks noChangeArrowheads="1"/>
          </p:cNvSpPr>
          <p:nvPr/>
        </p:nvSpPr>
        <p:spPr bwMode="auto">
          <a:xfrm>
            <a:off x="1376240" y="34578875"/>
            <a:ext cx="31889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 dirty="0">
                <a:latin typeface="Calibri" pitchFamily="34" charset="0"/>
              </a:rPr>
              <a:t>Table 1.</a:t>
            </a:r>
            <a:r>
              <a:rPr lang="en-US" sz="2000" dirty="0">
                <a:latin typeface="Calibri" pitchFamily="34" charset="0"/>
              </a:rPr>
              <a:t> Label in 20pt Calibri.</a:t>
            </a:r>
          </a:p>
        </p:txBody>
      </p:sp>
      <p:sp>
        <p:nvSpPr>
          <p:cNvPr id="30" name="Rectangle 265"/>
          <p:cNvSpPr>
            <a:spLocks noChangeArrowheads="1"/>
          </p:cNvSpPr>
          <p:nvPr/>
        </p:nvSpPr>
        <p:spPr bwMode="auto">
          <a:xfrm>
            <a:off x="731520" y="1828800"/>
            <a:ext cx="2194560" cy="164592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3814" tIns="41907" rIns="83814" bIns="41907" anchor="ctr"/>
          <a:lstStyle/>
          <a:p>
            <a:pPr algn="ctr" defTabSz="4022725"/>
            <a:r>
              <a:rPr lang="en-US" sz="2000" b="1" dirty="0">
                <a:solidFill>
                  <a:schemeClr val="bg1"/>
                </a:solidFill>
                <a:latin typeface="Calibri" pitchFamily="34" charset="0"/>
              </a:rPr>
              <a:t>REPLACE THIS BOX WITH YOUR ORGANIZATION’S</a:t>
            </a:r>
          </a:p>
          <a:p>
            <a:pPr algn="ctr" defTabSz="4022725"/>
            <a:r>
              <a:rPr lang="en-US" sz="2000" b="1" dirty="0">
                <a:solidFill>
                  <a:schemeClr val="bg1"/>
                </a:solidFill>
                <a:latin typeface="Calibri" pitchFamily="34" charset="0"/>
              </a:rPr>
              <a:t>HIGH RESOLUTION LOGO</a:t>
            </a:r>
          </a:p>
        </p:txBody>
      </p:sp>
      <p:sp>
        <p:nvSpPr>
          <p:cNvPr id="31" name="Rectangle 265"/>
          <p:cNvSpPr>
            <a:spLocks noChangeArrowheads="1"/>
          </p:cNvSpPr>
          <p:nvPr/>
        </p:nvSpPr>
        <p:spPr bwMode="auto">
          <a:xfrm>
            <a:off x="24505920" y="1828800"/>
            <a:ext cx="2194560" cy="164592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3814" tIns="41907" rIns="83814" bIns="41907" anchor="ctr"/>
          <a:lstStyle/>
          <a:p>
            <a:pPr algn="ctr" defTabSz="4022725"/>
            <a:r>
              <a:rPr lang="en-US" sz="2000" b="1" dirty="0">
                <a:solidFill>
                  <a:schemeClr val="bg1"/>
                </a:solidFill>
                <a:latin typeface="Calibri" pitchFamily="34" charset="0"/>
              </a:rPr>
              <a:t>REPLACE THIS BOX WITH YOUR ORGANIZATION’S</a:t>
            </a:r>
          </a:p>
          <a:p>
            <a:pPr algn="ctr" defTabSz="4022725"/>
            <a:r>
              <a:rPr lang="en-US" sz="2000" b="1" dirty="0">
                <a:solidFill>
                  <a:schemeClr val="bg1"/>
                </a:solidFill>
                <a:latin typeface="Calibri" pitchFamily="34" charset="0"/>
              </a:rPr>
              <a:t>HIGH RESOLUTION </a:t>
            </a:r>
            <a:r>
              <a:rPr lang="en-US" sz="2000" b="1" dirty="0">
                <a:latin typeface="Calibri" pitchFamily="34" charset="0"/>
              </a:rPr>
              <a:t>LOGO</a:t>
            </a:r>
          </a:p>
        </p:txBody>
      </p:sp>
      <p:sp>
        <p:nvSpPr>
          <p:cNvPr id="38" name="Text Box 181"/>
          <p:cNvSpPr txBox="1">
            <a:spLocks noChangeArrowheads="1"/>
          </p:cNvSpPr>
          <p:nvPr/>
        </p:nvSpPr>
        <p:spPr bwMode="auto">
          <a:xfrm>
            <a:off x="22619811" y="34518600"/>
            <a:ext cx="110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Calibri" pitchFamily="34" charset="0"/>
              </a:rPr>
              <a:t>Figure 4: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39" name="Text Box 181">
            <a:extLst>
              <a:ext uri="{FF2B5EF4-FFF2-40B4-BE49-F238E27FC236}">
                <a16:creationId xmlns:a16="http://schemas.microsoft.com/office/drawing/2014/main" id="{9DCF3FA3-D282-6A45-B3E0-39DBCC96E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3200" y="22288409"/>
            <a:ext cx="12157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Calibri" pitchFamily="34" charset="0"/>
              </a:rPr>
              <a:t>Figure 1:  </a:t>
            </a:r>
            <a:endParaRPr lang="en-U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</TotalTime>
  <Words>108</Words>
  <Application>Microsoft Macintosh PowerPoint</Application>
  <PresentationFormat>Custom</PresentationFormat>
  <Paragraphs>112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48x36</dc:title>
  <dc:creator>Jay Larson</dc:creator>
  <dc:description>Quality poster printing
www.genigraphics.com
1-800-790-4001</dc:description>
  <cp:lastModifiedBy>praveen ramakrishnan</cp:lastModifiedBy>
  <cp:revision>70</cp:revision>
  <cp:lastPrinted>2013-02-12T02:21:55Z</cp:lastPrinted>
  <dcterms:created xsi:type="dcterms:W3CDTF">2013-02-10T21:14:48Z</dcterms:created>
  <dcterms:modified xsi:type="dcterms:W3CDTF">2020-10-27T11:36:35Z</dcterms:modified>
</cp:coreProperties>
</file>