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21945600"/>
  <p:notesSz cx="700405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3C4"/>
    <a:srgbClr val="0066FF"/>
    <a:srgbClr val="6699FF"/>
    <a:srgbClr val="3399FF"/>
    <a:srgbClr val="C0C0C0"/>
    <a:srgbClr val="003A74"/>
    <a:srgbClr val="FFFF99"/>
    <a:srgbClr val="366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29" autoAdjust="0"/>
    <p:restoredTop sz="94676" autoAdjust="0"/>
  </p:normalViewPr>
  <p:slideViewPr>
    <p:cSldViewPr>
      <p:cViewPr varScale="1">
        <p:scale>
          <a:sx n="39" d="100"/>
          <a:sy n="39" d="100"/>
        </p:scale>
        <p:origin x="984" y="224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B9-4782-A970-4B1285A2CB8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B9-4782-A970-4B1285A2CB8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AB9-4782-A970-4B1285A2CB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93793664"/>
        <c:axId val="94839936"/>
      </c:barChart>
      <c:catAx>
        <c:axId val="93793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839936"/>
        <c:crosses val="autoZero"/>
        <c:auto val="1"/>
        <c:lblAlgn val="ctr"/>
        <c:lblOffset val="100"/>
        <c:noMultiLvlLbl val="0"/>
      </c:catAx>
      <c:valAx>
        <c:axId val="94839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79366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947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5484813" y="0"/>
            <a:ext cx="27422475" cy="36560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457200" tIns="457200" rIns="457200" bIns="45720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5484813" y="3656013"/>
            <a:ext cx="27422475" cy="182816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457200" tIns="457200" rIns="457200" bIns="45720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5484813" y="0"/>
            <a:ext cx="0" cy="219392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>
            <a:off x="0" y="3657600"/>
            <a:ext cx="329072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9C0887-8740-D245-970B-B33B8089DD47}"/>
              </a:ext>
            </a:extLst>
          </p:cNvPr>
          <p:cNvGrpSpPr/>
          <p:nvPr userDrawn="1"/>
        </p:nvGrpSpPr>
        <p:grpSpPr>
          <a:xfrm>
            <a:off x="-18994" y="3764341"/>
            <a:ext cx="5465818" cy="17417372"/>
            <a:chOff x="-18994" y="3764341"/>
            <a:chExt cx="5465818" cy="1741737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36F0496-EF43-7C40-A8F8-59C135CB97A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16" t="28348" r="13065" b="27027"/>
            <a:stretch/>
          </p:blipFill>
          <p:spPr>
            <a:xfrm>
              <a:off x="825100" y="19099654"/>
              <a:ext cx="3696174" cy="208205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7E98169-869E-8C48-8615-592CC76A7D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3188" y="5562600"/>
              <a:ext cx="2160000" cy="21600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FC4E163-A5F1-5F44-B1B9-31660BDA2F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3187" y="13229022"/>
              <a:ext cx="2160000" cy="2160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D4F25AD-F93F-C448-BA67-F8E661D4354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3187" y="15134022"/>
              <a:ext cx="2160000" cy="2160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90BB2B6-D6DC-224A-A29A-08F4B2BCB8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3187" y="17088822"/>
              <a:ext cx="2160000" cy="2160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C80A74F-DBC0-9E46-836E-59CA7A6F33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3188" y="7403507"/>
              <a:ext cx="2160000" cy="2160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C260A52-5313-4745-830F-19B4AC07A3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3188" y="9392622"/>
              <a:ext cx="2160000" cy="2160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EDA0A08-A1A7-214F-80BD-81EEF231E0D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3187" y="11297622"/>
              <a:ext cx="2160000" cy="21600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1749405-BE4A-2441-A5A1-64E47168DCF1}"/>
                </a:ext>
              </a:extLst>
            </p:cNvPr>
            <p:cNvSpPr txBox="1"/>
            <p:nvPr userDrawn="1"/>
          </p:nvSpPr>
          <p:spPr>
            <a:xfrm>
              <a:off x="-18994" y="3764341"/>
              <a:ext cx="546581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i="1" dirty="0">
                  <a:solidFill>
                    <a:schemeClr val="accent1">
                      <a:lumMod val="50000"/>
                    </a:schemeClr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</a:rPr>
                <a:t>ICBMI-2020</a:t>
              </a:r>
            </a:p>
            <a:p>
              <a:pPr algn="ctr"/>
              <a:r>
                <a:rPr lang="en-US" sz="3600" b="1" i="1" dirty="0">
                  <a:solidFill>
                    <a:schemeClr val="accent1">
                      <a:lumMod val="50000"/>
                    </a:schemeClr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</a:rPr>
                <a:t>Virtual Conference</a:t>
              </a:r>
            </a:p>
            <a:p>
              <a:pPr algn="ctr"/>
              <a:r>
                <a:rPr lang="en-US" sz="3600" b="1" i="1" dirty="0">
                  <a:solidFill>
                    <a:schemeClr val="accent1">
                      <a:lumMod val="50000"/>
                    </a:schemeClr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</a:rPr>
                <a:t>Organized by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2pPr>
      <a:lvl3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3pPr>
      <a:lvl4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4pPr>
      <a:lvl5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9pPr>
    </p:titleStyle>
    <p:bodyStyle>
      <a:lvl1pPr marL="1646238" indent="-1646238" algn="l" defTabSz="4389438" rtl="0" fontAlgn="base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fontAlgn="base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</a:defRPr>
      </a:lvl2pPr>
      <a:lvl3pPr marL="5486400" indent="-1096963" algn="l" defTabSz="4389438" rtl="0" fontAlgn="base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</a:defRPr>
      </a:lvl3pPr>
      <a:lvl4pPr marL="7680325" indent="-1096963" algn="l" defTabSz="4389438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8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Text Box 122"/>
          <p:cNvSpPr txBox="1">
            <a:spLocks noChangeArrowheads="1"/>
          </p:cNvSpPr>
          <p:nvPr/>
        </p:nvSpPr>
        <p:spPr bwMode="auto">
          <a:xfrm>
            <a:off x="5495925" y="358738"/>
            <a:ext cx="2742247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182880" rIns="182880" bIns="182880"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6600" b="1" dirty="0">
                <a:solidFill>
                  <a:schemeClr val="bg1"/>
                </a:solidFill>
                <a:latin typeface="Calibri" pitchFamily="34" charset="0"/>
              </a:rPr>
              <a:t>Replace This Text With Your Title</a:t>
            </a:r>
          </a:p>
        </p:txBody>
      </p:sp>
      <p:sp>
        <p:nvSpPr>
          <p:cNvPr id="2171" name="Text Box 123"/>
          <p:cNvSpPr txBox="1">
            <a:spLocks noChangeArrowheads="1"/>
          </p:cNvSpPr>
          <p:nvPr/>
        </p:nvSpPr>
        <p:spPr bwMode="auto">
          <a:xfrm>
            <a:off x="5484813" y="1756154"/>
            <a:ext cx="27422475" cy="1899859"/>
          </a:xfrm>
          <a:prstGeom prst="rect">
            <a:avLst/>
          </a:prstGeom>
          <a:noFill/>
          <a:ln>
            <a:noFill/>
          </a:ln>
          <a:effectLst/>
        </p:spPr>
        <p:txBody>
          <a:bodyPr lIns="457200" tIns="457200" rIns="457200" bIns="4572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3200" i="1" dirty="0">
                <a:solidFill>
                  <a:schemeClr val="bg1"/>
                </a:solidFill>
                <a:latin typeface="Calibri" pitchFamily="34" charset="0"/>
              </a:rPr>
              <a:t>Name</a:t>
            </a:r>
            <a:r>
              <a:rPr lang="en-US" sz="3200" i="1" baseline="30000" dirty="0">
                <a:solidFill>
                  <a:schemeClr val="bg1"/>
                </a:solidFill>
                <a:latin typeface="Calibri" pitchFamily="34" charset="0"/>
              </a:rPr>
              <a:t>1</a:t>
            </a:r>
            <a:r>
              <a:rPr lang="en-US" sz="3200" i="1" dirty="0">
                <a:solidFill>
                  <a:schemeClr val="bg1"/>
                </a:solidFill>
                <a:latin typeface="Calibri" pitchFamily="34" charset="0"/>
              </a:rPr>
              <a:t>; Name</a:t>
            </a:r>
            <a:r>
              <a:rPr lang="en-US" sz="3200" i="1" baseline="30000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  <a:p>
            <a:pPr algn="ctr"/>
            <a:r>
              <a:rPr lang="en-US" sz="3200" i="1" baseline="30000" dirty="0">
                <a:solidFill>
                  <a:schemeClr val="bg1"/>
                </a:solidFill>
                <a:latin typeface="Calibri" pitchFamily="34" charset="0"/>
              </a:rPr>
              <a:t>1</a:t>
            </a:r>
            <a:r>
              <a:rPr lang="en-US" sz="3200" i="1" dirty="0">
                <a:solidFill>
                  <a:schemeClr val="bg1"/>
                </a:solidFill>
                <a:latin typeface="Calibri" pitchFamily="34" charset="0"/>
              </a:rPr>
              <a:t>University of Affiliation, </a:t>
            </a:r>
          </a:p>
          <a:p>
            <a:pPr algn="ctr"/>
            <a:r>
              <a:rPr lang="en-US" sz="3200" i="1" baseline="30000" dirty="0">
                <a:solidFill>
                  <a:schemeClr val="bg1"/>
                </a:solidFill>
                <a:latin typeface="Calibri" pitchFamily="34" charset="0"/>
              </a:rPr>
              <a:t>2</a:t>
            </a:r>
            <a:r>
              <a:rPr lang="en-US" sz="3200" i="1" dirty="0">
                <a:solidFill>
                  <a:schemeClr val="bg1"/>
                </a:solidFill>
                <a:latin typeface="Calibri" pitchFamily="34" charset="0"/>
              </a:rPr>
              <a:t>Medical Center of Affiliation</a:t>
            </a:r>
          </a:p>
        </p:txBody>
      </p:sp>
      <p:sp>
        <p:nvSpPr>
          <p:cNvPr id="2178" name="Text Box 130"/>
          <p:cNvSpPr txBox="1">
            <a:spLocks noChangeArrowheads="1"/>
          </p:cNvSpPr>
          <p:nvPr/>
        </p:nvSpPr>
        <p:spPr bwMode="auto">
          <a:xfrm>
            <a:off x="6209991" y="8570288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solidFill>
                  <a:schemeClr val="accent3"/>
                </a:solidFill>
                <a:latin typeface="Calibri" pitchFamily="34" charset="0"/>
              </a:rPr>
              <a:t>INTRODUCTION</a:t>
            </a:r>
          </a:p>
        </p:txBody>
      </p:sp>
      <p:sp>
        <p:nvSpPr>
          <p:cNvPr id="2179" name="Text Box 131"/>
          <p:cNvSpPr txBox="1">
            <a:spLocks noChangeArrowheads="1"/>
          </p:cNvSpPr>
          <p:nvPr/>
        </p:nvSpPr>
        <p:spPr bwMode="auto">
          <a:xfrm>
            <a:off x="6179744" y="15839759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solidFill>
                  <a:schemeClr val="accent3"/>
                </a:solidFill>
                <a:latin typeface="Calibri" pitchFamily="34" charset="0"/>
              </a:rPr>
              <a:t>METHODS AND MATERIALS</a:t>
            </a:r>
          </a:p>
        </p:txBody>
      </p:sp>
      <p:sp>
        <p:nvSpPr>
          <p:cNvPr id="2181" name="Text Box 133"/>
          <p:cNvSpPr txBox="1">
            <a:spLocks noChangeArrowheads="1"/>
          </p:cNvSpPr>
          <p:nvPr/>
        </p:nvSpPr>
        <p:spPr bwMode="auto">
          <a:xfrm>
            <a:off x="23995063" y="9241619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solidFill>
                  <a:schemeClr val="accent3"/>
                </a:solidFill>
                <a:latin typeface="Calibri" pitchFamily="34" charset="0"/>
              </a:rPr>
              <a:t>CONCLUSIONS</a:t>
            </a:r>
          </a:p>
        </p:txBody>
      </p:sp>
      <p:sp>
        <p:nvSpPr>
          <p:cNvPr id="2182" name="Text Box 134"/>
          <p:cNvSpPr txBox="1">
            <a:spLocks noChangeArrowheads="1"/>
          </p:cNvSpPr>
          <p:nvPr/>
        </p:nvSpPr>
        <p:spPr bwMode="auto">
          <a:xfrm>
            <a:off x="23995063" y="3656013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solidFill>
                  <a:schemeClr val="accent3"/>
                </a:solidFill>
                <a:latin typeface="Calibri" pitchFamily="34" charset="0"/>
              </a:rPr>
              <a:t>DISCUSSION</a:t>
            </a:r>
          </a:p>
        </p:txBody>
      </p:sp>
      <p:sp>
        <p:nvSpPr>
          <p:cNvPr id="2183" name="Text Box 135"/>
          <p:cNvSpPr txBox="1">
            <a:spLocks noChangeArrowheads="1"/>
          </p:cNvSpPr>
          <p:nvPr/>
        </p:nvSpPr>
        <p:spPr bwMode="auto">
          <a:xfrm>
            <a:off x="15082838" y="3657600"/>
            <a:ext cx="822801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solidFill>
                  <a:schemeClr val="accent3"/>
                </a:solidFill>
                <a:latin typeface="Calibri" pitchFamily="34" charset="0"/>
              </a:rPr>
              <a:t>RESULTS</a:t>
            </a:r>
          </a:p>
        </p:txBody>
      </p:sp>
      <p:sp>
        <p:nvSpPr>
          <p:cNvPr id="2184" name="Text Box 136"/>
          <p:cNvSpPr txBox="1">
            <a:spLocks noChangeArrowheads="1"/>
          </p:cNvSpPr>
          <p:nvPr/>
        </p:nvSpPr>
        <p:spPr bwMode="auto">
          <a:xfrm>
            <a:off x="23981166" y="12200294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solidFill>
                  <a:schemeClr val="accent3"/>
                </a:solidFill>
                <a:latin typeface="Calibri" pitchFamily="34" charset="0"/>
              </a:rPr>
              <a:t>REFERENCES</a:t>
            </a:r>
          </a:p>
        </p:txBody>
      </p:sp>
      <p:sp>
        <p:nvSpPr>
          <p:cNvPr id="2238" name="Text Box 190"/>
          <p:cNvSpPr txBox="1">
            <a:spLocks noChangeArrowheads="1"/>
          </p:cNvSpPr>
          <p:nvPr/>
        </p:nvSpPr>
        <p:spPr bwMode="auto">
          <a:xfrm>
            <a:off x="15082838" y="4572000"/>
            <a:ext cx="8228012" cy="64479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182880" tIns="182880" rIns="182880" bIns="182880">
            <a:spAutoFit/>
          </a:bodyPr>
          <a:lstStyle/>
          <a:p>
            <a:pPr>
              <a:spcBef>
                <a:spcPct val="50000"/>
              </a:spcBef>
            </a:pPr>
            <a:r>
              <a:rPr lang="en-CA" sz="2000" i="1" dirty="0">
                <a:latin typeface="Arial" panose="020B0604020202020204" pitchFamily="34" charset="0"/>
                <a:cs typeface="Arial" panose="020B0604020202020204" pitchFamily="34" charset="0"/>
              </a:rPr>
              <a:t>Importing / inserting files…</a:t>
            </a:r>
          </a:p>
          <a:p>
            <a:pPr>
              <a:spcBef>
                <a:spcPct val="50000"/>
              </a:spcBef>
            </a:pPr>
            <a:r>
              <a:rPr lang="en-CA" sz="2000" i="1" dirty="0">
                <a:latin typeface="Arial" panose="020B0604020202020204" pitchFamily="34" charset="0"/>
                <a:cs typeface="Arial" panose="020B0604020202020204" pitchFamily="34" charset="0"/>
              </a:rPr>
              <a:t>Images such as photographs, graphs, diagrams, logos, </a:t>
            </a:r>
            <a:r>
              <a:rPr lang="en-CA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CA" sz="2000" i="1" dirty="0">
                <a:latin typeface="Arial" panose="020B0604020202020204" pitchFamily="34" charset="0"/>
                <a:cs typeface="Arial" panose="020B0604020202020204" pitchFamily="34" charset="0"/>
              </a:rPr>
              <a:t>, can be added to the poster. Avoid long numerical tables as they will be difficult to read.</a:t>
            </a:r>
          </a:p>
          <a:p>
            <a:pPr>
              <a:spcBef>
                <a:spcPct val="50000"/>
              </a:spcBef>
            </a:pPr>
            <a:r>
              <a:rPr lang="en-CA" sz="2000" i="1" dirty="0">
                <a:latin typeface="Arial" panose="020B0604020202020204" pitchFamily="34" charset="0"/>
                <a:cs typeface="Arial" panose="020B0604020202020204" pitchFamily="34" charset="0"/>
              </a:rPr>
              <a:t>To insert images, go through the menus as follows: Insert / Picture / From File.  Locate the file on your computer, select and press OK. Please ensure all image files  are JPEG/PNG, other formats may cause images to get corrupted after saving.</a:t>
            </a:r>
          </a:p>
          <a:p>
            <a:pPr>
              <a:spcBef>
                <a:spcPct val="50000"/>
              </a:spcBef>
            </a:pPr>
            <a:r>
              <a:rPr lang="en-CA" sz="2000" i="1" dirty="0">
                <a:latin typeface="Arial" panose="020B0604020202020204" pitchFamily="34" charset="0"/>
                <a:cs typeface="Arial" panose="020B0604020202020204" pitchFamily="34" charset="0"/>
              </a:rPr>
              <a:t>Be aware of the image size you are importing. </a:t>
            </a:r>
          </a:p>
          <a:p>
            <a:pPr>
              <a:spcBef>
                <a:spcPct val="50000"/>
              </a:spcBef>
            </a:pPr>
            <a:endParaRPr lang="en-CA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endParaRPr lang="en-CA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endParaRPr lang="en-CA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CA" sz="1400" i="1" dirty="0">
                <a:latin typeface="Arial" panose="020B0604020202020204" pitchFamily="34" charset="0"/>
                <a:cs typeface="Arial" panose="020B0604020202020204" pitchFamily="34" charset="0"/>
              </a:rPr>
              <a:t>Notes about graphs…</a:t>
            </a:r>
          </a:p>
          <a:p>
            <a:pPr>
              <a:spcBef>
                <a:spcPct val="50000"/>
              </a:spcBef>
            </a:pPr>
            <a:r>
              <a:rPr lang="en-CA" sz="1400" i="1" dirty="0">
                <a:latin typeface="Arial" panose="020B0604020202020204" pitchFamily="34" charset="0"/>
                <a:cs typeface="Arial" panose="020B0604020202020204" pitchFamily="34" charset="0"/>
              </a:rPr>
              <a:t>For simple graphs use MS Excel, or create the graph directly in PowerPoint.</a:t>
            </a:r>
          </a:p>
          <a:p>
            <a:pPr>
              <a:spcBef>
                <a:spcPct val="50000"/>
              </a:spcBef>
            </a:pPr>
            <a:r>
              <a:rPr lang="en-CA" sz="1400" i="1" dirty="0">
                <a:latin typeface="Arial" panose="020B0604020202020204" pitchFamily="34" charset="0"/>
                <a:cs typeface="Arial" panose="020B0604020202020204" pitchFamily="34" charset="0"/>
              </a:rPr>
              <a:t>Graphs created in a scientific graphing program (e.g.. Sigma Plot, Prism, SPSS, Statistics) should be saved as JPEG or TIFF. </a:t>
            </a:r>
          </a:p>
        </p:txBody>
      </p:sp>
      <p:sp>
        <p:nvSpPr>
          <p:cNvPr id="2239" name="Text Box 191"/>
          <p:cNvSpPr txBox="1">
            <a:spLocks noChangeArrowheads="1"/>
          </p:cNvSpPr>
          <p:nvPr/>
        </p:nvSpPr>
        <p:spPr bwMode="auto">
          <a:xfrm>
            <a:off x="23995063" y="4572000"/>
            <a:ext cx="8226425" cy="44319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182880" tIns="182880" rIns="182880" bIns="182880">
            <a:spAutoFit/>
          </a:bodyPr>
          <a:lstStyle/>
          <a:p>
            <a:pPr lvl="0" defTabSz="4023067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Click here to insert your Discussion text. Type it in or copy and paste from your Word document or other source.</a:t>
            </a:r>
          </a:p>
          <a:p>
            <a:pPr lvl="0" defTabSz="4023067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itchFamily="34" charset="0"/>
            </a:endParaRPr>
          </a:p>
          <a:p>
            <a:pPr lvl="0" defTabSz="4023067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This text box will automatically re-size to your text. To turn off that feature, right click inside this box and go to </a:t>
            </a:r>
            <a:r>
              <a:rPr lang="en-US" b="1" dirty="0">
                <a:solidFill>
                  <a:prstClr val="black"/>
                </a:solidFill>
                <a:latin typeface="Calibri" pitchFamily="34" charset="0"/>
              </a:rPr>
              <a:t>Format Shape, Text Box, Autofit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, and select the “Do Not Autofit” radio button.</a:t>
            </a:r>
          </a:p>
          <a:p>
            <a:pPr lvl="0" defTabSz="4023067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itchFamily="34" charset="0"/>
            </a:endParaRPr>
          </a:p>
          <a:p>
            <a:pPr lvl="0" defTabSz="4023067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To change the background color of any text box,  click once on the box so it is outlined with a dashed border. Then select </a:t>
            </a:r>
            <a:r>
              <a:rPr lang="en-US" b="1" dirty="0">
                <a:solidFill>
                  <a:prstClr val="black"/>
                </a:solidFill>
                <a:latin typeface="Calibri" pitchFamily="34" charset="0"/>
              </a:rPr>
              <a:t>Shape Fill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from the </a:t>
            </a:r>
            <a:r>
              <a:rPr lang="en-US" b="1" dirty="0">
                <a:solidFill>
                  <a:prstClr val="black"/>
                </a:solidFill>
                <a:latin typeface="Calibri" pitchFamily="34" charset="0"/>
              </a:rPr>
              <a:t>Drawing Tools, Format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tab on the ribbon bar above. It’s the one with the ‘paint can’ icon.</a:t>
            </a:r>
          </a:p>
          <a:p>
            <a:pPr lvl="0" defTabSz="4023067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240" name="Text Box 192"/>
          <p:cNvSpPr txBox="1">
            <a:spLocks noChangeArrowheads="1"/>
          </p:cNvSpPr>
          <p:nvPr/>
        </p:nvSpPr>
        <p:spPr bwMode="auto">
          <a:xfrm>
            <a:off x="6179744" y="16852374"/>
            <a:ext cx="8228013" cy="378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182880" tIns="182880" rIns="182880" bIns="182880">
            <a:spAutoFit/>
          </a:bodyPr>
          <a:lstStyle/>
          <a:p>
            <a:pPr marL="342002" indent="-342002" defTabSz="816146" eaLnBrk="0" hangingPunct="0">
              <a:buSzPct val="60000"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Tips for making a successful poster…</a:t>
            </a:r>
          </a:p>
          <a:p>
            <a:pPr marL="593187" indent="-593187" defTabSz="816146" eaLnBrk="0" hangingPunct="0">
              <a:buFont typeface="Arial"/>
              <a:buChar char="•"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Re-write your paper into poster format i.e.. simplify everything, avoid data overkill. </a:t>
            </a:r>
          </a:p>
          <a:p>
            <a:pPr marL="593187" indent="-593187" defTabSz="816146" eaLnBrk="0" hangingPunct="0">
              <a:buFont typeface="Arial"/>
              <a:buChar char="•"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Headings of more than 6 words should be in upper and lower case, not all capitals. Simplify the titles.</a:t>
            </a:r>
          </a:p>
          <a:p>
            <a:pPr marL="593187" indent="-593187" defTabSz="816146" eaLnBrk="0" hangingPunct="0">
              <a:buFont typeface="Arial"/>
              <a:buChar char="•"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Try not to write whole sentences in capitals or underline to stress your point, use </a:t>
            </a:r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bold</a:t>
            </a: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 characters instead.</a:t>
            </a:r>
          </a:p>
          <a:p>
            <a:pPr marL="593187" indent="-593187" defTabSz="816146" eaLnBrk="0" hangingPunct="0">
              <a:buFont typeface="Arial"/>
              <a:buChar char="•"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When laying out your poster, leave white space around your text. Don</a:t>
            </a:r>
            <a:r>
              <a:rPr lang="ja-JP" altLang="en-AU" sz="20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t overcrowd your poster.</a:t>
            </a:r>
          </a:p>
          <a:p>
            <a:pPr marL="593187" indent="-593187" defTabSz="816146" eaLnBrk="0" hangingPunct="0">
              <a:buFont typeface="Arial"/>
              <a:buChar char="•"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Spell check and get someone else to proof-read.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4023067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241" name="Text Box 193"/>
          <p:cNvSpPr txBox="1">
            <a:spLocks noChangeArrowheads="1"/>
          </p:cNvSpPr>
          <p:nvPr/>
        </p:nvSpPr>
        <p:spPr bwMode="auto">
          <a:xfrm>
            <a:off x="23994981" y="10180515"/>
            <a:ext cx="8226425" cy="18466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182880" tIns="182880" rIns="182880" bIns="182880">
            <a:spAutoFit/>
          </a:bodyPr>
          <a:lstStyle/>
          <a:p>
            <a:pPr lvl="0" defTabSz="4023067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Click here to insert your Conclusions text. Type it in or copy and paste from your Word document or other source.</a:t>
            </a:r>
          </a:p>
          <a:p>
            <a:pPr lvl="0" defTabSz="4023067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itchFamily="34" charset="0"/>
            </a:endParaRPr>
          </a:p>
          <a:p>
            <a:pPr defTabSz="816146">
              <a:spcBef>
                <a:spcPct val="50000"/>
              </a:spcBef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Just highlight this text and replace with your own text. </a:t>
            </a:r>
          </a:p>
        </p:txBody>
      </p:sp>
      <p:sp>
        <p:nvSpPr>
          <p:cNvPr id="2242" name="Text Box 194"/>
          <p:cNvSpPr txBox="1">
            <a:spLocks noChangeArrowheads="1"/>
          </p:cNvSpPr>
          <p:nvPr/>
        </p:nvSpPr>
        <p:spPr bwMode="auto">
          <a:xfrm>
            <a:off x="6209991" y="9484688"/>
            <a:ext cx="8226425" cy="21852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182880" tIns="182880" rIns="182880" bIns="182880">
            <a:spAutoFit/>
          </a:bodyPr>
          <a:lstStyle/>
          <a:p>
            <a:pPr defTabSz="4023067" fontAlgn="auto">
              <a:spcBef>
                <a:spcPts val="0"/>
              </a:spcBef>
              <a:spcAft>
                <a:spcPts val="0"/>
              </a:spcAft>
            </a:pP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You may edit the size of the font, the sections distribution and the colour scheme if wanted. All modifications concerning the background/title display are to be done at a Master Slide level.</a:t>
            </a:r>
          </a:p>
          <a:p>
            <a:pPr lvl="0" defTabSz="4023067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43" name="Text Box 195"/>
          <p:cNvSpPr txBox="1">
            <a:spLocks noChangeArrowheads="1"/>
          </p:cNvSpPr>
          <p:nvPr/>
        </p:nvSpPr>
        <p:spPr bwMode="auto">
          <a:xfrm>
            <a:off x="23972699" y="13203706"/>
            <a:ext cx="8226425" cy="25237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182880" tIns="182880" rIns="182880" bIns="182880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ct val="50000"/>
              </a:spcAft>
              <a:buFontTx/>
              <a:buAutoNum type="arabicPeriod"/>
            </a:pPr>
            <a:r>
              <a:rPr lang="en-US" sz="2000" dirty="0">
                <a:latin typeface="Calibri" pitchFamily="34" charset="0"/>
              </a:rPr>
              <a:t>Click here to insert your References. Type it in or copy and paste from your Word document or other source.</a:t>
            </a:r>
          </a:p>
          <a:p>
            <a:pPr>
              <a:spcAft>
                <a:spcPct val="50000"/>
              </a:spcAft>
              <a:buFontTx/>
              <a:buAutoNum type="arabicPeriod"/>
            </a:pPr>
            <a:r>
              <a:rPr lang="en-US" sz="2000" dirty="0">
                <a:latin typeface="Calibri" pitchFamily="34" charset="0"/>
              </a:rPr>
              <a:t>Click on the border once to highlight and select a different font or font size that suits you. This text is in Calibri 20pt and is easily readable up to 3 feet away. </a:t>
            </a:r>
          </a:p>
          <a:p>
            <a:pPr marL="0" indent="0">
              <a:spcAft>
                <a:spcPct val="50000"/>
              </a:spcAft>
            </a:pPr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240"/>
          <p:cNvSpPr txBox="1">
            <a:spLocks noChangeArrowheads="1"/>
          </p:cNvSpPr>
          <p:nvPr/>
        </p:nvSpPr>
        <p:spPr bwMode="auto">
          <a:xfrm>
            <a:off x="15091888" y="21031200"/>
            <a:ext cx="3189772" cy="392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814" tIns="41907" rIns="83814" bIns="41907">
            <a:spAutoFit/>
          </a:bodyPr>
          <a:lstStyle>
            <a:lvl1pPr defTabSz="4022725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19100" defTabSz="4022725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838200" defTabSz="402272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257300" defTabSz="402272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676400" defTabSz="402272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1336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5908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0480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5052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000" b="1" dirty="0">
                <a:solidFill>
                  <a:schemeClr val="accent3"/>
                </a:solidFill>
                <a:latin typeface="Calibri" pitchFamily="34" charset="0"/>
              </a:rPr>
              <a:t>Chart 1.</a:t>
            </a:r>
            <a:r>
              <a:rPr lang="en-US" sz="2000" dirty="0">
                <a:solidFill>
                  <a:schemeClr val="accent3"/>
                </a:solidFill>
                <a:latin typeface="Calibri" pitchFamily="34" charset="0"/>
              </a:rPr>
              <a:t> Label in 20pt Calibri.</a:t>
            </a:r>
          </a:p>
        </p:txBody>
      </p:sp>
      <p:sp>
        <p:nvSpPr>
          <p:cNvPr id="67" name="Text Box 241"/>
          <p:cNvSpPr txBox="1">
            <a:spLocks noChangeArrowheads="1"/>
          </p:cNvSpPr>
          <p:nvPr/>
        </p:nvSpPr>
        <p:spPr bwMode="auto">
          <a:xfrm>
            <a:off x="15091888" y="11410660"/>
            <a:ext cx="3173549" cy="392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814" tIns="41907" rIns="83814" bIns="41907">
            <a:spAutoFit/>
          </a:bodyPr>
          <a:lstStyle>
            <a:lvl1pPr defTabSz="4022725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19100" defTabSz="4022725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838200" defTabSz="402272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257300" defTabSz="402272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676400" defTabSz="402272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1336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5908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0480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505200" defTabSz="4022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000" b="1" dirty="0">
                <a:solidFill>
                  <a:schemeClr val="accent3"/>
                </a:solidFill>
                <a:latin typeface="Calibri" pitchFamily="34" charset="0"/>
              </a:rPr>
              <a:t>Table 1.</a:t>
            </a:r>
            <a:r>
              <a:rPr lang="en-US" sz="2000" dirty="0">
                <a:solidFill>
                  <a:schemeClr val="accent3"/>
                </a:solidFill>
                <a:latin typeface="Calibri" pitchFamily="34" charset="0"/>
              </a:rPr>
              <a:t> Label in 20pt Calibri.</a:t>
            </a:r>
          </a:p>
        </p:txBody>
      </p:sp>
      <p:graphicFrame>
        <p:nvGraphicFramePr>
          <p:cNvPr id="68" name="Content Placeholder 114" descr="Sample table with 4 columns, 7 rows." title="Sample Tabl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0169881"/>
              </p:ext>
            </p:extLst>
          </p:nvPr>
        </p:nvGraphicFramePr>
        <p:xfrm>
          <a:off x="15082838" y="11879268"/>
          <a:ext cx="8235556" cy="404653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058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8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8076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Heading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Heading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Heading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076">
                <a:tc>
                  <a:txBody>
                    <a:bodyPr/>
                    <a:lstStyle/>
                    <a:p>
                      <a:r>
                        <a:rPr lang="en-US" sz="2200" dirty="0"/>
                        <a:t>Item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800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790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4001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076">
                <a:tc>
                  <a:txBody>
                    <a:bodyPr/>
                    <a:lstStyle/>
                    <a:p>
                      <a:r>
                        <a:rPr lang="en-US" sz="2200" dirty="0"/>
                        <a:t>Item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356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856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290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076">
                <a:tc>
                  <a:txBody>
                    <a:bodyPr/>
                    <a:lstStyle/>
                    <a:p>
                      <a:r>
                        <a:rPr lang="en-US" sz="2200" dirty="0"/>
                        <a:t>Item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228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134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238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076">
                <a:tc>
                  <a:txBody>
                    <a:bodyPr/>
                    <a:lstStyle/>
                    <a:p>
                      <a:r>
                        <a:rPr lang="en-US" sz="2200" dirty="0"/>
                        <a:t>Item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954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875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976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076">
                <a:tc>
                  <a:txBody>
                    <a:bodyPr/>
                    <a:lstStyle/>
                    <a:p>
                      <a:r>
                        <a:rPr lang="en-US" sz="2200" dirty="0"/>
                        <a:t>Item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324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325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301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076">
                <a:tc>
                  <a:txBody>
                    <a:bodyPr/>
                    <a:lstStyle/>
                    <a:p>
                      <a:r>
                        <a:rPr lang="en-US" sz="2200" dirty="0"/>
                        <a:t>Item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199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137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186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9" name="Chart 68"/>
          <p:cNvGraphicFramePr/>
          <p:nvPr>
            <p:extLst>
              <p:ext uri="{D42A27DB-BD31-4B8C-83A1-F6EECF244321}">
                <p14:modId xmlns:p14="http://schemas.microsoft.com/office/powerpoint/2010/main" val="264955985"/>
              </p:ext>
            </p:extLst>
          </p:nvPr>
        </p:nvGraphicFramePr>
        <p:xfrm>
          <a:off x="15080456" y="16296959"/>
          <a:ext cx="8228012" cy="4581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Rectangle 265"/>
          <p:cNvSpPr>
            <a:spLocks noChangeAspect="1" noChangeArrowheads="1"/>
          </p:cNvSpPr>
          <p:nvPr/>
        </p:nvSpPr>
        <p:spPr bwMode="auto">
          <a:xfrm>
            <a:off x="1140619" y="552393"/>
            <a:ext cx="2743200" cy="20590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3814" tIns="41907" rIns="83814" bIns="41907" anchor="ctr"/>
          <a:lstStyle/>
          <a:p>
            <a:pPr algn="ctr" defTabSz="4022725"/>
            <a:r>
              <a:rPr lang="en-US" sz="1200" b="1" dirty="0">
                <a:latin typeface="Calibri" pitchFamily="34" charset="0"/>
              </a:rPr>
              <a:t>REPLACE THIS BOX WITH YOUR ORGANIZATION’S</a:t>
            </a:r>
          </a:p>
          <a:p>
            <a:pPr algn="ctr" defTabSz="4022725"/>
            <a:r>
              <a:rPr lang="en-US" sz="1200" b="1" dirty="0">
                <a:latin typeface="Calibri" pitchFamily="34" charset="0"/>
              </a:rPr>
              <a:t>HIGH RESOLUTION LOGO</a:t>
            </a:r>
          </a:p>
        </p:txBody>
      </p:sp>
      <p:sp>
        <p:nvSpPr>
          <p:cNvPr id="31" name="Text Box 131">
            <a:extLst>
              <a:ext uri="{FF2B5EF4-FFF2-40B4-BE49-F238E27FC236}">
                <a16:creationId xmlns:a16="http://schemas.microsoft.com/office/drawing/2014/main" id="{72A10933-FFCC-204E-9E51-9428801F7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2108" y="11669902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solidFill>
                  <a:schemeClr val="accent3"/>
                </a:solidFill>
                <a:latin typeface="Calibri" pitchFamily="34" charset="0"/>
              </a:rPr>
              <a:t>AIM</a:t>
            </a:r>
          </a:p>
        </p:txBody>
      </p:sp>
      <p:sp>
        <p:nvSpPr>
          <p:cNvPr id="32" name="Text Box 192">
            <a:extLst>
              <a:ext uri="{FF2B5EF4-FFF2-40B4-BE49-F238E27FC236}">
                <a16:creationId xmlns:a16="http://schemas.microsoft.com/office/drawing/2014/main" id="{F8196AAE-B76C-084B-90E5-3EE97F35F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9744" y="12682517"/>
            <a:ext cx="8228013" cy="23391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182880" tIns="182880" rIns="182880" bIns="182880">
            <a:spAutoFit/>
          </a:bodyPr>
          <a:lstStyle/>
          <a:p>
            <a:pPr>
              <a:spcBef>
                <a:spcPct val="20000"/>
              </a:spcBef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How to use this poster template…</a:t>
            </a:r>
          </a:p>
          <a:p>
            <a:pPr>
              <a:spcBef>
                <a:spcPct val="20000"/>
              </a:spcBef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Simply highlight this text and replace it by typing in your own text, or copy and paste your text from a MS Word document or a PowerPoint slide presentation. </a:t>
            </a:r>
          </a:p>
          <a:p>
            <a:pPr>
              <a:spcBef>
                <a:spcPct val="20000"/>
              </a:spcBef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The body text / font size should be  no smaller than 20 points. Try to keep body text left-aligned, do not justify text.</a:t>
            </a:r>
          </a:p>
        </p:txBody>
      </p:sp>
      <p:sp>
        <p:nvSpPr>
          <p:cNvPr id="33" name="Text Box 136">
            <a:extLst>
              <a:ext uri="{FF2B5EF4-FFF2-40B4-BE49-F238E27FC236}">
                <a16:creationId xmlns:a16="http://schemas.microsoft.com/office/drawing/2014/main" id="{C5552A6E-26F8-B546-8A44-2A69D87D5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94981" y="16459200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solidFill>
                  <a:schemeClr val="accent3"/>
                </a:solidFill>
                <a:latin typeface="Calibri" pitchFamily="34" charset="0"/>
              </a:rPr>
              <a:t>Contact</a:t>
            </a:r>
          </a:p>
        </p:txBody>
      </p:sp>
      <p:sp>
        <p:nvSpPr>
          <p:cNvPr id="34" name="Text Box 195">
            <a:extLst>
              <a:ext uri="{FF2B5EF4-FFF2-40B4-BE49-F238E27FC236}">
                <a16:creationId xmlns:a16="http://schemas.microsoft.com/office/drawing/2014/main" id="{053CB36E-DFEC-234F-B3AB-F1F380DA9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2698" y="17483316"/>
            <a:ext cx="8226425" cy="11387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182880" tIns="182880" rIns="182880" bIns="182880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Aft>
                <a:spcPct val="50000"/>
              </a:spcAft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Just highlight this text and replace with your own text.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Aft>
                <a:spcPct val="50000"/>
              </a:spcAft>
            </a:pPr>
            <a:endParaRPr lang="en-US" sz="2000" dirty="0">
              <a:latin typeface="Calibri" pitchFamily="34" charset="0"/>
            </a:endParaRPr>
          </a:p>
        </p:txBody>
      </p:sp>
      <p:sp>
        <p:nvSpPr>
          <p:cNvPr id="35" name="Text Box 130">
            <a:extLst>
              <a:ext uri="{FF2B5EF4-FFF2-40B4-BE49-F238E27FC236}">
                <a16:creationId xmlns:a16="http://schemas.microsoft.com/office/drawing/2014/main" id="{E14D9EBB-33F5-374F-8BA3-410DA9609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729" y="3680854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solidFill>
                  <a:schemeClr val="accent3"/>
                </a:solidFill>
                <a:latin typeface="Calibri" pitchFamily="34" charset="0"/>
              </a:rPr>
              <a:t>ABSTRACT</a:t>
            </a:r>
          </a:p>
        </p:txBody>
      </p:sp>
      <p:sp>
        <p:nvSpPr>
          <p:cNvPr id="36" name="Text Box 194">
            <a:extLst>
              <a:ext uri="{FF2B5EF4-FFF2-40B4-BE49-F238E27FC236}">
                <a16:creationId xmlns:a16="http://schemas.microsoft.com/office/drawing/2014/main" id="{FDC21E0B-2F02-7844-A1EA-01B50DCA8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9744" y="4564528"/>
            <a:ext cx="8226425" cy="21852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182880" tIns="182880" rIns="182880" bIns="182880">
            <a:spAutoFit/>
          </a:bodyPr>
          <a:lstStyle/>
          <a:p>
            <a:pPr defTabSz="4023067" fontAlgn="auto">
              <a:spcBef>
                <a:spcPts val="0"/>
              </a:spcBef>
              <a:spcAft>
                <a:spcPts val="0"/>
              </a:spcAft>
            </a:pP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You may edit the size of the font, the sections distribution and the colour scheme if wanted. All modifications concerning the background/title display are to be done at a Master Slide level.</a:t>
            </a:r>
          </a:p>
          <a:p>
            <a:pPr lvl="0" defTabSz="4023067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929135-81F0-3147-AFCD-9CEF59A3452C}"/>
              </a:ext>
            </a:extLst>
          </p:cNvPr>
          <p:cNvSpPr txBox="1"/>
          <p:nvPr/>
        </p:nvSpPr>
        <p:spPr>
          <a:xfrm>
            <a:off x="36386814" y="-157655"/>
            <a:ext cx="184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{E155CA9E-0B75-C44B-B3E0-9074351EC035}tf10001120</Template>
  <TotalTime>1354</TotalTime>
  <Words>679</Words>
  <Application>Microsoft Macintosh PowerPoint</Application>
  <PresentationFormat>Custom</PresentationFormat>
  <Paragraphs>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Open Sans SemiBold</vt:lpstr>
      <vt:lpstr>Default Design</vt:lpstr>
      <vt:lpstr>PowerPoint Presentation</vt:lpstr>
    </vt:vector>
  </TitlesOfParts>
  <Company>Genigraphics 800.790.4001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24x36</dc:title>
  <dc:creator>Genigraphics 800.790.4001</dc:creator>
  <dc:description>To order poster prints visit us at www.genigraphics.com</dc:description>
  <cp:lastModifiedBy>praveen ramakrishnan</cp:lastModifiedBy>
  <cp:revision>57</cp:revision>
  <dcterms:created xsi:type="dcterms:W3CDTF">2008-05-03T03:01:56Z</dcterms:created>
  <dcterms:modified xsi:type="dcterms:W3CDTF">2020-11-30T20:36:47Z</dcterms:modified>
</cp:coreProperties>
</file>