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95"/>
  </p:notesMasterIdLst>
  <p:sldIdLst>
    <p:sldId id="6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5" r:id="rId62"/>
    <p:sldId id="326" r:id="rId63"/>
    <p:sldId id="327" r:id="rId64"/>
    <p:sldId id="328" r:id="rId65"/>
    <p:sldId id="329" r:id="rId66"/>
    <p:sldId id="330" r:id="rId67"/>
    <p:sldId id="331" r:id="rId68"/>
    <p:sldId id="332" r:id="rId69"/>
    <p:sldId id="333" r:id="rId70"/>
    <p:sldId id="334" r:id="rId71"/>
    <p:sldId id="335" r:id="rId72"/>
    <p:sldId id="336" r:id="rId73"/>
    <p:sldId id="337" r:id="rId74"/>
    <p:sldId id="338" r:id="rId75"/>
    <p:sldId id="339" r:id="rId76"/>
    <p:sldId id="340" r:id="rId77"/>
    <p:sldId id="341" r:id="rId78"/>
    <p:sldId id="342" r:id="rId79"/>
    <p:sldId id="343" r:id="rId80"/>
    <p:sldId id="344" r:id="rId81"/>
    <p:sldId id="345" r:id="rId82"/>
    <p:sldId id="346" r:id="rId83"/>
    <p:sldId id="347" r:id="rId84"/>
    <p:sldId id="348" r:id="rId85"/>
    <p:sldId id="349" r:id="rId86"/>
    <p:sldId id="350" r:id="rId87"/>
    <p:sldId id="351" r:id="rId88"/>
    <p:sldId id="352" r:id="rId89"/>
    <p:sldId id="353" r:id="rId90"/>
    <p:sldId id="354" r:id="rId91"/>
    <p:sldId id="355" r:id="rId92"/>
    <p:sldId id="356" r:id="rId93"/>
    <p:sldId id="357" r:id="rId94"/>
    <p:sldId id="358" r:id="rId95"/>
    <p:sldId id="359" r:id="rId96"/>
    <p:sldId id="360" r:id="rId97"/>
    <p:sldId id="361" r:id="rId98"/>
    <p:sldId id="362" r:id="rId99"/>
    <p:sldId id="363" r:id="rId100"/>
    <p:sldId id="364" r:id="rId101"/>
    <p:sldId id="365" r:id="rId102"/>
    <p:sldId id="366" r:id="rId103"/>
    <p:sldId id="367" r:id="rId104"/>
    <p:sldId id="368" r:id="rId105"/>
    <p:sldId id="369" r:id="rId106"/>
    <p:sldId id="370" r:id="rId107"/>
    <p:sldId id="371" r:id="rId108"/>
    <p:sldId id="372" r:id="rId109"/>
    <p:sldId id="373" r:id="rId110"/>
    <p:sldId id="374" r:id="rId111"/>
    <p:sldId id="375" r:id="rId112"/>
    <p:sldId id="376" r:id="rId113"/>
    <p:sldId id="377" r:id="rId114"/>
    <p:sldId id="378" r:id="rId115"/>
    <p:sldId id="379" r:id="rId116"/>
    <p:sldId id="380" r:id="rId117"/>
    <p:sldId id="381" r:id="rId118"/>
    <p:sldId id="382" r:id="rId119"/>
    <p:sldId id="383" r:id="rId120"/>
    <p:sldId id="384" r:id="rId121"/>
    <p:sldId id="385" r:id="rId122"/>
    <p:sldId id="386" r:id="rId123"/>
    <p:sldId id="387" r:id="rId124"/>
    <p:sldId id="388" r:id="rId125"/>
    <p:sldId id="389" r:id="rId126"/>
    <p:sldId id="390" r:id="rId127"/>
    <p:sldId id="391" r:id="rId128"/>
    <p:sldId id="392" r:id="rId129"/>
    <p:sldId id="393" r:id="rId130"/>
    <p:sldId id="394" r:id="rId131"/>
    <p:sldId id="395" r:id="rId132"/>
    <p:sldId id="396" r:id="rId133"/>
    <p:sldId id="397" r:id="rId134"/>
    <p:sldId id="398" r:id="rId135"/>
    <p:sldId id="399" r:id="rId136"/>
    <p:sldId id="400" r:id="rId137"/>
    <p:sldId id="401" r:id="rId138"/>
    <p:sldId id="402" r:id="rId139"/>
    <p:sldId id="403" r:id="rId140"/>
    <p:sldId id="404" r:id="rId141"/>
    <p:sldId id="405" r:id="rId142"/>
    <p:sldId id="406" r:id="rId143"/>
    <p:sldId id="407" r:id="rId144"/>
    <p:sldId id="408" r:id="rId145"/>
    <p:sldId id="409" r:id="rId146"/>
    <p:sldId id="410" r:id="rId147"/>
    <p:sldId id="411" r:id="rId148"/>
    <p:sldId id="412" r:id="rId149"/>
    <p:sldId id="413" r:id="rId150"/>
    <p:sldId id="414" r:id="rId151"/>
    <p:sldId id="415" r:id="rId152"/>
    <p:sldId id="416" r:id="rId153"/>
    <p:sldId id="417" r:id="rId154"/>
    <p:sldId id="418" r:id="rId155"/>
    <p:sldId id="419" r:id="rId156"/>
    <p:sldId id="420" r:id="rId157"/>
    <p:sldId id="421" r:id="rId158"/>
    <p:sldId id="422" r:id="rId159"/>
    <p:sldId id="423" r:id="rId160"/>
    <p:sldId id="424" r:id="rId161"/>
    <p:sldId id="425" r:id="rId162"/>
    <p:sldId id="426" r:id="rId163"/>
    <p:sldId id="427" r:id="rId164"/>
    <p:sldId id="428" r:id="rId165"/>
    <p:sldId id="429" r:id="rId166"/>
    <p:sldId id="430" r:id="rId167"/>
    <p:sldId id="431" r:id="rId168"/>
    <p:sldId id="432" r:id="rId169"/>
    <p:sldId id="433" r:id="rId170"/>
    <p:sldId id="434" r:id="rId171"/>
    <p:sldId id="435" r:id="rId172"/>
    <p:sldId id="436" r:id="rId173"/>
    <p:sldId id="437" r:id="rId174"/>
    <p:sldId id="438" r:id="rId175"/>
    <p:sldId id="439" r:id="rId176"/>
    <p:sldId id="440" r:id="rId177"/>
    <p:sldId id="441" r:id="rId178"/>
    <p:sldId id="442" r:id="rId179"/>
    <p:sldId id="443" r:id="rId180"/>
    <p:sldId id="444" r:id="rId181"/>
    <p:sldId id="445" r:id="rId182"/>
    <p:sldId id="446" r:id="rId183"/>
    <p:sldId id="447" r:id="rId184"/>
    <p:sldId id="448" r:id="rId185"/>
    <p:sldId id="449" r:id="rId186"/>
    <p:sldId id="450" r:id="rId187"/>
    <p:sldId id="451" r:id="rId188"/>
    <p:sldId id="452" r:id="rId189"/>
    <p:sldId id="453" r:id="rId190"/>
    <p:sldId id="454" r:id="rId191"/>
    <p:sldId id="455" r:id="rId192"/>
    <p:sldId id="456" r:id="rId193"/>
    <p:sldId id="457" r:id="rId194"/>
  </p:sldIdLst>
  <p:sldSz cx="12192000" cy="6858000"/>
  <p:notesSz cx="6858000" cy="9144000"/>
  <p:embeddedFontLst>
    <p:embeddedFont>
      <p:font typeface="Calibri" panose="020F0502020204030204" pitchFamily="34" charset="0"/>
      <p:regular r:id="rId196"/>
      <p:bold r:id="rId197"/>
      <p:italic r:id="rId198"/>
      <p:boldItalic r:id="rId199"/>
    </p:embeddedFont>
    <p:embeddedFont>
      <p:font typeface="Nunito Sans" panose="020B0604020202020204" charset="0"/>
      <p:regular r:id="rId200"/>
      <p:bold r:id="rId201"/>
      <p:italic r:id="rId202"/>
      <p:boldItalic r:id="rId20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6"/>
    <a:srgbClr val="303030"/>
    <a:srgbClr val="4A4A4A"/>
    <a:srgbClr val="3D3D3D"/>
    <a:srgbClr val="212121"/>
    <a:srgbClr val="000000"/>
    <a:srgbClr val="131313"/>
    <a:srgbClr val="F69180"/>
    <a:srgbClr val="FBD0C9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5" autoAdjust="0"/>
    <p:restoredTop sz="91713" autoAdjust="0"/>
  </p:normalViewPr>
  <p:slideViewPr>
    <p:cSldViewPr>
      <p:cViewPr varScale="1">
        <p:scale>
          <a:sx n="66" d="100"/>
          <a:sy n="66" d="100"/>
        </p:scale>
        <p:origin x="726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viewProps" Target="view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theme" Target="theme/theme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tableStyles" Target="tableStyles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font" Target="fonts/font4.fntdata"/><Relationship Id="rId203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notesMaster" Target="notesMasters/notesMaster1.xml"/><Relationship Id="rId190" Type="http://schemas.openxmlformats.org/officeDocument/2006/relationships/slide" Target="slides/slide189.xml"/><Relationship Id="rId204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font" Target="fonts/font1.fntdata"/><Relationship Id="rId200" Type="http://schemas.openxmlformats.org/officeDocument/2006/relationships/font" Target="fonts/font5.fntdata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font" Target="fonts/font2.fntdata"/><Relationship Id="rId201" Type="http://schemas.openxmlformats.org/officeDocument/2006/relationships/font" Target="fonts/font6.fntdata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font" Target="fonts/font3.fntdata"/><Relationship Id="rId202" Type="http://schemas.openxmlformats.org/officeDocument/2006/relationships/font" Target="fonts/font7.fntdata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15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51158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105115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5116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5116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5116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4860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2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04873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3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93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4993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101</a:t>
            </a:fld>
            <a:endParaRPr 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5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95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04995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102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6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96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A</a:t>
            </a:r>
          </a:p>
        </p:txBody>
      </p:sp>
      <p:sp>
        <p:nvSpPr>
          <p:cNvPr id="104996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103</a:t>
            </a:fld>
            <a:endParaRPr 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7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97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A</a:t>
            </a:r>
          </a:p>
        </p:txBody>
      </p:sp>
      <p:sp>
        <p:nvSpPr>
          <p:cNvPr id="10499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104</a:t>
            </a:fld>
            <a:endParaRPr 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84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98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4998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105</a:t>
            </a:fld>
            <a:endParaRPr 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0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0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0500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106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016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01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B</a:t>
            </a:r>
          </a:p>
        </p:txBody>
      </p:sp>
      <p:sp>
        <p:nvSpPr>
          <p:cNvPr id="105001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107</a:t>
            </a:fld>
            <a:endParaRPr 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0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03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B</a:t>
            </a:r>
          </a:p>
        </p:txBody>
      </p:sp>
      <p:sp>
        <p:nvSpPr>
          <p:cNvPr id="10500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108</a:t>
            </a:fld>
            <a:endParaRPr 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03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03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5003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109</a:t>
            </a:fld>
            <a:endParaRPr 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054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05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0500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110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4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C</a:t>
            </a:r>
          </a:p>
        </p:txBody>
      </p:sp>
      <p:sp>
        <p:nvSpPr>
          <p:cNvPr id="104874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06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06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B</a:t>
            </a:r>
          </a:p>
        </p:txBody>
      </p:sp>
      <p:sp>
        <p:nvSpPr>
          <p:cNvPr id="105006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111</a:t>
            </a:fld>
            <a:endParaRPr 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08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08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B</a:t>
            </a:r>
          </a:p>
        </p:txBody>
      </p:sp>
      <p:sp>
        <p:nvSpPr>
          <p:cNvPr id="105008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112</a:t>
            </a:fld>
            <a:endParaRPr 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086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08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5008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113</a:t>
            </a:fld>
            <a:endParaRPr 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0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10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0501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114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1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11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B</a:t>
            </a:r>
          </a:p>
        </p:txBody>
      </p:sp>
      <p:sp>
        <p:nvSpPr>
          <p:cNvPr id="10501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115</a:t>
            </a:fld>
            <a:endParaRPr lang="en-US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3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13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B</a:t>
            </a:r>
          </a:p>
        </p:txBody>
      </p:sp>
      <p:sp>
        <p:nvSpPr>
          <p:cNvPr id="105013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116</a:t>
            </a:fld>
            <a:endParaRPr lang="en-US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3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13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5013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117</a:t>
            </a:fld>
            <a:endParaRPr lang="en-US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56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15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05015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118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6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17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A</a:t>
            </a:r>
          </a:p>
        </p:txBody>
      </p:sp>
      <p:sp>
        <p:nvSpPr>
          <p:cNvPr id="105017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119</a:t>
            </a:fld>
            <a:endParaRPr lang="en-US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8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18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A</a:t>
            </a:r>
          </a:p>
        </p:txBody>
      </p:sp>
      <p:sp>
        <p:nvSpPr>
          <p:cNvPr id="105018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120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5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C</a:t>
            </a:r>
          </a:p>
        </p:txBody>
      </p:sp>
      <p:sp>
        <p:nvSpPr>
          <p:cNvPr id="10487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8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18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5019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121</a:t>
            </a:fld>
            <a:endParaRPr lang="en-US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20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20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05020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122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22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22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D</a:t>
            </a:r>
          </a:p>
        </p:txBody>
      </p:sp>
      <p:sp>
        <p:nvSpPr>
          <p:cNvPr id="105022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123</a:t>
            </a:fld>
            <a:endParaRPr lang="en-US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23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23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D</a:t>
            </a:r>
          </a:p>
        </p:txBody>
      </p:sp>
      <p:sp>
        <p:nvSpPr>
          <p:cNvPr id="105023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124</a:t>
            </a:fld>
            <a:endParaRPr lang="en-US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23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24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5024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125</a:t>
            </a:fld>
            <a:endParaRPr lang="en-US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25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25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0502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126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27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27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B</a:t>
            </a:r>
          </a:p>
        </p:txBody>
      </p:sp>
      <p:sp>
        <p:nvSpPr>
          <p:cNvPr id="105027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127</a:t>
            </a:fld>
            <a:endParaRPr lang="en-US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284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28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B</a:t>
            </a:r>
          </a:p>
        </p:txBody>
      </p:sp>
      <p:sp>
        <p:nvSpPr>
          <p:cNvPr id="105028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128</a:t>
            </a:fld>
            <a:endParaRPr lang="en-US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29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29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5029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129</a:t>
            </a:fld>
            <a:endParaRPr lang="en-US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0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31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05031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130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6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4876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32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A</a:t>
            </a:r>
          </a:p>
        </p:txBody>
      </p:sp>
      <p:sp>
        <p:nvSpPr>
          <p:cNvPr id="105032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131</a:t>
            </a:fld>
            <a:endParaRPr lang="en-US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3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33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A</a:t>
            </a:r>
          </a:p>
        </p:txBody>
      </p:sp>
      <p:sp>
        <p:nvSpPr>
          <p:cNvPr id="105033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132</a:t>
            </a:fld>
            <a:endParaRPr lang="en-US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4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34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5034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133</a:t>
            </a:fld>
            <a:endParaRPr lang="en-US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6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36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05036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134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7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37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A</a:t>
            </a:r>
          </a:p>
        </p:txBody>
      </p:sp>
      <p:sp>
        <p:nvSpPr>
          <p:cNvPr id="105037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135</a:t>
            </a:fld>
            <a:endParaRPr lang="en-US"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86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38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A</a:t>
            </a:r>
          </a:p>
        </p:txBody>
      </p:sp>
      <p:sp>
        <p:nvSpPr>
          <p:cNvPr id="105038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136</a:t>
            </a:fld>
            <a:endParaRPr lang="en-US"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9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39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5039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137</a:t>
            </a:fld>
            <a:endParaRPr lang="en-US"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1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41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05041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138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24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42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B</a:t>
            </a:r>
          </a:p>
        </p:txBody>
      </p:sp>
      <p:sp>
        <p:nvSpPr>
          <p:cNvPr id="105042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139</a:t>
            </a:fld>
            <a:endParaRPr lang="en-US"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3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43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B</a:t>
            </a:r>
          </a:p>
        </p:txBody>
      </p:sp>
      <p:sp>
        <p:nvSpPr>
          <p:cNvPr id="105043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8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04878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4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44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5044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141</a:t>
            </a:fld>
            <a:endParaRPr lang="en-US"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6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46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0504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142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7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47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A</a:t>
            </a:r>
          </a:p>
        </p:txBody>
      </p:sp>
      <p:sp>
        <p:nvSpPr>
          <p:cNvPr id="105047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143</a:t>
            </a:fld>
            <a:endParaRPr lang="en-US"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8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48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A</a:t>
            </a:r>
          </a:p>
        </p:txBody>
      </p:sp>
      <p:sp>
        <p:nvSpPr>
          <p:cNvPr id="105049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144</a:t>
            </a:fld>
            <a:endParaRPr lang="en-US"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94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49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504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145</a:t>
            </a:fld>
            <a:endParaRPr lang="en-US"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1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51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05051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146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26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52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D</a:t>
            </a:r>
          </a:p>
        </p:txBody>
      </p:sp>
      <p:sp>
        <p:nvSpPr>
          <p:cNvPr id="10505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147</a:t>
            </a:fld>
            <a:endParaRPr lang="en-US"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3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54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D</a:t>
            </a:r>
          </a:p>
        </p:txBody>
      </p:sp>
      <p:sp>
        <p:nvSpPr>
          <p:cNvPr id="105054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148</a:t>
            </a:fld>
            <a:endParaRPr lang="en-US"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4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54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5054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149</a:t>
            </a:fld>
            <a:endParaRPr lang="en-US"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64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56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05056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150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9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B</a:t>
            </a:r>
          </a:p>
        </p:txBody>
      </p:sp>
      <p:sp>
        <p:nvSpPr>
          <p:cNvPr id="104879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7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5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B</a:t>
            </a:r>
          </a:p>
        </p:txBody>
      </p:sp>
      <p:sp>
        <p:nvSpPr>
          <p:cNvPr id="105057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151</a:t>
            </a:fld>
            <a:endParaRPr lang="en-US"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9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59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B</a:t>
            </a:r>
          </a:p>
        </p:txBody>
      </p:sp>
      <p:sp>
        <p:nvSpPr>
          <p:cNvPr id="105059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152</a:t>
            </a:fld>
            <a:endParaRPr lang="en-US"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96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59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5059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153</a:t>
            </a:fld>
            <a:endParaRPr lang="en-US"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1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61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05061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154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62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B</a:t>
            </a:r>
          </a:p>
        </p:txBody>
      </p:sp>
      <p:sp>
        <p:nvSpPr>
          <p:cNvPr id="105063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155</a:t>
            </a:fld>
            <a:endParaRPr lang="en-US"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4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64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B</a:t>
            </a:r>
          </a:p>
        </p:txBody>
      </p:sp>
      <p:sp>
        <p:nvSpPr>
          <p:cNvPr id="105064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156</a:t>
            </a:fld>
            <a:endParaRPr lang="en-US"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4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64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5064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157</a:t>
            </a:fld>
            <a:endParaRPr lang="en-US"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66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66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0506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158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7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68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A</a:t>
            </a:r>
          </a:p>
        </p:txBody>
      </p:sp>
      <p:sp>
        <p:nvSpPr>
          <p:cNvPr id="105068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159</a:t>
            </a:fld>
            <a:endParaRPr lang="en-US"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9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69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A</a:t>
            </a:r>
          </a:p>
        </p:txBody>
      </p:sp>
      <p:sp>
        <p:nvSpPr>
          <p:cNvPr id="105069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160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80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B</a:t>
            </a:r>
          </a:p>
        </p:txBody>
      </p:sp>
      <p:sp>
        <p:nvSpPr>
          <p:cNvPr id="10488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9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69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5070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161</a:t>
            </a:fld>
            <a:endParaRPr lang="en-US"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1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71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05071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162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7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A</a:t>
            </a:r>
          </a:p>
        </p:txBody>
      </p:sp>
      <p:sp>
        <p:nvSpPr>
          <p:cNvPr id="10507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163</a:t>
            </a:fld>
            <a:endParaRPr lang="en-US"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4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74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A</a:t>
            </a:r>
          </a:p>
        </p:txBody>
      </p:sp>
      <p:sp>
        <p:nvSpPr>
          <p:cNvPr id="105074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164</a:t>
            </a:fld>
            <a:endParaRPr lang="en-US"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4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75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5075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165</a:t>
            </a:fld>
            <a:endParaRPr lang="en-US"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6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76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05077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166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8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78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D</a:t>
            </a:r>
          </a:p>
        </p:txBody>
      </p:sp>
      <p:sp>
        <p:nvSpPr>
          <p:cNvPr id="105078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167</a:t>
            </a:fld>
            <a:endParaRPr lang="en-US"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94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79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D</a:t>
            </a:r>
          </a:p>
        </p:txBody>
      </p:sp>
      <p:sp>
        <p:nvSpPr>
          <p:cNvPr id="10507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168</a:t>
            </a:fld>
            <a:endParaRPr lang="en-US"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0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80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5080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169</a:t>
            </a:fld>
            <a:endParaRPr lang="en-US"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1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82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05082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170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81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4881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3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83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A</a:t>
            </a:r>
          </a:p>
        </p:txBody>
      </p:sp>
      <p:sp>
        <p:nvSpPr>
          <p:cNvPr id="105083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171</a:t>
            </a:fld>
            <a:endParaRPr lang="en-US"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4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84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A</a:t>
            </a:r>
          </a:p>
        </p:txBody>
      </p:sp>
      <p:sp>
        <p:nvSpPr>
          <p:cNvPr id="105084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172</a:t>
            </a:fld>
            <a:endParaRPr lang="en-US"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5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85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5085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173</a:t>
            </a:fld>
            <a:endParaRPr lang="en-US"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7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87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0508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174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8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88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A</a:t>
            </a:r>
          </a:p>
        </p:txBody>
      </p:sp>
      <p:sp>
        <p:nvSpPr>
          <p:cNvPr id="105088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175</a:t>
            </a:fld>
            <a:endParaRPr lang="en-US"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96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89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A</a:t>
            </a:r>
          </a:p>
        </p:txBody>
      </p:sp>
      <p:sp>
        <p:nvSpPr>
          <p:cNvPr id="105089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176</a:t>
            </a:fld>
            <a:endParaRPr lang="en-US"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90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90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509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177</a:t>
            </a:fld>
            <a:endParaRPr lang="en-US"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92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92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05092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178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934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93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B</a:t>
            </a:r>
          </a:p>
        </p:txBody>
      </p:sp>
      <p:sp>
        <p:nvSpPr>
          <p:cNvPr id="105093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179</a:t>
            </a:fld>
            <a:endParaRPr lang="en-US"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94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94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B</a:t>
            </a:r>
          </a:p>
        </p:txBody>
      </p:sp>
      <p:sp>
        <p:nvSpPr>
          <p:cNvPr id="105094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180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8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0488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95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95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5095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181</a:t>
            </a:fld>
            <a:endParaRPr lang="en-US"/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97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97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05097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182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98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98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A</a:t>
            </a:r>
          </a:p>
        </p:txBody>
      </p:sp>
      <p:sp>
        <p:nvSpPr>
          <p:cNvPr id="105098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183</a:t>
            </a:fld>
            <a:endParaRPr lang="en-US"/>
          </a:p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99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99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A</a:t>
            </a:r>
          </a:p>
        </p:txBody>
      </p:sp>
      <p:sp>
        <p:nvSpPr>
          <p:cNvPr id="105100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184</a:t>
            </a:fld>
            <a:endParaRPr lang="en-US"/>
          </a:p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004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100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5100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185</a:t>
            </a:fld>
            <a:endParaRPr lang="en-US"/>
          </a:p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02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102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05102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186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036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103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A</a:t>
            </a:r>
          </a:p>
        </p:txBody>
      </p:sp>
      <p:sp>
        <p:nvSpPr>
          <p:cNvPr id="105103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187</a:t>
            </a:fld>
            <a:endParaRPr lang="en-US"/>
          </a:p>
        </p:txBody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04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105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A</a:t>
            </a:r>
          </a:p>
        </p:txBody>
      </p:sp>
      <p:sp>
        <p:nvSpPr>
          <p:cNvPr id="105105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188</a:t>
            </a:fld>
            <a:endParaRPr lang="en-US"/>
          </a:p>
        </p:txBody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05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105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5105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189</a:t>
            </a:fld>
            <a:endParaRPr lang="en-US"/>
          </a:p>
        </p:txBody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074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10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05107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190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84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B</a:t>
            </a:r>
          </a:p>
        </p:txBody>
      </p:sp>
      <p:sp>
        <p:nvSpPr>
          <p:cNvPr id="104884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08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108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B</a:t>
            </a:r>
          </a:p>
        </p:txBody>
      </p:sp>
      <p:sp>
        <p:nvSpPr>
          <p:cNvPr id="105108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191</a:t>
            </a:fld>
            <a:endParaRPr lang="en-US"/>
          </a:p>
        </p:txBody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10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110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B</a:t>
            </a:r>
          </a:p>
        </p:txBody>
      </p:sp>
      <p:sp>
        <p:nvSpPr>
          <p:cNvPr id="105110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192</a:t>
            </a:fld>
            <a:endParaRPr lang="en-US"/>
          </a:p>
        </p:txBody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104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110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5110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193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0486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6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85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B</a:t>
            </a:r>
          </a:p>
        </p:txBody>
      </p:sp>
      <p:sp>
        <p:nvSpPr>
          <p:cNvPr id="104885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86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488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88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04888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4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89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B</a:t>
            </a:r>
          </a:p>
        </p:txBody>
      </p:sp>
      <p:sp>
        <p:nvSpPr>
          <p:cNvPr id="10488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90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B</a:t>
            </a:r>
          </a:p>
        </p:txBody>
      </p:sp>
      <p:sp>
        <p:nvSpPr>
          <p:cNvPr id="104890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91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4891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93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04893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94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D</a:t>
            </a:r>
          </a:p>
        </p:txBody>
      </p:sp>
      <p:sp>
        <p:nvSpPr>
          <p:cNvPr id="104894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95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D</a:t>
            </a:r>
          </a:p>
        </p:txBody>
      </p:sp>
      <p:sp>
        <p:nvSpPr>
          <p:cNvPr id="10489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4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96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4896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C</a:t>
            </a:r>
          </a:p>
        </p:txBody>
      </p:sp>
      <p:sp>
        <p:nvSpPr>
          <p:cNvPr id="104864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98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04898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6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99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A</a:t>
            </a:r>
          </a:p>
        </p:txBody>
      </p:sp>
      <p:sp>
        <p:nvSpPr>
          <p:cNvPr id="104899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01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A</a:t>
            </a:r>
          </a:p>
        </p:txBody>
      </p:sp>
      <p:sp>
        <p:nvSpPr>
          <p:cNvPr id="104901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01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4901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4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03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04903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04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B</a:t>
            </a:r>
          </a:p>
        </p:txBody>
      </p:sp>
      <p:sp>
        <p:nvSpPr>
          <p:cNvPr id="104904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06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B</a:t>
            </a:r>
          </a:p>
        </p:txBody>
      </p:sp>
      <p:sp>
        <p:nvSpPr>
          <p:cNvPr id="104906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6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06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490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08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04908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09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B</a:t>
            </a:r>
          </a:p>
        </p:txBody>
      </p:sp>
      <p:sp>
        <p:nvSpPr>
          <p:cNvPr id="104910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5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C</a:t>
            </a:r>
          </a:p>
        </p:txBody>
      </p:sp>
      <p:sp>
        <p:nvSpPr>
          <p:cNvPr id="104865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11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B</a:t>
            </a:r>
          </a:p>
        </p:txBody>
      </p:sp>
      <p:sp>
        <p:nvSpPr>
          <p:cNvPr id="104911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11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4911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36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13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04913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15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A</a:t>
            </a:r>
          </a:p>
        </p:txBody>
      </p:sp>
      <p:sp>
        <p:nvSpPr>
          <p:cNvPr id="104915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16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A</a:t>
            </a:r>
          </a:p>
        </p:txBody>
      </p:sp>
      <p:sp>
        <p:nvSpPr>
          <p:cNvPr id="10491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16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4917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18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04918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20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A</a:t>
            </a:r>
          </a:p>
        </p:txBody>
      </p:sp>
      <p:sp>
        <p:nvSpPr>
          <p:cNvPr id="104920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1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21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A</a:t>
            </a:r>
          </a:p>
        </p:txBody>
      </p:sp>
      <p:sp>
        <p:nvSpPr>
          <p:cNvPr id="104921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1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22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4922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5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486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3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23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04924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5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25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C</a:t>
            </a:r>
          </a:p>
        </p:txBody>
      </p:sp>
      <p:sp>
        <p:nvSpPr>
          <p:cNvPr id="104925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2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32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4932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4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34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04934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5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35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B</a:t>
            </a:r>
          </a:p>
        </p:txBody>
      </p:sp>
      <p:sp>
        <p:nvSpPr>
          <p:cNvPr id="104935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66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36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B</a:t>
            </a:r>
          </a:p>
        </p:txBody>
      </p:sp>
      <p:sp>
        <p:nvSpPr>
          <p:cNvPr id="10493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7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37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4937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9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39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04939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04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40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C</a:t>
            </a:r>
          </a:p>
        </p:txBody>
      </p:sp>
      <p:sp>
        <p:nvSpPr>
          <p:cNvPr id="104940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1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41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C</a:t>
            </a:r>
          </a:p>
        </p:txBody>
      </p:sp>
      <p:sp>
        <p:nvSpPr>
          <p:cNvPr id="104941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04867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2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42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4942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4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44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04944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5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45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C</a:t>
            </a:r>
          </a:p>
        </p:txBody>
      </p:sp>
      <p:sp>
        <p:nvSpPr>
          <p:cNvPr id="104945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63</a:t>
            </a:fld>
            <a:endParaRPr lang="en-U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6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46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C</a:t>
            </a:r>
          </a:p>
        </p:txBody>
      </p:sp>
      <p:sp>
        <p:nvSpPr>
          <p:cNvPr id="104947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64</a:t>
            </a:fld>
            <a:endParaRPr lang="en-US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74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4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4947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65</a:t>
            </a:fld>
            <a:endParaRPr lang="en-US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9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4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04949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06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50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B</a:t>
            </a:r>
          </a:p>
        </p:txBody>
      </p:sp>
      <p:sp>
        <p:nvSpPr>
          <p:cNvPr id="104950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1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52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B</a:t>
            </a:r>
          </a:p>
        </p:txBody>
      </p:sp>
      <p:sp>
        <p:nvSpPr>
          <p:cNvPr id="104952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2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52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4952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44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54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04954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D</a:t>
            </a:r>
          </a:p>
        </p:txBody>
      </p:sp>
      <p:sp>
        <p:nvSpPr>
          <p:cNvPr id="104869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5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55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C</a:t>
            </a:r>
          </a:p>
        </p:txBody>
      </p:sp>
      <p:sp>
        <p:nvSpPr>
          <p:cNvPr id="104955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7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57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C</a:t>
            </a:r>
          </a:p>
        </p:txBody>
      </p:sp>
      <p:sp>
        <p:nvSpPr>
          <p:cNvPr id="10495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76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57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4957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9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59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04959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60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B</a:t>
            </a:r>
          </a:p>
        </p:txBody>
      </p:sp>
      <p:sp>
        <p:nvSpPr>
          <p:cNvPr id="104961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2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62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B</a:t>
            </a:r>
          </a:p>
        </p:txBody>
      </p:sp>
      <p:sp>
        <p:nvSpPr>
          <p:cNvPr id="104962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2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62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4962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46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64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04964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5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66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A</a:t>
            </a:r>
          </a:p>
        </p:txBody>
      </p:sp>
      <p:sp>
        <p:nvSpPr>
          <p:cNvPr id="104966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7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67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A</a:t>
            </a:r>
          </a:p>
        </p:txBody>
      </p:sp>
      <p:sp>
        <p:nvSpPr>
          <p:cNvPr id="104967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D</a:t>
            </a:r>
          </a:p>
        </p:txBody>
      </p:sp>
      <p:sp>
        <p:nvSpPr>
          <p:cNvPr id="10487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7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67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496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9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69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04969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1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71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C</a:t>
            </a:r>
          </a:p>
        </p:txBody>
      </p:sp>
      <p:sp>
        <p:nvSpPr>
          <p:cNvPr id="10497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83</a:t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2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72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C</a:t>
            </a:r>
          </a:p>
        </p:txBody>
      </p:sp>
      <p:sp>
        <p:nvSpPr>
          <p:cNvPr id="104972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84</a:t>
            </a:fld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73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497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85</a:t>
            </a:fld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4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74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04975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76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A</a:t>
            </a:r>
          </a:p>
        </p:txBody>
      </p:sp>
      <p:sp>
        <p:nvSpPr>
          <p:cNvPr id="104976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87</a:t>
            </a:fld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7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A</a:t>
            </a:r>
          </a:p>
        </p:txBody>
      </p:sp>
      <p:sp>
        <p:nvSpPr>
          <p:cNvPr id="104977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88</a:t>
            </a:fld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78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4978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89</a:t>
            </a:fld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80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04980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1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4871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1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81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B</a:t>
            </a:r>
          </a:p>
        </p:txBody>
      </p:sp>
      <p:sp>
        <p:nvSpPr>
          <p:cNvPr id="104981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91</a:t>
            </a:fld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2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82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B</a:t>
            </a:r>
          </a:p>
        </p:txBody>
      </p:sp>
      <p:sp>
        <p:nvSpPr>
          <p:cNvPr id="104982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92</a:t>
            </a:fld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3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83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4983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93</a:t>
            </a:fld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5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85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0498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6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86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B</a:t>
            </a:r>
          </a:p>
        </p:txBody>
      </p:sp>
      <p:sp>
        <p:nvSpPr>
          <p:cNvPr id="104986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95</a:t>
            </a:fld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76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87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B</a:t>
            </a:r>
          </a:p>
        </p:txBody>
      </p:sp>
      <p:sp>
        <p:nvSpPr>
          <p:cNvPr id="104987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96</a:t>
            </a:fld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8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88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4988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97</a:t>
            </a:fld>
            <a:endParaRPr 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0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90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104990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0AAB6876-1BF1-4B88-890A-0B4E462015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98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14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91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A</a:t>
            </a:r>
          </a:p>
        </p:txBody>
      </p:sp>
      <p:sp>
        <p:nvSpPr>
          <p:cNvPr id="10499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99</a:t>
            </a:fld>
            <a:endParaRPr 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2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92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Option : A</a:t>
            </a:r>
          </a:p>
        </p:txBody>
      </p:sp>
      <p:sp>
        <p:nvSpPr>
          <p:cNvPr id="104992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00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6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10486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1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5112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511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10511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511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111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511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511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10511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511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1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5111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511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10511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511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13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5113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11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10511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511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1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51138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51139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5114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105114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5114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1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51144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1145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5114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1147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5114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105114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5115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1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5110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105110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511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151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51152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51153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115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105115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511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121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51122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51123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112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105112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511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1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163" name="Title 1051162"/>
          <p:cNvSpPr>
            <a:spLocks noGrp="1"/>
          </p:cNvSpPr>
          <p:nvPr>
            <p:ph type="ctrTitle"/>
          </p:nvPr>
        </p:nvSpPr>
        <p:spPr>
          <a:xfrm>
            <a:off x="914400" y="2247007"/>
            <a:ext cx="10363200" cy="1470025"/>
          </a:xfrm>
        </p:spPr>
        <p:txBody>
          <a:bodyPr/>
          <a:lstStyle/>
          <a:p>
            <a:r>
              <a:rPr lang="en-US" dirty="0" smtClean="0"/>
              <a:t>BALAJI S</a:t>
            </a:r>
            <a:endParaRPr lang="en-IN" dirty="0"/>
          </a:p>
        </p:txBody>
      </p:sp>
      <p:sp>
        <p:nvSpPr>
          <p:cNvPr id="1051164" name="Subtitle 105116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GB" dirty="0" smtClean="0"/>
              <a:t>Deloitte , Infosys MCQs &amp; Pseudo</a:t>
            </a:r>
            <a:r>
              <a:rPr lang="en-US" altLang="en-GB" dirty="0" smtClean="0"/>
              <a:t> </a:t>
            </a:r>
            <a:r>
              <a:rPr lang="en-US" altLang="en-GB" dirty="0"/>
              <a:t>codes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TextBox 8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</p:txBody>
      </p:sp>
      <p:sp>
        <p:nvSpPr>
          <p:cNvPr id="1048707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08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17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49918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49919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49920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49921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</a:t>
            </a:r>
          </a:p>
        </p:txBody>
      </p:sp>
      <p:sp>
        <p:nvSpPr>
          <p:cNvPr id="1049922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</a:p>
        </p:txBody>
      </p:sp>
      <p:sp>
        <p:nvSpPr>
          <p:cNvPr id="1049923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1049924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Garbage Value</a:t>
            </a:r>
          </a:p>
        </p:txBody>
      </p:sp>
      <p:sp>
        <p:nvSpPr>
          <p:cNvPr id="1049925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926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26</a:t>
            </a:r>
          </a:p>
        </p:txBody>
      </p:sp>
      <p:pic>
        <p:nvPicPr>
          <p:cNvPr id="2097284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79576" y="3254693"/>
            <a:ext cx="673844" cy="653629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30" name="TextBox 8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</p:txBody>
      </p:sp>
      <p:sp>
        <p:nvSpPr>
          <p:cNvPr id="1049931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932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27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36" name="Rectangle 43"/>
          <p:cNvSpPr/>
          <p:nvPr/>
        </p:nvSpPr>
        <p:spPr>
          <a:xfrm>
            <a:off x="-4916" y="5943600"/>
            <a:ext cx="12201832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937" name="Rectangle 44"/>
          <p:cNvSpPr/>
          <p:nvPr/>
        </p:nvSpPr>
        <p:spPr>
          <a:xfrm>
            <a:off x="4916" y="6400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938" name="Rectangle 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Code/Pseudo Code</a:t>
            </a:r>
          </a:p>
        </p:txBody>
      </p:sp>
      <p:sp>
        <p:nvSpPr>
          <p:cNvPr id="1049939" name="Rectangle 15"/>
          <p:cNvSpPr/>
          <p:nvPr/>
        </p:nvSpPr>
        <p:spPr>
          <a:xfrm>
            <a:off x="0" y="457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fun(Integer c)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940" name="Rectangle 30"/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print c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941" name="Rectangle 31"/>
          <p:cNvSpPr/>
          <p:nvPr/>
        </p:nvSpPr>
        <p:spPr>
          <a:xfrm>
            <a:off x="0" y="13716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if(c&lt;3)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942" name="Rectangle 32"/>
          <p:cNvSpPr/>
          <p:nvPr/>
        </p:nvSpPr>
        <p:spPr>
          <a:xfrm>
            <a:off x="0" y="1828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c=c+2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943" name="Rectangle 33"/>
          <p:cNvSpPr/>
          <p:nvPr/>
        </p:nvSpPr>
        <p:spPr>
          <a:xfrm>
            <a:off x="0" y="22860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fun(fun c)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944" name="Rectangle 34"/>
          <p:cNvSpPr/>
          <p:nvPr/>
        </p:nvSpPr>
        <p:spPr>
          <a:xfrm>
            <a:off x="0" y="27432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end if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945" name="Rectangle 35"/>
          <p:cNvSpPr/>
          <p:nvPr/>
        </p:nvSpPr>
        <p:spPr>
          <a:xfrm>
            <a:off x="0" y="32004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c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946" name="Rectangle 36"/>
          <p:cNvSpPr/>
          <p:nvPr/>
        </p:nvSpPr>
        <p:spPr>
          <a:xfrm>
            <a:off x="0" y="36576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end function fun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947" name="Rectangle 37"/>
          <p:cNvSpPr/>
          <p:nvPr/>
        </p:nvSpPr>
        <p:spPr>
          <a:xfrm>
            <a:off x="0" y="41148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948" name="Rectangle 38"/>
          <p:cNvSpPr/>
          <p:nvPr/>
        </p:nvSpPr>
        <p:spPr>
          <a:xfrm>
            <a:off x="0" y="45720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049949" name="Rectangle 39"/>
          <p:cNvSpPr/>
          <p:nvPr/>
        </p:nvSpPr>
        <p:spPr>
          <a:xfrm>
            <a:off x="0" y="5029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of c is 1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950" name="Rectangle 40"/>
          <p:cNvSpPr/>
          <p:nvPr/>
        </p:nvSpPr>
        <p:spPr>
          <a:xfrm>
            <a:off x="4916" y="5486400"/>
            <a:ext cx="121870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951" name="TextBox 45"/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55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49956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49957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49958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49959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1 3 3</a:t>
            </a:r>
          </a:p>
        </p:txBody>
      </p:sp>
      <p:sp>
        <p:nvSpPr>
          <p:cNvPr id="1049960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13 5</a:t>
            </a:r>
          </a:p>
        </p:txBody>
      </p:sp>
      <p:sp>
        <p:nvSpPr>
          <p:cNvPr id="1049961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1049962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1049963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964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27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68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49969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49970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49971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49972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1 3 3</a:t>
            </a:r>
          </a:p>
        </p:txBody>
      </p:sp>
      <p:sp>
        <p:nvSpPr>
          <p:cNvPr id="1049973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13 5</a:t>
            </a:r>
          </a:p>
        </p:txBody>
      </p:sp>
      <p:sp>
        <p:nvSpPr>
          <p:cNvPr id="1049974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1049975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1049976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977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27</a:t>
            </a:r>
          </a:p>
        </p:txBody>
      </p:sp>
      <p:pic>
        <p:nvPicPr>
          <p:cNvPr id="2097289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95600" y="3241575"/>
            <a:ext cx="673844" cy="653629"/>
          </a:xfrm>
          <a:prstGeom prst="rect">
            <a:avLst/>
          </a:prstGeom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81" name="TextBox 8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</p:txBody>
      </p:sp>
      <p:sp>
        <p:nvSpPr>
          <p:cNvPr id="1049982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983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28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87" name="Rectangle 43"/>
          <p:cNvSpPr/>
          <p:nvPr/>
        </p:nvSpPr>
        <p:spPr>
          <a:xfrm>
            <a:off x="-4916" y="5943600"/>
            <a:ext cx="12201832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988" name="Rectangle 44"/>
          <p:cNvSpPr/>
          <p:nvPr/>
        </p:nvSpPr>
        <p:spPr>
          <a:xfrm>
            <a:off x="4916" y="6400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989" name="Rectangle 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Code/Pseudo Code</a:t>
            </a:r>
          </a:p>
        </p:txBody>
      </p:sp>
      <p:sp>
        <p:nvSpPr>
          <p:cNvPr id="1049990" name="Rectangle 15"/>
          <p:cNvSpPr/>
          <p:nvPr/>
        </p:nvSpPr>
        <p:spPr>
          <a:xfrm>
            <a:off x="0" y="457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ead n 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991" name="Rectangle 30"/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for(each k from 1 to n)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992" name="Rectangle 31"/>
          <p:cNvSpPr/>
          <p:nvPr/>
        </p:nvSpPr>
        <p:spPr>
          <a:xfrm>
            <a:off x="0" y="13716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		r = k mod 7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993" name="Rectangle 32"/>
          <p:cNvSpPr/>
          <p:nvPr/>
        </p:nvSpPr>
        <p:spPr>
          <a:xfrm>
            <a:off x="0" y="1828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(r NOT EQUALS 0)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994" name="Rectangle 33"/>
          <p:cNvSpPr/>
          <p:nvPr/>
        </p:nvSpPr>
        <p:spPr>
          <a:xfrm>
            <a:off x="0" y="22860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print k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995" name="Rectangle 34"/>
          <p:cNvSpPr/>
          <p:nvPr/>
        </p:nvSpPr>
        <p:spPr>
          <a:xfrm>
            <a:off x="0" y="27432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end if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996" name="Rectangle 35"/>
          <p:cNvSpPr/>
          <p:nvPr/>
        </p:nvSpPr>
        <p:spPr>
          <a:xfrm>
            <a:off x="0" y="32004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end for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997" name="Rectangle 36"/>
          <p:cNvSpPr/>
          <p:nvPr/>
        </p:nvSpPr>
        <p:spPr>
          <a:xfrm>
            <a:off x="0" y="36576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	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998" name="Rectangle 37"/>
          <p:cNvSpPr/>
          <p:nvPr/>
        </p:nvSpPr>
        <p:spPr>
          <a:xfrm>
            <a:off x="0" y="41148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999" name="Rectangle 38"/>
          <p:cNvSpPr/>
          <p:nvPr/>
        </p:nvSpPr>
        <p:spPr>
          <a:xfrm>
            <a:off x="0" y="45720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050000" name="Rectangle 39"/>
          <p:cNvSpPr/>
          <p:nvPr/>
        </p:nvSpPr>
        <p:spPr>
          <a:xfrm>
            <a:off x="0" y="5029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001" name="Rectangle 40"/>
          <p:cNvSpPr/>
          <p:nvPr/>
        </p:nvSpPr>
        <p:spPr>
          <a:xfrm>
            <a:off x="4916" y="5486400"/>
            <a:ext cx="121870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002" name="TextBox 45"/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006" name="Rectangle 3"/>
          <p:cNvSpPr/>
          <p:nvPr/>
        </p:nvSpPr>
        <p:spPr>
          <a:xfrm>
            <a:off x="668884" y="3186759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20B0604020202020204" charset="0"/>
                <a:cs typeface="Courier New" panose="02070309020205020404" pitchFamily="49" charset="0"/>
              </a:rPr>
              <a:t>A)</a:t>
            </a:r>
          </a:p>
        </p:txBody>
      </p:sp>
      <p:sp>
        <p:nvSpPr>
          <p:cNvPr id="1050007" name="Rectangle 15"/>
          <p:cNvSpPr/>
          <p:nvPr/>
        </p:nvSpPr>
        <p:spPr>
          <a:xfrm>
            <a:off x="663242" y="3818555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20B0604020202020204" charset="0"/>
                <a:cs typeface="Courier New" panose="02070309020205020404" pitchFamily="49" charset="0"/>
              </a:rPr>
              <a:t>B)</a:t>
            </a:r>
          </a:p>
        </p:txBody>
      </p:sp>
      <p:sp>
        <p:nvSpPr>
          <p:cNvPr id="1050008" name="Rectangle 16"/>
          <p:cNvSpPr/>
          <p:nvPr/>
        </p:nvSpPr>
        <p:spPr>
          <a:xfrm>
            <a:off x="619113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20B0604020202020204" charset="0"/>
                <a:cs typeface="Courier New" panose="02070309020205020404" pitchFamily="49" charset="0"/>
              </a:rPr>
              <a:t>C)</a:t>
            </a:r>
          </a:p>
        </p:txBody>
      </p:sp>
      <p:sp>
        <p:nvSpPr>
          <p:cNvPr id="1050009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20B0604020202020204" charset="0"/>
                <a:cs typeface="Courier New" panose="02070309020205020404" pitchFamily="49" charset="0"/>
              </a:rPr>
              <a:t>D)</a:t>
            </a:r>
          </a:p>
        </p:txBody>
      </p:sp>
      <p:sp>
        <p:nvSpPr>
          <p:cNvPr id="1050010" name="Rectangle 22"/>
          <p:cNvSpPr/>
          <p:nvPr/>
        </p:nvSpPr>
        <p:spPr>
          <a:xfrm>
            <a:off x="1456098" y="3300831"/>
            <a:ext cx="1009831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2500" dirty="0">
                <a:latin typeface="Nunito Sans" panose="020B0604020202020204" charset="0"/>
                <a:cs typeface="Courier New" panose="02070309020205020404" pitchFamily="49" charset="0"/>
              </a:rPr>
              <a:t>To print all the integer from 1 to n which are multiple of 7</a:t>
            </a:r>
            <a:endParaRPr lang="en-US" sz="2500" dirty="0">
              <a:latin typeface="Nunito Sans" panose="020B0604020202020204" charset="0"/>
              <a:cs typeface="Courier New" panose="02070309020205020404" pitchFamily="49" charset="0"/>
            </a:endParaRPr>
          </a:p>
        </p:txBody>
      </p:sp>
      <p:sp>
        <p:nvSpPr>
          <p:cNvPr id="1050011" name="Rectangle 23"/>
          <p:cNvSpPr/>
          <p:nvPr/>
        </p:nvSpPr>
        <p:spPr>
          <a:xfrm>
            <a:off x="1445891" y="3875591"/>
            <a:ext cx="10098317" cy="82804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2500" dirty="0">
                <a:latin typeface="Nunito Sans" panose="020B0604020202020204" charset="0"/>
                <a:cs typeface="Courier New" panose="02070309020205020404" pitchFamily="49" charset="0"/>
              </a:rPr>
              <a:t>To print all the integer from 1 to n omitting those integers which are divisible by 7</a:t>
            </a:r>
            <a:endParaRPr lang="en-US" sz="2500" dirty="0">
              <a:latin typeface="Nunito Sans" panose="020B0604020202020204" charset="0"/>
              <a:cs typeface="Courier New" panose="02070309020205020404" pitchFamily="49" charset="0"/>
            </a:endParaRPr>
          </a:p>
        </p:txBody>
      </p:sp>
      <p:sp>
        <p:nvSpPr>
          <p:cNvPr id="1050012" name="Rectangle 24"/>
          <p:cNvSpPr/>
          <p:nvPr/>
        </p:nvSpPr>
        <p:spPr>
          <a:xfrm>
            <a:off x="1477869" y="4594621"/>
            <a:ext cx="1009831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2500" dirty="0">
                <a:latin typeface="Nunito Sans" panose="020B0604020202020204" charset="0"/>
                <a:cs typeface="Courier New" panose="02070309020205020404" pitchFamily="49" charset="0"/>
              </a:rPr>
              <a:t>None of the mentioned option</a:t>
            </a:r>
            <a:endParaRPr lang="en-US" sz="2500" dirty="0">
              <a:latin typeface="Nunito Sans" panose="020B0604020202020204" charset="0"/>
              <a:cs typeface="Courier New" panose="02070309020205020404" pitchFamily="49" charset="0"/>
            </a:endParaRPr>
          </a:p>
        </p:txBody>
      </p:sp>
      <p:sp>
        <p:nvSpPr>
          <p:cNvPr id="1050013" name="Rectangle 25"/>
          <p:cNvSpPr/>
          <p:nvPr/>
        </p:nvSpPr>
        <p:spPr>
          <a:xfrm>
            <a:off x="1438634" y="5173344"/>
            <a:ext cx="1009831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2500" dirty="0">
                <a:latin typeface="Nunito Sans" panose="020B0604020202020204" charset="0"/>
                <a:cs typeface="Courier New" panose="02070309020205020404" pitchFamily="49" charset="0"/>
              </a:rPr>
              <a:t>To print all the integer from 1 to n which are divisible of 7</a:t>
            </a:r>
            <a:endParaRPr lang="en-US" sz="2500" dirty="0">
              <a:latin typeface="Nunito Sans" panose="020B0604020202020204" charset="0"/>
              <a:cs typeface="Courier New" panose="02070309020205020404" pitchFamily="49" charset="0"/>
            </a:endParaRPr>
          </a:p>
        </p:txBody>
      </p:sp>
      <p:sp>
        <p:nvSpPr>
          <p:cNvPr id="1050014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Nunito Sans" panose="020B0604020202020204" charset="0"/>
              <a:cs typeface="Courier New" panose="02070309020205020404" pitchFamily="49" charset="0"/>
            </a:endParaRPr>
          </a:p>
        </p:txBody>
      </p:sp>
      <p:sp>
        <p:nvSpPr>
          <p:cNvPr id="1050015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20B0604020202020204" charset="0"/>
                <a:cs typeface="Courier New" panose="02070309020205020404" pitchFamily="49" charset="0"/>
              </a:rPr>
              <a:t>Question 28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019" name="Rectangle 3"/>
          <p:cNvSpPr/>
          <p:nvPr/>
        </p:nvSpPr>
        <p:spPr>
          <a:xfrm>
            <a:off x="668884" y="3186759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20B0604020202020204" charset="0"/>
                <a:cs typeface="Courier New" panose="02070309020205020404" pitchFamily="49" charset="0"/>
              </a:rPr>
              <a:t>A)</a:t>
            </a:r>
          </a:p>
        </p:txBody>
      </p:sp>
      <p:sp>
        <p:nvSpPr>
          <p:cNvPr id="1050020" name="Rectangle 15"/>
          <p:cNvSpPr/>
          <p:nvPr/>
        </p:nvSpPr>
        <p:spPr>
          <a:xfrm>
            <a:off x="663242" y="3818555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20B0604020202020204" charset="0"/>
                <a:cs typeface="Courier New" panose="02070309020205020404" pitchFamily="49" charset="0"/>
              </a:rPr>
              <a:t>B)</a:t>
            </a:r>
          </a:p>
        </p:txBody>
      </p:sp>
      <p:sp>
        <p:nvSpPr>
          <p:cNvPr id="1050021" name="Rectangle 16"/>
          <p:cNvSpPr/>
          <p:nvPr/>
        </p:nvSpPr>
        <p:spPr>
          <a:xfrm>
            <a:off x="619113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20B0604020202020204" charset="0"/>
                <a:cs typeface="Courier New" panose="02070309020205020404" pitchFamily="49" charset="0"/>
              </a:rPr>
              <a:t>C)</a:t>
            </a:r>
          </a:p>
        </p:txBody>
      </p:sp>
      <p:sp>
        <p:nvSpPr>
          <p:cNvPr id="1050022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20B0604020202020204" charset="0"/>
                <a:cs typeface="Courier New" panose="02070309020205020404" pitchFamily="49" charset="0"/>
              </a:rPr>
              <a:t>D)</a:t>
            </a:r>
          </a:p>
        </p:txBody>
      </p:sp>
      <p:sp>
        <p:nvSpPr>
          <p:cNvPr id="1050023" name="Rectangle 22"/>
          <p:cNvSpPr/>
          <p:nvPr/>
        </p:nvSpPr>
        <p:spPr>
          <a:xfrm>
            <a:off x="1456098" y="3300831"/>
            <a:ext cx="1009831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2500" dirty="0">
                <a:latin typeface="Nunito Sans" panose="020B0604020202020204" charset="0"/>
                <a:cs typeface="Courier New" panose="02070309020205020404" pitchFamily="49" charset="0"/>
              </a:rPr>
              <a:t>To print all the integer from 1 to n which are multiple of 7</a:t>
            </a:r>
            <a:endParaRPr lang="en-US" sz="2500" dirty="0">
              <a:latin typeface="Nunito Sans" panose="020B0604020202020204" charset="0"/>
              <a:cs typeface="Courier New" panose="02070309020205020404" pitchFamily="49" charset="0"/>
            </a:endParaRPr>
          </a:p>
        </p:txBody>
      </p:sp>
      <p:sp>
        <p:nvSpPr>
          <p:cNvPr id="1050024" name="Rectangle 23"/>
          <p:cNvSpPr/>
          <p:nvPr/>
        </p:nvSpPr>
        <p:spPr>
          <a:xfrm>
            <a:off x="1445891" y="3875591"/>
            <a:ext cx="10098317" cy="82804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2500" dirty="0">
                <a:latin typeface="Nunito Sans" panose="020B0604020202020204" charset="0"/>
                <a:cs typeface="Courier New" panose="02070309020205020404" pitchFamily="49" charset="0"/>
              </a:rPr>
              <a:t>To print all the integer from 1 to n omitting those integers which are divisible by 7</a:t>
            </a:r>
            <a:endParaRPr lang="en-US" sz="2500" dirty="0">
              <a:latin typeface="Nunito Sans" panose="020B0604020202020204" charset="0"/>
              <a:cs typeface="Courier New" panose="02070309020205020404" pitchFamily="49" charset="0"/>
            </a:endParaRPr>
          </a:p>
        </p:txBody>
      </p:sp>
      <p:sp>
        <p:nvSpPr>
          <p:cNvPr id="1050025" name="Rectangle 24"/>
          <p:cNvSpPr/>
          <p:nvPr/>
        </p:nvSpPr>
        <p:spPr>
          <a:xfrm>
            <a:off x="1477869" y="4594621"/>
            <a:ext cx="1009831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2500" dirty="0">
                <a:latin typeface="Nunito Sans" panose="020B0604020202020204" charset="0"/>
                <a:cs typeface="Courier New" panose="02070309020205020404" pitchFamily="49" charset="0"/>
              </a:rPr>
              <a:t>None of the mentioned option</a:t>
            </a:r>
            <a:endParaRPr lang="en-US" sz="2500" dirty="0">
              <a:latin typeface="Nunito Sans" panose="020B0604020202020204" charset="0"/>
              <a:cs typeface="Courier New" panose="02070309020205020404" pitchFamily="49" charset="0"/>
            </a:endParaRPr>
          </a:p>
        </p:txBody>
      </p:sp>
      <p:sp>
        <p:nvSpPr>
          <p:cNvPr id="1050026" name="Rectangle 25"/>
          <p:cNvSpPr/>
          <p:nvPr/>
        </p:nvSpPr>
        <p:spPr>
          <a:xfrm>
            <a:off x="1438634" y="5173344"/>
            <a:ext cx="1009831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2500" dirty="0">
                <a:latin typeface="Nunito Sans" panose="020B0604020202020204" charset="0"/>
                <a:cs typeface="Courier New" panose="02070309020205020404" pitchFamily="49" charset="0"/>
              </a:rPr>
              <a:t>To print all the integer from 1 to n which are divisible of 7</a:t>
            </a:r>
            <a:endParaRPr lang="en-US" sz="2500" dirty="0">
              <a:latin typeface="Nunito Sans" panose="020B0604020202020204" charset="0"/>
              <a:cs typeface="Courier New" panose="02070309020205020404" pitchFamily="49" charset="0"/>
            </a:endParaRPr>
          </a:p>
        </p:txBody>
      </p:sp>
      <p:sp>
        <p:nvSpPr>
          <p:cNvPr id="1050027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Nunito Sans" panose="020B0604020202020204" charset="0"/>
              <a:cs typeface="Courier New" panose="02070309020205020404" pitchFamily="49" charset="0"/>
            </a:endParaRPr>
          </a:p>
        </p:txBody>
      </p:sp>
      <p:sp>
        <p:nvSpPr>
          <p:cNvPr id="1050028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20B0604020202020204" charset="0"/>
                <a:cs typeface="Courier New" panose="02070309020205020404" pitchFamily="49" charset="0"/>
              </a:rPr>
              <a:t>Question 28</a:t>
            </a:r>
          </a:p>
        </p:txBody>
      </p:sp>
      <p:pic>
        <p:nvPicPr>
          <p:cNvPr id="2097294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50287" y="3100491"/>
            <a:ext cx="673844" cy="653629"/>
          </a:xfrm>
          <a:prstGeom prst="rect">
            <a:avLst/>
          </a:prstGeom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032" name="TextBox 8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</p:txBody>
      </p:sp>
      <p:sp>
        <p:nvSpPr>
          <p:cNvPr id="1050033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034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Rectangle 43"/>
          <p:cNvSpPr/>
          <p:nvPr/>
        </p:nvSpPr>
        <p:spPr>
          <a:xfrm>
            <a:off x="-4916" y="5943600"/>
            <a:ext cx="12201832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8713" name="Rectangle 44"/>
          <p:cNvSpPr/>
          <p:nvPr/>
        </p:nvSpPr>
        <p:spPr>
          <a:xfrm>
            <a:off x="4916" y="6400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8714" name="Rectangle 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Code/Pseudo Code</a:t>
            </a:r>
          </a:p>
        </p:txBody>
      </p:sp>
      <p:sp>
        <p:nvSpPr>
          <p:cNvPr id="1048715" name="Rectangle 15"/>
          <p:cNvSpPr/>
          <p:nvPr/>
        </p:nvSpPr>
        <p:spPr>
          <a:xfrm>
            <a:off x="0" y="457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input a = 8 &amp; b = 9.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8716" name="Rectangle 30"/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Function(input a, input b)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8717" name="Rectangle 31"/>
          <p:cNvSpPr/>
          <p:nvPr/>
        </p:nvSpPr>
        <p:spPr>
          <a:xfrm>
            <a:off x="0" y="13716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If(a &lt; b)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8718" name="Rectangle 32"/>
          <p:cNvSpPr/>
          <p:nvPr/>
        </p:nvSpPr>
        <p:spPr>
          <a:xfrm>
            <a:off x="0" y="1828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function(b, a)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8719" name="Rectangle 33"/>
          <p:cNvSpPr/>
          <p:nvPr/>
        </p:nvSpPr>
        <p:spPr>
          <a:xfrm>
            <a:off x="0" y="22860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	elseif(b != 0)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8720" name="Rectangle 34"/>
          <p:cNvSpPr/>
          <p:nvPr/>
        </p:nvSpPr>
        <p:spPr>
          <a:xfrm>
            <a:off x="0" y="27432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(a + function(a,b-1))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8721" name="Rectangle 35"/>
          <p:cNvSpPr/>
          <p:nvPr/>
        </p:nvSpPr>
        <p:spPr>
          <a:xfrm>
            <a:off x="0" y="32004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8722" name="Rectangle 36"/>
          <p:cNvSpPr/>
          <p:nvPr/>
        </p:nvSpPr>
        <p:spPr>
          <a:xfrm>
            <a:off x="0" y="36576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		return 0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8723" name="Rectangle 37"/>
          <p:cNvSpPr/>
          <p:nvPr/>
        </p:nvSpPr>
        <p:spPr>
          <a:xfrm>
            <a:off x="0" y="41148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8724" name="Rectangle 38"/>
          <p:cNvSpPr/>
          <p:nvPr/>
        </p:nvSpPr>
        <p:spPr>
          <a:xfrm>
            <a:off x="0" y="45720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048725" name="Rectangle 39"/>
          <p:cNvSpPr/>
          <p:nvPr/>
        </p:nvSpPr>
        <p:spPr>
          <a:xfrm>
            <a:off x="0" y="5029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8726" name="Rectangle 40"/>
          <p:cNvSpPr/>
          <p:nvPr/>
        </p:nvSpPr>
        <p:spPr>
          <a:xfrm>
            <a:off x="4916" y="5486400"/>
            <a:ext cx="121870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8727" name="TextBox 45"/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038" name="Rectangle 43"/>
          <p:cNvSpPr/>
          <p:nvPr/>
        </p:nvSpPr>
        <p:spPr>
          <a:xfrm>
            <a:off x="-4916" y="5943600"/>
            <a:ext cx="12201832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039" name="Rectangle 44"/>
          <p:cNvSpPr/>
          <p:nvPr/>
        </p:nvSpPr>
        <p:spPr>
          <a:xfrm>
            <a:off x="4916" y="6400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040" name="Rectangle 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Code/Pseudo Code</a:t>
            </a:r>
          </a:p>
        </p:txBody>
      </p:sp>
      <p:sp>
        <p:nvSpPr>
          <p:cNvPr id="1050041" name="Rectangle 15"/>
          <p:cNvSpPr/>
          <p:nvPr/>
        </p:nvSpPr>
        <p:spPr>
          <a:xfrm>
            <a:off x="0" y="457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Integer i, sum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042" name="Rectangle 30"/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 i = 1,sum =0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043" name="Rectangle 31"/>
          <p:cNvSpPr/>
          <p:nvPr/>
        </p:nvSpPr>
        <p:spPr>
          <a:xfrm>
            <a:off x="0" y="13716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</a:p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 = 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sum+i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044" name="Rectangle 32"/>
          <p:cNvSpPr/>
          <p:nvPr/>
        </p:nvSpPr>
        <p:spPr>
          <a:xfrm>
            <a:off x="0" y="1828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if(sum&gt;500)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045" name="Rectangle 33"/>
          <p:cNvSpPr/>
          <p:nvPr/>
        </p:nvSpPr>
        <p:spPr>
          <a:xfrm>
            <a:off x="0" y="22860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print i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046" name="Rectangle 34"/>
          <p:cNvSpPr/>
          <p:nvPr/>
        </p:nvSpPr>
        <p:spPr>
          <a:xfrm>
            <a:off x="0" y="27432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</a:p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end if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047" name="Rectangle 35"/>
          <p:cNvSpPr/>
          <p:nvPr/>
        </p:nvSpPr>
        <p:spPr>
          <a:xfrm>
            <a:off x="0" y="32004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048" name="Rectangle 36"/>
          <p:cNvSpPr/>
          <p:nvPr/>
        </p:nvSpPr>
        <p:spPr>
          <a:xfrm>
            <a:off x="0" y="36576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i=i+1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049" name="Rectangle 37"/>
          <p:cNvSpPr/>
          <p:nvPr/>
        </p:nvSpPr>
        <p:spPr>
          <a:xfrm>
            <a:off x="0" y="41148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Go to line number 3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050" name="Rectangle 38"/>
          <p:cNvSpPr/>
          <p:nvPr/>
        </p:nvSpPr>
        <p:spPr>
          <a:xfrm>
            <a:off x="0" y="45720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050051" name="Rectangle 39"/>
          <p:cNvSpPr/>
          <p:nvPr/>
        </p:nvSpPr>
        <p:spPr>
          <a:xfrm>
            <a:off x="0" y="5029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052" name="Rectangle 40"/>
          <p:cNvSpPr/>
          <p:nvPr/>
        </p:nvSpPr>
        <p:spPr>
          <a:xfrm>
            <a:off x="4916" y="5486400"/>
            <a:ext cx="121870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053" name="TextBox 45"/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057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50058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50059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50060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50061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64</a:t>
            </a:r>
          </a:p>
        </p:txBody>
      </p:sp>
      <p:sp>
        <p:nvSpPr>
          <p:cNvPr id="1050062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32</a:t>
            </a:r>
          </a:p>
        </p:txBody>
      </p:sp>
      <p:sp>
        <p:nvSpPr>
          <p:cNvPr id="1050063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16</a:t>
            </a:r>
          </a:p>
        </p:txBody>
      </p:sp>
      <p:sp>
        <p:nvSpPr>
          <p:cNvPr id="1050064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33</a:t>
            </a:r>
          </a:p>
        </p:txBody>
      </p:sp>
      <p:sp>
        <p:nvSpPr>
          <p:cNvPr id="1050065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066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29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070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50071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50072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50073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50074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64</a:t>
            </a:r>
          </a:p>
        </p:txBody>
      </p:sp>
      <p:sp>
        <p:nvSpPr>
          <p:cNvPr id="1050075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32</a:t>
            </a:r>
          </a:p>
        </p:txBody>
      </p:sp>
      <p:sp>
        <p:nvSpPr>
          <p:cNvPr id="1050076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16</a:t>
            </a:r>
          </a:p>
        </p:txBody>
      </p:sp>
      <p:sp>
        <p:nvSpPr>
          <p:cNvPr id="1050077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33</a:t>
            </a:r>
          </a:p>
        </p:txBody>
      </p:sp>
      <p:sp>
        <p:nvSpPr>
          <p:cNvPr id="1050078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079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29</a:t>
            </a:r>
          </a:p>
        </p:txBody>
      </p:sp>
      <p:pic>
        <p:nvPicPr>
          <p:cNvPr id="2097299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5560" y="3782212"/>
            <a:ext cx="673844" cy="653629"/>
          </a:xfrm>
          <a:prstGeom prst="rect">
            <a:avLst/>
          </a:prstGeom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083" name="TextBox 8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What will be the output of the following pseudocode if a=1 and b=2?</a:t>
            </a:r>
          </a:p>
        </p:txBody>
      </p:sp>
      <p:sp>
        <p:nvSpPr>
          <p:cNvPr id="1050084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085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30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089" name="Rectangle 43"/>
          <p:cNvSpPr/>
          <p:nvPr/>
        </p:nvSpPr>
        <p:spPr>
          <a:xfrm>
            <a:off x="-4916" y="5943600"/>
            <a:ext cx="12201832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090" name="Rectangle 44"/>
          <p:cNvSpPr/>
          <p:nvPr/>
        </p:nvSpPr>
        <p:spPr>
          <a:xfrm>
            <a:off x="4916" y="6400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091" name="Rectangle 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Code/Pseudo Code</a:t>
            </a:r>
          </a:p>
        </p:txBody>
      </p:sp>
      <p:sp>
        <p:nvSpPr>
          <p:cNvPr id="1050092" name="Rectangle 15"/>
          <p:cNvSpPr/>
          <p:nvPr/>
        </p:nvSpPr>
        <p:spPr>
          <a:xfrm>
            <a:off x="0" y="457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dosometing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(Integer a, integer b)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093" name="Rectangle 30"/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if (b EQUALS 1)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094" name="Rectangle 31"/>
          <p:cNvSpPr/>
          <p:nvPr/>
        </p:nvSpPr>
        <p:spPr>
          <a:xfrm>
            <a:off x="0" y="13716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			return 0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095" name="Rectangle 32"/>
          <p:cNvSpPr/>
          <p:nvPr/>
        </p:nvSpPr>
        <p:spPr>
          <a:xfrm>
            <a:off x="0" y="1828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096" name="Rectangle 33"/>
          <p:cNvSpPr/>
          <p:nvPr/>
        </p:nvSpPr>
        <p:spPr>
          <a:xfrm>
            <a:off x="0" y="22860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			return a + 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dosometing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(a,b-1)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097" name="Rectangle 34"/>
          <p:cNvSpPr/>
          <p:nvPr/>
        </p:nvSpPr>
        <p:spPr>
          <a:xfrm>
            <a:off x="0" y="27432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</a:p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dosometing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098" name="Rectangle 35"/>
          <p:cNvSpPr/>
          <p:nvPr/>
        </p:nvSpPr>
        <p:spPr>
          <a:xfrm>
            <a:off x="0" y="32004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099" name="Rectangle 36"/>
          <p:cNvSpPr/>
          <p:nvPr/>
        </p:nvSpPr>
        <p:spPr>
          <a:xfrm>
            <a:off x="0" y="36576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	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100" name="Rectangle 37"/>
          <p:cNvSpPr/>
          <p:nvPr/>
        </p:nvSpPr>
        <p:spPr>
          <a:xfrm>
            <a:off x="0" y="41148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101" name="Rectangle 38"/>
          <p:cNvSpPr/>
          <p:nvPr/>
        </p:nvSpPr>
        <p:spPr>
          <a:xfrm>
            <a:off x="0" y="45720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050102" name="Rectangle 39"/>
          <p:cNvSpPr/>
          <p:nvPr/>
        </p:nvSpPr>
        <p:spPr>
          <a:xfrm>
            <a:off x="0" y="5029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103" name="Rectangle 40"/>
          <p:cNvSpPr/>
          <p:nvPr/>
        </p:nvSpPr>
        <p:spPr>
          <a:xfrm>
            <a:off x="4916" y="5486400"/>
            <a:ext cx="121870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104" name="TextBox 45"/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08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50109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50110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50111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50112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1050113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1050114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1050115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1050116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117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30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21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50122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50123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50124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50125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1050126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1050127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1050128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105012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130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30</a:t>
            </a:r>
          </a:p>
        </p:txBody>
      </p:sp>
      <p:pic>
        <p:nvPicPr>
          <p:cNvPr id="2097304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5560" y="3855491"/>
            <a:ext cx="673844" cy="653629"/>
          </a:xfrm>
          <a:prstGeom prst="rect">
            <a:avLst/>
          </a:prstGeom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34" name="TextBox 8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</p:txBody>
      </p:sp>
      <p:sp>
        <p:nvSpPr>
          <p:cNvPr id="1050135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136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31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40" name="Rectangle 43"/>
          <p:cNvSpPr/>
          <p:nvPr/>
        </p:nvSpPr>
        <p:spPr>
          <a:xfrm>
            <a:off x="-4916" y="5943600"/>
            <a:ext cx="12201832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141" name="Rectangle 44"/>
          <p:cNvSpPr/>
          <p:nvPr/>
        </p:nvSpPr>
        <p:spPr>
          <a:xfrm>
            <a:off x="4916" y="6400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142" name="Rectangle 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Code/Pseudo Code</a:t>
            </a:r>
          </a:p>
        </p:txBody>
      </p:sp>
      <p:sp>
        <p:nvSpPr>
          <p:cNvPr id="1050143" name="Rectangle 15"/>
          <p:cNvSpPr/>
          <p:nvPr/>
        </p:nvSpPr>
        <p:spPr>
          <a:xfrm>
            <a:off x="0" y="457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Integer n,f0,f1,f,i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144" name="Rectangle 30"/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set n=5,f0=0,f1=3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145" name="Rectangle 31"/>
          <p:cNvSpPr/>
          <p:nvPr/>
        </p:nvSpPr>
        <p:spPr>
          <a:xfrm>
            <a:off x="0" y="13716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for (each i from 1 to n)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146" name="Rectangle 32"/>
          <p:cNvSpPr/>
          <p:nvPr/>
        </p:nvSpPr>
        <p:spPr>
          <a:xfrm>
            <a:off x="0" y="1828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f=f0+1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147" name="Rectangle 33"/>
          <p:cNvSpPr/>
          <p:nvPr/>
        </p:nvSpPr>
        <p:spPr>
          <a:xfrm>
            <a:off x="0" y="22860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print f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148" name="Rectangle 34"/>
          <p:cNvSpPr/>
          <p:nvPr/>
        </p:nvSpPr>
        <p:spPr>
          <a:xfrm>
            <a:off x="0" y="27432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</a:p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f0 = f1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149" name="Rectangle 35"/>
          <p:cNvSpPr/>
          <p:nvPr/>
        </p:nvSpPr>
        <p:spPr>
          <a:xfrm>
            <a:off x="0" y="32004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f1= f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150" name="Rectangle 36"/>
          <p:cNvSpPr/>
          <p:nvPr/>
        </p:nvSpPr>
        <p:spPr>
          <a:xfrm>
            <a:off x="0" y="36576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	end for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151" name="Rectangle 37"/>
          <p:cNvSpPr/>
          <p:nvPr/>
        </p:nvSpPr>
        <p:spPr>
          <a:xfrm>
            <a:off x="0" y="41148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152" name="Rectangle 38"/>
          <p:cNvSpPr/>
          <p:nvPr/>
        </p:nvSpPr>
        <p:spPr>
          <a:xfrm>
            <a:off x="0" y="45720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050153" name="Rectangle 39"/>
          <p:cNvSpPr/>
          <p:nvPr/>
        </p:nvSpPr>
        <p:spPr>
          <a:xfrm>
            <a:off x="0" y="5029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154" name="Rectangle 40"/>
          <p:cNvSpPr/>
          <p:nvPr/>
        </p:nvSpPr>
        <p:spPr>
          <a:xfrm>
            <a:off x="4916" y="5486400"/>
            <a:ext cx="121870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155" name="TextBox 45"/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59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50160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50161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50162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50163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1 4 2 5 3</a:t>
            </a:r>
          </a:p>
        </p:txBody>
      </p:sp>
      <p:sp>
        <p:nvSpPr>
          <p:cNvPr id="1050164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1 4 2 5 7</a:t>
            </a:r>
          </a:p>
        </p:txBody>
      </p:sp>
      <p:sp>
        <p:nvSpPr>
          <p:cNvPr id="1050165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1 4 3 5 7 </a:t>
            </a:r>
          </a:p>
        </p:txBody>
      </p:sp>
      <p:sp>
        <p:nvSpPr>
          <p:cNvPr id="1050166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1 4 3 5 3</a:t>
            </a:r>
          </a:p>
        </p:txBody>
      </p:sp>
      <p:sp>
        <p:nvSpPr>
          <p:cNvPr id="1050167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168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48732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48733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48734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48735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56</a:t>
            </a:r>
          </a:p>
        </p:txBody>
      </p:sp>
      <p:sp>
        <p:nvSpPr>
          <p:cNvPr id="1048736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78</a:t>
            </a:r>
          </a:p>
        </p:txBody>
      </p:sp>
      <p:sp>
        <p:nvSpPr>
          <p:cNvPr id="1048737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72</a:t>
            </a:r>
          </a:p>
        </p:txBody>
      </p:sp>
      <p:sp>
        <p:nvSpPr>
          <p:cNvPr id="1048738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68</a:t>
            </a:r>
          </a:p>
        </p:txBody>
      </p:sp>
      <p:sp>
        <p:nvSpPr>
          <p:cNvPr id="104873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40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72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50173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50174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50175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50176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1 4 2 5 3</a:t>
            </a:r>
          </a:p>
        </p:txBody>
      </p:sp>
      <p:sp>
        <p:nvSpPr>
          <p:cNvPr id="1050177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1 4 2 5 7</a:t>
            </a:r>
          </a:p>
        </p:txBody>
      </p:sp>
      <p:sp>
        <p:nvSpPr>
          <p:cNvPr id="1050178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1 4 3 5 7 </a:t>
            </a:r>
          </a:p>
        </p:txBody>
      </p:sp>
      <p:sp>
        <p:nvSpPr>
          <p:cNvPr id="1050179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1 4 3 5 3</a:t>
            </a:r>
          </a:p>
        </p:txBody>
      </p:sp>
      <p:sp>
        <p:nvSpPr>
          <p:cNvPr id="1050180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181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31</a:t>
            </a:r>
          </a:p>
        </p:txBody>
      </p:sp>
      <p:pic>
        <p:nvPicPr>
          <p:cNvPr id="2097309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16306" y="3241051"/>
            <a:ext cx="673844" cy="653629"/>
          </a:xfrm>
          <a:prstGeom prst="rect">
            <a:avLst/>
          </a:prstGeom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85" name="TextBox 8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</p:txBody>
      </p:sp>
      <p:sp>
        <p:nvSpPr>
          <p:cNvPr id="1050186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187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32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91" name="Rectangle 43"/>
          <p:cNvSpPr/>
          <p:nvPr/>
        </p:nvSpPr>
        <p:spPr>
          <a:xfrm>
            <a:off x="-4916" y="5943600"/>
            <a:ext cx="12201832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192" name="Rectangle 44"/>
          <p:cNvSpPr/>
          <p:nvPr/>
        </p:nvSpPr>
        <p:spPr>
          <a:xfrm>
            <a:off x="4916" y="6400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193" name="Rectangle 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Code/Pseudo Code</a:t>
            </a:r>
          </a:p>
        </p:txBody>
      </p:sp>
      <p:sp>
        <p:nvSpPr>
          <p:cNvPr id="1050194" name="Rectangle 15"/>
          <p:cNvSpPr/>
          <p:nvPr/>
        </p:nvSpPr>
        <p:spPr>
          <a:xfrm>
            <a:off x="0" y="457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integer 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n,a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195" name="Rectangle 30"/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 n=5,a=0	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196" name="Rectangle 31"/>
          <p:cNvSpPr/>
          <p:nvPr/>
        </p:nvSpPr>
        <p:spPr>
          <a:xfrm>
            <a:off x="0" y="13716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a=(n*(n+1))/2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197" name="Rectangle 32"/>
          <p:cNvSpPr/>
          <p:nvPr/>
        </p:nvSpPr>
        <p:spPr>
          <a:xfrm>
            <a:off x="0" y="1828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n=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n+a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198" name="Rectangle 33"/>
          <p:cNvSpPr/>
          <p:nvPr/>
        </p:nvSpPr>
        <p:spPr>
          <a:xfrm>
            <a:off x="0" y="22860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print a	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199" name="Rectangle 34"/>
          <p:cNvSpPr/>
          <p:nvPr/>
        </p:nvSpPr>
        <p:spPr>
          <a:xfrm>
            <a:off x="0" y="27432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200" name="Rectangle 35"/>
          <p:cNvSpPr/>
          <p:nvPr/>
        </p:nvSpPr>
        <p:spPr>
          <a:xfrm>
            <a:off x="0" y="32004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201" name="Rectangle 36"/>
          <p:cNvSpPr/>
          <p:nvPr/>
        </p:nvSpPr>
        <p:spPr>
          <a:xfrm>
            <a:off x="0" y="36576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	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202" name="Rectangle 37"/>
          <p:cNvSpPr/>
          <p:nvPr/>
        </p:nvSpPr>
        <p:spPr>
          <a:xfrm>
            <a:off x="0" y="41148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203" name="Rectangle 38"/>
          <p:cNvSpPr/>
          <p:nvPr/>
        </p:nvSpPr>
        <p:spPr>
          <a:xfrm>
            <a:off x="0" y="45720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050204" name="Rectangle 39"/>
          <p:cNvSpPr/>
          <p:nvPr/>
        </p:nvSpPr>
        <p:spPr>
          <a:xfrm>
            <a:off x="0" y="5029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205" name="Rectangle 40"/>
          <p:cNvSpPr/>
          <p:nvPr/>
        </p:nvSpPr>
        <p:spPr>
          <a:xfrm>
            <a:off x="4916" y="5486400"/>
            <a:ext cx="121870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206" name="TextBox 45"/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210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50211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50212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50213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50214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</a:t>
            </a:r>
          </a:p>
        </p:txBody>
      </p:sp>
      <p:sp>
        <p:nvSpPr>
          <p:cNvPr id="1050215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</a:t>
            </a:r>
          </a:p>
        </p:txBody>
      </p:sp>
      <p:sp>
        <p:nvSpPr>
          <p:cNvPr id="1050216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15</a:t>
            </a:r>
          </a:p>
        </p:txBody>
      </p:sp>
      <p:sp>
        <p:nvSpPr>
          <p:cNvPr id="1050217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20</a:t>
            </a:r>
          </a:p>
        </p:txBody>
      </p:sp>
      <p:sp>
        <p:nvSpPr>
          <p:cNvPr id="1050218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219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32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223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50224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50225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50226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50227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</a:t>
            </a:r>
          </a:p>
        </p:txBody>
      </p:sp>
      <p:sp>
        <p:nvSpPr>
          <p:cNvPr id="1050228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</a:t>
            </a:r>
          </a:p>
        </p:txBody>
      </p:sp>
      <p:sp>
        <p:nvSpPr>
          <p:cNvPr id="1050229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15</a:t>
            </a:r>
          </a:p>
        </p:txBody>
      </p:sp>
      <p:sp>
        <p:nvSpPr>
          <p:cNvPr id="1050230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20</a:t>
            </a:r>
          </a:p>
        </p:txBody>
      </p:sp>
      <p:sp>
        <p:nvSpPr>
          <p:cNvPr id="1050231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232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32</a:t>
            </a:r>
          </a:p>
        </p:txBody>
      </p:sp>
      <p:pic>
        <p:nvPicPr>
          <p:cNvPr id="2097314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23592" y="4976443"/>
            <a:ext cx="673844" cy="653629"/>
          </a:xfrm>
          <a:prstGeom prst="rect">
            <a:avLst/>
          </a:prstGeom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236" name="TextBox 8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What will be the output of the following pseudocode if n=2?</a:t>
            </a:r>
          </a:p>
        </p:txBody>
      </p:sp>
      <p:sp>
        <p:nvSpPr>
          <p:cNvPr id="1050237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238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33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242" name="Rectangle 43"/>
          <p:cNvSpPr/>
          <p:nvPr/>
        </p:nvSpPr>
        <p:spPr>
          <a:xfrm>
            <a:off x="-4916" y="5943600"/>
            <a:ext cx="12201832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243" name="Rectangle 44"/>
          <p:cNvSpPr/>
          <p:nvPr/>
        </p:nvSpPr>
        <p:spPr>
          <a:xfrm>
            <a:off x="4916" y="6400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244" name="Rectangle 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Code/Pseudo Code</a:t>
            </a:r>
          </a:p>
        </p:txBody>
      </p:sp>
      <p:sp>
        <p:nvSpPr>
          <p:cNvPr id="1050245" name="Rectangle 15"/>
          <p:cNvSpPr/>
          <p:nvPr/>
        </p:nvSpPr>
        <p:spPr>
          <a:xfrm>
            <a:off x="0" y="457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Integer  fun(Integer n)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246" name="Rectangle 30"/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if (n IS EQUAL TO 4)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247" name="Rectangle 31"/>
          <p:cNvSpPr/>
          <p:nvPr/>
        </p:nvSpPr>
        <p:spPr>
          <a:xfrm>
            <a:off x="0" y="13716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248" name="Rectangle 32"/>
          <p:cNvSpPr/>
          <p:nvPr/>
        </p:nvSpPr>
        <p:spPr>
          <a:xfrm>
            <a:off x="0" y="1828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end if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249" name="Rectangle 33"/>
          <p:cNvSpPr/>
          <p:nvPr/>
        </p:nvSpPr>
        <p:spPr>
          <a:xfrm>
            <a:off x="0" y="22860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else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250" name="Rectangle 34"/>
          <p:cNvSpPr/>
          <p:nvPr/>
        </p:nvSpPr>
        <p:spPr>
          <a:xfrm>
            <a:off x="0" y="27432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</a:p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2 *fun(n+1)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251" name="Rectangle 35"/>
          <p:cNvSpPr/>
          <p:nvPr/>
        </p:nvSpPr>
        <p:spPr>
          <a:xfrm>
            <a:off x="0" y="32004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end function fun()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252" name="Rectangle 36"/>
          <p:cNvSpPr/>
          <p:nvPr/>
        </p:nvSpPr>
        <p:spPr>
          <a:xfrm>
            <a:off x="0" y="36576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	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253" name="Rectangle 37"/>
          <p:cNvSpPr/>
          <p:nvPr/>
        </p:nvSpPr>
        <p:spPr>
          <a:xfrm>
            <a:off x="0" y="41148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254" name="Rectangle 38"/>
          <p:cNvSpPr/>
          <p:nvPr/>
        </p:nvSpPr>
        <p:spPr>
          <a:xfrm>
            <a:off x="0" y="45720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050255" name="Rectangle 39"/>
          <p:cNvSpPr/>
          <p:nvPr/>
        </p:nvSpPr>
        <p:spPr>
          <a:xfrm>
            <a:off x="0" y="5029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256" name="Rectangle 40"/>
          <p:cNvSpPr/>
          <p:nvPr/>
        </p:nvSpPr>
        <p:spPr>
          <a:xfrm>
            <a:off x="4916" y="5486400"/>
            <a:ext cx="121870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257" name="TextBox 45"/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261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50262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50263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50264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50265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</a:p>
        </p:txBody>
      </p:sp>
      <p:sp>
        <p:nvSpPr>
          <p:cNvPr id="1050266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16</a:t>
            </a:r>
          </a:p>
        </p:txBody>
      </p:sp>
      <p:sp>
        <p:nvSpPr>
          <p:cNvPr id="1050267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1050268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105026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270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33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274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50275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50276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50277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50278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</a:p>
        </p:txBody>
      </p:sp>
      <p:sp>
        <p:nvSpPr>
          <p:cNvPr id="1050279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16</a:t>
            </a:r>
          </a:p>
        </p:txBody>
      </p:sp>
      <p:sp>
        <p:nvSpPr>
          <p:cNvPr id="1050280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1050281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1050282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283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33</a:t>
            </a:r>
          </a:p>
        </p:txBody>
      </p:sp>
      <p:pic>
        <p:nvPicPr>
          <p:cNvPr id="2097319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79576" y="3826923"/>
            <a:ext cx="673844" cy="653629"/>
          </a:xfrm>
          <a:prstGeom prst="rect">
            <a:avLst/>
          </a:prstGeom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287" name="TextBox 8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</p:txBody>
      </p:sp>
      <p:sp>
        <p:nvSpPr>
          <p:cNvPr id="1050288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289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48745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48746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48747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48748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56</a:t>
            </a:r>
          </a:p>
        </p:txBody>
      </p:sp>
      <p:sp>
        <p:nvSpPr>
          <p:cNvPr id="1048749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78</a:t>
            </a:r>
          </a:p>
        </p:txBody>
      </p:sp>
      <p:sp>
        <p:nvSpPr>
          <p:cNvPr id="1048750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72</a:t>
            </a:r>
          </a:p>
        </p:txBody>
      </p:sp>
      <p:sp>
        <p:nvSpPr>
          <p:cNvPr id="1048751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68</a:t>
            </a:r>
          </a:p>
        </p:txBody>
      </p:sp>
      <p:sp>
        <p:nvSpPr>
          <p:cNvPr id="1048752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53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</a:t>
            </a:r>
          </a:p>
        </p:txBody>
      </p:sp>
      <p:pic>
        <p:nvPicPr>
          <p:cNvPr id="2097169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95600" y="4401683"/>
            <a:ext cx="673844" cy="6536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293" name="Rectangle 43"/>
          <p:cNvSpPr/>
          <p:nvPr/>
        </p:nvSpPr>
        <p:spPr>
          <a:xfrm>
            <a:off x="-4916" y="5943600"/>
            <a:ext cx="12201832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294" name="Rectangle 44"/>
          <p:cNvSpPr/>
          <p:nvPr/>
        </p:nvSpPr>
        <p:spPr>
          <a:xfrm>
            <a:off x="4916" y="6400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295" name="Rectangle 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Code/Pseudo Code</a:t>
            </a:r>
          </a:p>
        </p:txBody>
      </p:sp>
      <p:sp>
        <p:nvSpPr>
          <p:cNvPr id="1050296" name="Rectangle 15"/>
          <p:cNvSpPr/>
          <p:nvPr/>
        </p:nvSpPr>
        <p:spPr>
          <a:xfrm>
            <a:off x="0" y="457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Integer 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297" name="Rectangle 30"/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 a=2, b=12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298" name="Rectangle 31"/>
          <p:cNvSpPr/>
          <p:nvPr/>
        </p:nvSpPr>
        <p:spPr>
          <a:xfrm>
            <a:off x="0" y="13716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c=b&lt;&lt;a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299" name="Rectangle 32"/>
          <p:cNvSpPr/>
          <p:nvPr/>
        </p:nvSpPr>
        <p:spPr>
          <a:xfrm>
            <a:off x="0" y="1828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print c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300" name="Rectangle 33"/>
          <p:cNvSpPr/>
          <p:nvPr/>
        </p:nvSpPr>
        <p:spPr>
          <a:xfrm>
            <a:off x="0" y="22860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301" name="Rectangle 34"/>
          <p:cNvSpPr/>
          <p:nvPr/>
        </p:nvSpPr>
        <p:spPr>
          <a:xfrm>
            <a:off x="0" y="27432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302" name="Rectangle 35"/>
          <p:cNvSpPr/>
          <p:nvPr/>
        </p:nvSpPr>
        <p:spPr>
          <a:xfrm>
            <a:off x="0" y="32004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303" name="Rectangle 36"/>
          <p:cNvSpPr/>
          <p:nvPr/>
        </p:nvSpPr>
        <p:spPr>
          <a:xfrm>
            <a:off x="0" y="36576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	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304" name="Rectangle 37"/>
          <p:cNvSpPr/>
          <p:nvPr/>
        </p:nvSpPr>
        <p:spPr>
          <a:xfrm>
            <a:off x="0" y="41148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305" name="Rectangle 38"/>
          <p:cNvSpPr/>
          <p:nvPr/>
        </p:nvSpPr>
        <p:spPr>
          <a:xfrm>
            <a:off x="0" y="45720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050306" name="Rectangle 39"/>
          <p:cNvSpPr/>
          <p:nvPr/>
        </p:nvSpPr>
        <p:spPr>
          <a:xfrm>
            <a:off x="0" y="5029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307" name="Rectangle 40"/>
          <p:cNvSpPr/>
          <p:nvPr/>
        </p:nvSpPr>
        <p:spPr>
          <a:xfrm>
            <a:off x="4916" y="5486400"/>
            <a:ext cx="121870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308" name="TextBox 45"/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12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50313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50314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50315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50316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48</a:t>
            </a:r>
          </a:p>
        </p:txBody>
      </p:sp>
      <p:sp>
        <p:nvSpPr>
          <p:cNvPr id="1050317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16</a:t>
            </a:r>
          </a:p>
        </p:txBody>
      </p:sp>
      <p:sp>
        <p:nvSpPr>
          <p:cNvPr id="1050318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1050319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</a:p>
        </p:txBody>
      </p:sp>
      <p:sp>
        <p:nvSpPr>
          <p:cNvPr id="1050320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321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34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25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50326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50327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50328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50329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48</a:t>
            </a:r>
          </a:p>
        </p:txBody>
      </p:sp>
      <p:sp>
        <p:nvSpPr>
          <p:cNvPr id="1050330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16</a:t>
            </a:r>
          </a:p>
        </p:txBody>
      </p:sp>
      <p:sp>
        <p:nvSpPr>
          <p:cNvPr id="1050331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1050332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</a:p>
        </p:txBody>
      </p:sp>
      <p:sp>
        <p:nvSpPr>
          <p:cNvPr id="1050333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334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34</a:t>
            </a:r>
          </a:p>
        </p:txBody>
      </p:sp>
      <p:pic>
        <p:nvPicPr>
          <p:cNvPr id="2097324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79576" y="3205444"/>
            <a:ext cx="673844" cy="653629"/>
          </a:xfrm>
          <a:prstGeom prst="rect">
            <a:avLst/>
          </a:prstGeom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38" name="TextBox 8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</p:txBody>
      </p:sp>
      <p:sp>
        <p:nvSpPr>
          <p:cNvPr id="105033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340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35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44" name="Rectangle 43"/>
          <p:cNvSpPr/>
          <p:nvPr/>
        </p:nvSpPr>
        <p:spPr>
          <a:xfrm>
            <a:off x="-4916" y="5943600"/>
            <a:ext cx="12201832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345" name="Rectangle 44"/>
          <p:cNvSpPr/>
          <p:nvPr/>
        </p:nvSpPr>
        <p:spPr>
          <a:xfrm>
            <a:off x="4916" y="6400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346" name="Rectangle 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Code/Pseudo Code</a:t>
            </a:r>
          </a:p>
        </p:txBody>
      </p:sp>
      <p:sp>
        <p:nvSpPr>
          <p:cNvPr id="1050347" name="Rectangle 15"/>
          <p:cNvSpPr/>
          <p:nvPr/>
        </p:nvSpPr>
        <p:spPr>
          <a:xfrm>
            <a:off x="0" y="457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integer 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a,b,c,d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set n=456 , a=0, b=1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348" name="Rectangle 30"/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 (n&gt;0)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349" name="Rectangle 31"/>
          <p:cNvSpPr/>
          <p:nvPr/>
        </p:nvSpPr>
        <p:spPr>
          <a:xfrm>
            <a:off x="0" y="13716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d=n mod 10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350" name="Rectangle 32"/>
          <p:cNvSpPr/>
          <p:nvPr/>
        </p:nvSpPr>
        <p:spPr>
          <a:xfrm>
            <a:off x="0" y="1828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a=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351" name="Rectangle 33"/>
          <p:cNvSpPr/>
          <p:nvPr/>
        </p:nvSpPr>
        <p:spPr>
          <a:xfrm>
            <a:off x="0" y="22860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b=b*d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352" name="Rectangle 34"/>
          <p:cNvSpPr/>
          <p:nvPr/>
        </p:nvSpPr>
        <p:spPr>
          <a:xfrm>
            <a:off x="0" y="27432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</a:p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n=n/10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353" name="Rectangle 35"/>
          <p:cNvSpPr/>
          <p:nvPr/>
        </p:nvSpPr>
        <p:spPr>
          <a:xfrm>
            <a:off x="0" y="32004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end while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354" name="Rectangle 36"/>
          <p:cNvSpPr/>
          <p:nvPr/>
        </p:nvSpPr>
        <p:spPr>
          <a:xfrm>
            <a:off x="0" y="36576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		print 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355" name="Rectangle 37"/>
          <p:cNvSpPr/>
          <p:nvPr/>
        </p:nvSpPr>
        <p:spPr>
          <a:xfrm>
            <a:off x="0" y="41148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	print b</a:t>
            </a:r>
          </a:p>
        </p:txBody>
      </p:sp>
      <p:sp>
        <p:nvSpPr>
          <p:cNvPr id="1050356" name="Rectangle 38"/>
          <p:cNvSpPr/>
          <p:nvPr/>
        </p:nvSpPr>
        <p:spPr>
          <a:xfrm>
            <a:off x="0" y="45720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050357" name="Rectangle 39"/>
          <p:cNvSpPr/>
          <p:nvPr/>
        </p:nvSpPr>
        <p:spPr>
          <a:xfrm>
            <a:off x="0" y="5029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358" name="Rectangle 40"/>
          <p:cNvSpPr/>
          <p:nvPr/>
        </p:nvSpPr>
        <p:spPr>
          <a:xfrm>
            <a:off x="4916" y="5486400"/>
            <a:ext cx="121870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359" name="TextBox 45"/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63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50364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50365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50366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50367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15 120</a:t>
            </a:r>
          </a:p>
        </p:txBody>
      </p:sp>
      <p:sp>
        <p:nvSpPr>
          <p:cNvPr id="1050368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64 120</a:t>
            </a:r>
          </a:p>
        </p:txBody>
      </p:sp>
      <p:sp>
        <p:nvSpPr>
          <p:cNvPr id="1050369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12 24</a:t>
            </a:r>
          </a:p>
        </p:txBody>
      </p:sp>
      <p:sp>
        <p:nvSpPr>
          <p:cNvPr id="1050370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 above</a:t>
            </a:r>
          </a:p>
        </p:txBody>
      </p:sp>
      <p:sp>
        <p:nvSpPr>
          <p:cNvPr id="1050371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372" name="TextBox 19"/>
          <p:cNvSpPr txBox="1"/>
          <p:nvPr/>
        </p:nvSpPr>
        <p:spPr>
          <a:xfrm>
            <a:off x="3890150" y="228600"/>
            <a:ext cx="7772400" cy="1539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35</a:t>
            </a:r>
          </a:p>
          <a:p>
            <a:pPr algn="r"/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76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50377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50378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50379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50380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15 120</a:t>
            </a:r>
          </a:p>
        </p:txBody>
      </p:sp>
      <p:sp>
        <p:nvSpPr>
          <p:cNvPr id="1050381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64 120</a:t>
            </a:r>
          </a:p>
        </p:txBody>
      </p:sp>
      <p:sp>
        <p:nvSpPr>
          <p:cNvPr id="1050382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12 24</a:t>
            </a:r>
          </a:p>
        </p:txBody>
      </p:sp>
      <p:sp>
        <p:nvSpPr>
          <p:cNvPr id="1050383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 above</a:t>
            </a:r>
          </a:p>
        </p:txBody>
      </p:sp>
      <p:sp>
        <p:nvSpPr>
          <p:cNvPr id="1050384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385" name="TextBox 19"/>
          <p:cNvSpPr txBox="1"/>
          <p:nvPr/>
        </p:nvSpPr>
        <p:spPr>
          <a:xfrm>
            <a:off x="3890150" y="228600"/>
            <a:ext cx="7772400" cy="1539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35</a:t>
            </a:r>
          </a:p>
          <a:p>
            <a:pPr algn="r"/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097329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83632" y="3202140"/>
            <a:ext cx="673844" cy="653629"/>
          </a:xfrm>
          <a:prstGeom prst="rect">
            <a:avLst/>
          </a:prstGeom>
        </p:spPr>
      </p:pic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89" name="TextBox 8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</p:txBody>
      </p:sp>
      <p:sp>
        <p:nvSpPr>
          <p:cNvPr id="1050390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391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36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95" name="Rectangle 43"/>
          <p:cNvSpPr/>
          <p:nvPr/>
        </p:nvSpPr>
        <p:spPr>
          <a:xfrm>
            <a:off x="-4916" y="5943600"/>
            <a:ext cx="12201832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396" name="Rectangle 44"/>
          <p:cNvSpPr/>
          <p:nvPr/>
        </p:nvSpPr>
        <p:spPr>
          <a:xfrm>
            <a:off x="4916" y="6400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397" name="Rectangle 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Code/Pseudo Code</a:t>
            </a:r>
          </a:p>
        </p:txBody>
      </p:sp>
      <p:sp>
        <p:nvSpPr>
          <p:cNvPr id="1050398" name="Rectangle 15"/>
          <p:cNvSpPr/>
          <p:nvPr/>
        </p:nvSpPr>
        <p:spPr>
          <a:xfrm>
            <a:off x="0" y="457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Integer 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c,n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399" name="Rectangle 30"/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Set n=6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400" name="Rectangle 31"/>
          <p:cNvSpPr/>
          <p:nvPr/>
        </p:nvSpPr>
        <p:spPr>
          <a:xfrm>
            <a:off x="0" y="13716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Set c=n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401" name="Rectangle 32"/>
          <p:cNvSpPr/>
          <p:nvPr/>
        </p:nvSpPr>
        <p:spPr>
          <a:xfrm>
            <a:off x="0" y="1828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print c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402" name="Rectangle 33"/>
          <p:cNvSpPr/>
          <p:nvPr/>
        </p:nvSpPr>
        <p:spPr>
          <a:xfrm>
            <a:off x="0" y="22860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 = c-2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403" name="Rectangle 34"/>
          <p:cNvSpPr/>
          <p:nvPr/>
        </p:nvSpPr>
        <p:spPr>
          <a:xfrm>
            <a:off x="0" y="27432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</a:p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if(c&gt;0)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404" name="Rectangle 35"/>
          <p:cNvSpPr/>
          <p:nvPr/>
        </p:nvSpPr>
        <p:spPr>
          <a:xfrm>
            <a:off x="0" y="32004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Go to the line number 4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405" name="Rectangle 36"/>
          <p:cNvSpPr/>
          <p:nvPr/>
        </p:nvSpPr>
        <p:spPr>
          <a:xfrm>
            <a:off x="0" y="36576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		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406" name="Rectangle 37"/>
          <p:cNvSpPr/>
          <p:nvPr/>
        </p:nvSpPr>
        <p:spPr>
          <a:xfrm>
            <a:off x="0" y="41148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407" name="Rectangle 38"/>
          <p:cNvSpPr/>
          <p:nvPr/>
        </p:nvSpPr>
        <p:spPr>
          <a:xfrm>
            <a:off x="0" y="45720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050408" name="Rectangle 39"/>
          <p:cNvSpPr/>
          <p:nvPr/>
        </p:nvSpPr>
        <p:spPr>
          <a:xfrm>
            <a:off x="0" y="5029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409" name="Rectangle 40"/>
          <p:cNvSpPr/>
          <p:nvPr/>
        </p:nvSpPr>
        <p:spPr>
          <a:xfrm>
            <a:off x="4916" y="5486400"/>
            <a:ext cx="121870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410" name="TextBox 45"/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14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50415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50416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50417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50418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0 2 4 6</a:t>
            </a:r>
          </a:p>
        </p:txBody>
      </p:sp>
      <p:sp>
        <p:nvSpPr>
          <p:cNvPr id="1050419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6 4 2</a:t>
            </a:r>
          </a:p>
        </p:txBody>
      </p:sp>
      <p:sp>
        <p:nvSpPr>
          <p:cNvPr id="1050420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0 2 4</a:t>
            </a:r>
          </a:p>
        </p:txBody>
      </p:sp>
      <p:sp>
        <p:nvSpPr>
          <p:cNvPr id="1050421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6 4 2 0</a:t>
            </a:r>
          </a:p>
        </p:txBody>
      </p:sp>
      <p:sp>
        <p:nvSpPr>
          <p:cNvPr id="1050422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423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TextBox 8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</p:txBody>
      </p:sp>
      <p:sp>
        <p:nvSpPr>
          <p:cNvPr id="1048758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59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27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50428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50429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50430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50431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0 2 4 6</a:t>
            </a:r>
          </a:p>
        </p:txBody>
      </p:sp>
      <p:sp>
        <p:nvSpPr>
          <p:cNvPr id="1050432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6 4 2</a:t>
            </a:r>
          </a:p>
        </p:txBody>
      </p:sp>
      <p:sp>
        <p:nvSpPr>
          <p:cNvPr id="1050433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0 2 4</a:t>
            </a:r>
          </a:p>
        </p:txBody>
      </p:sp>
      <p:sp>
        <p:nvSpPr>
          <p:cNvPr id="1050434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6 4 2 0</a:t>
            </a:r>
          </a:p>
        </p:txBody>
      </p:sp>
      <p:sp>
        <p:nvSpPr>
          <p:cNvPr id="1050435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436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36</a:t>
            </a:r>
          </a:p>
        </p:txBody>
      </p:sp>
      <p:pic>
        <p:nvPicPr>
          <p:cNvPr id="2097334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95600" y="3794457"/>
            <a:ext cx="673844" cy="653629"/>
          </a:xfrm>
          <a:prstGeom prst="rect">
            <a:avLst/>
          </a:prstGeom>
        </p:spPr>
      </p:pic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40" name="TextBox 8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</p:txBody>
      </p:sp>
      <p:sp>
        <p:nvSpPr>
          <p:cNvPr id="1050441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442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37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46" name="Rectangle 43"/>
          <p:cNvSpPr/>
          <p:nvPr/>
        </p:nvSpPr>
        <p:spPr>
          <a:xfrm>
            <a:off x="-4916" y="5943600"/>
            <a:ext cx="12201832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447" name="Rectangle 44"/>
          <p:cNvSpPr/>
          <p:nvPr/>
        </p:nvSpPr>
        <p:spPr>
          <a:xfrm>
            <a:off x="4916" y="6400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448" name="Rectangle 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Code/Pseudo Code</a:t>
            </a:r>
          </a:p>
        </p:txBody>
      </p:sp>
      <p:sp>
        <p:nvSpPr>
          <p:cNvPr id="1050449" name="Rectangle 15"/>
          <p:cNvSpPr/>
          <p:nvPr/>
        </p:nvSpPr>
        <p:spPr>
          <a:xfrm>
            <a:off x="0" y="457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Integer 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n,b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450" name="Rectangle 30"/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for(each i from 1 to n)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451" name="Rectangle 31"/>
          <p:cNvSpPr/>
          <p:nvPr/>
        </p:nvSpPr>
        <p:spPr>
          <a:xfrm>
            <a:off x="0" y="13716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b= i MOD 9	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452" name="Rectangle 32"/>
          <p:cNvSpPr/>
          <p:nvPr/>
        </p:nvSpPr>
        <p:spPr>
          <a:xfrm>
            <a:off x="0" y="1828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if(b EQUALS 0)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453" name="Rectangle 33"/>
          <p:cNvSpPr/>
          <p:nvPr/>
        </p:nvSpPr>
        <p:spPr>
          <a:xfrm>
            <a:off x="0" y="22860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print 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454" name="Rectangle 34"/>
          <p:cNvSpPr/>
          <p:nvPr/>
        </p:nvSpPr>
        <p:spPr>
          <a:xfrm>
            <a:off x="0" y="27432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</a:p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455" name="Rectangle 35"/>
          <p:cNvSpPr/>
          <p:nvPr/>
        </p:nvSpPr>
        <p:spPr>
          <a:xfrm>
            <a:off x="0" y="32004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End for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456" name="Rectangle 36"/>
          <p:cNvSpPr/>
          <p:nvPr/>
        </p:nvSpPr>
        <p:spPr>
          <a:xfrm>
            <a:off x="0" y="36576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	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457" name="Rectangle 37"/>
          <p:cNvSpPr/>
          <p:nvPr/>
        </p:nvSpPr>
        <p:spPr>
          <a:xfrm>
            <a:off x="0" y="41148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458" name="Rectangle 38"/>
          <p:cNvSpPr/>
          <p:nvPr/>
        </p:nvSpPr>
        <p:spPr>
          <a:xfrm>
            <a:off x="0" y="45720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050459" name="Rectangle 39"/>
          <p:cNvSpPr/>
          <p:nvPr/>
        </p:nvSpPr>
        <p:spPr>
          <a:xfrm>
            <a:off x="0" y="5029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460" name="Rectangle 40"/>
          <p:cNvSpPr/>
          <p:nvPr/>
        </p:nvSpPr>
        <p:spPr>
          <a:xfrm>
            <a:off x="4916" y="5486400"/>
            <a:ext cx="121870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461" name="TextBox 45"/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65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20B0604020202020204" charset="0"/>
              </a:rPr>
              <a:t>A)</a:t>
            </a:r>
          </a:p>
        </p:txBody>
      </p:sp>
      <p:sp>
        <p:nvSpPr>
          <p:cNvPr id="1050466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20B0604020202020204" charset="0"/>
              </a:rPr>
              <a:t>B)</a:t>
            </a:r>
          </a:p>
        </p:txBody>
      </p:sp>
      <p:sp>
        <p:nvSpPr>
          <p:cNvPr id="1050467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20B0604020202020204" charset="0"/>
              </a:rPr>
              <a:t>C)</a:t>
            </a:r>
          </a:p>
        </p:txBody>
      </p:sp>
      <p:sp>
        <p:nvSpPr>
          <p:cNvPr id="1050468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20B0604020202020204" charset="0"/>
              </a:rPr>
              <a:t>D)</a:t>
            </a:r>
          </a:p>
        </p:txBody>
      </p:sp>
      <p:sp>
        <p:nvSpPr>
          <p:cNvPr id="1050469" name="Rectangle 22"/>
          <p:cNvSpPr/>
          <p:nvPr/>
        </p:nvSpPr>
        <p:spPr>
          <a:xfrm>
            <a:off x="1456098" y="3300831"/>
            <a:ext cx="10098317" cy="11984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500" dirty="0">
                <a:latin typeface="Nunito Sans" panose="020B0604020202020204" charset="0"/>
              </a:rPr>
              <a:t>to print all number from 1 to n which is divisible by 9 only</a:t>
            </a:r>
            <a:endParaRPr lang="en-US" sz="2500" dirty="0">
              <a:latin typeface="Nunito Sans" panose="020B0604020202020204" charset="0"/>
            </a:endParaRPr>
          </a:p>
          <a:p>
            <a:pPr>
              <a:lnSpc>
                <a:spcPct val="150000"/>
              </a:lnSpc>
            </a:pP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1050470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500" dirty="0">
                <a:latin typeface="Nunito Sans" panose="020B0604020202020204" charset="0"/>
              </a:rPr>
              <a:t>to print all number from 1 to n which is divisible by 3,6 and 9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1050471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500" dirty="0">
                <a:latin typeface="Nunito Sans" panose="020B0604020202020204" charset="0"/>
              </a:rPr>
              <a:t>to print all number from 1 to n which is divisible by 3 and 9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1050472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None of the above</a:t>
            </a:r>
          </a:p>
        </p:txBody>
      </p:sp>
      <p:sp>
        <p:nvSpPr>
          <p:cNvPr id="1050473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Nunito Sans" panose="020B0604020202020204" charset="0"/>
            </a:endParaRPr>
          </a:p>
        </p:txBody>
      </p:sp>
      <p:sp>
        <p:nvSpPr>
          <p:cNvPr id="1050474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20B0604020202020204" charset="0"/>
              </a:rPr>
              <a:t>Question 37</a:t>
            </a:r>
            <a:r>
              <a:rPr lang="en-US" sz="2500" b="1" dirty="0">
                <a:solidFill>
                  <a:schemeClr val="bg1"/>
                </a:solidFill>
                <a:latin typeface="Nunito Sans" panose="020B0604020202020204" charset="0"/>
              </a:rPr>
              <a:t>  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78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20B0604020202020204" charset="0"/>
              </a:rPr>
              <a:t>A)</a:t>
            </a:r>
          </a:p>
        </p:txBody>
      </p:sp>
      <p:sp>
        <p:nvSpPr>
          <p:cNvPr id="1050479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20B0604020202020204" charset="0"/>
              </a:rPr>
              <a:t>B)</a:t>
            </a:r>
          </a:p>
        </p:txBody>
      </p:sp>
      <p:sp>
        <p:nvSpPr>
          <p:cNvPr id="1050480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20B0604020202020204" charset="0"/>
              </a:rPr>
              <a:t>C)</a:t>
            </a:r>
          </a:p>
        </p:txBody>
      </p:sp>
      <p:sp>
        <p:nvSpPr>
          <p:cNvPr id="1050481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20B0604020202020204" charset="0"/>
              </a:rPr>
              <a:t>D)</a:t>
            </a:r>
          </a:p>
        </p:txBody>
      </p:sp>
      <p:sp>
        <p:nvSpPr>
          <p:cNvPr id="1050482" name="Rectangle 22"/>
          <p:cNvSpPr/>
          <p:nvPr/>
        </p:nvSpPr>
        <p:spPr>
          <a:xfrm>
            <a:off x="1456098" y="3300831"/>
            <a:ext cx="10098317" cy="11984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500" dirty="0">
                <a:latin typeface="Nunito Sans" panose="020B0604020202020204" charset="0"/>
              </a:rPr>
              <a:t>to print all number from 1 to n which is divisible by 9 only</a:t>
            </a:r>
            <a:endParaRPr lang="en-US" sz="2500" dirty="0">
              <a:latin typeface="Nunito Sans" panose="020B0604020202020204" charset="0"/>
            </a:endParaRPr>
          </a:p>
          <a:p>
            <a:pPr>
              <a:lnSpc>
                <a:spcPct val="150000"/>
              </a:lnSpc>
            </a:pP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1050483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500" dirty="0">
                <a:latin typeface="Nunito Sans" panose="020B0604020202020204" charset="0"/>
              </a:rPr>
              <a:t>to print all number from 1 to n which is divisible by 3,6 and 9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1050484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500" dirty="0">
                <a:latin typeface="Nunito Sans" panose="020B0604020202020204" charset="0"/>
              </a:rPr>
              <a:t>to print all number from 1 to n which is divisible by 3 and 9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1050485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None of the above</a:t>
            </a:r>
          </a:p>
        </p:txBody>
      </p:sp>
      <p:sp>
        <p:nvSpPr>
          <p:cNvPr id="1050486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Nunito Sans" panose="020B0604020202020204" charset="0"/>
            </a:endParaRPr>
          </a:p>
        </p:txBody>
      </p:sp>
      <p:sp>
        <p:nvSpPr>
          <p:cNvPr id="1050487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20B0604020202020204" charset="0"/>
              </a:rPr>
              <a:t>Question 37</a:t>
            </a:r>
            <a:r>
              <a:rPr lang="en-US" sz="2500" b="1" dirty="0">
                <a:solidFill>
                  <a:schemeClr val="bg1"/>
                </a:solidFill>
                <a:latin typeface="Nunito Sans" panose="020B0604020202020204" charset="0"/>
              </a:rPr>
              <a:t>  </a:t>
            </a:r>
          </a:p>
        </p:txBody>
      </p:sp>
      <p:pic>
        <p:nvPicPr>
          <p:cNvPr id="2097339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12424" y="3228772"/>
            <a:ext cx="673844" cy="653629"/>
          </a:xfrm>
          <a:prstGeom prst="rect">
            <a:avLst/>
          </a:prstGeom>
        </p:spPr>
      </p:pic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91" name="TextBox 8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</p:txBody>
      </p:sp>
      <p:sp>
        <p:nvSpPr>
          <p:cNvPr id="1050492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493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38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97" name="Rectangle 43"/>
          <p:cNvSpPr/>
          <p:nvPr/>
        </p:nvSpPr>
        <p:spPr>
          <a:xfrm>
            <a:off x="-4916" y="5943600"/>
            <a:ext cx="12201832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498" name="Rectangle 44"/>
          <p:cNvSpPr/>
          <p:nvPr/>
        </p:nvSpPr>
        <p:spPr>
          <a:xfrm>
            <a:off x="4916" y="6400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499" name="Rectangle 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Code/Pseudo Code</a:t>
            </a:r>
          </a:p>
        </p:txBody>
      </p:sp>
      <p:sp>
        <p:nvSpPr>
          <p:cNvPr id="1050500" name="Rectangle 15"/>
          <p:cNvSpPr/>
          <p:nvPr/>
        </p:nvSpPr>
        <p:spPr>
          <a:xfrm>
            <a:off x="0" y="457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Integer 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m,j,a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501" name="Rectangle 30"/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 a[]={2,3,5,7,1}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502" name="Rectangle 31"/>
          <p:cNvSpPr/>
          <p:nvPr/>
        </p:nvSpPr>
        <p:spPr>
          <a:xfrm>
            <a:off x="0" y="13716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	m=a[0]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503" name="Rectangle 32"/>
          <p:cNvSpPr/>
          <p:nvPr/>
        </p:nvSpPr>
        <p:spPr>
          <a:xfrm>
            <a:off x="0" y="1828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(j from 0 to 4)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504" name="Rectangle 33"/>
          <p:cNvSpPr/>
          <p:nvPr/>
        </p:nvSpPr>
        <p:spPr>
          <a:xfrm>
            <a:off x="0" y="22860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		if (m&lt;a[j])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505" name="Rectangle 34"/>
          <p:cNvSpPr/>
          <p:nvPr/>
        </p:nvSpPr>
        <p:spPr>
          <a:xfrm>
            <a:off x="0" y="27432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</a:p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m=a[j]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506" name="Rectangle 35"/>
          <p:cNvSpPr/>
          <p:nvPr/>
        </p:nvSpPr>
        <p:spPr>
          <a:xfrm>
            <a:off x="0" y="32004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end if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507" name="Rectangle 36"/>
          <p:cNvSpPr/>
          <p:nvPr/>
        </p:nvSpPr>
        <p:spPr>
          <a:xfrm>
            <a:off x="0" y="36576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		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end for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508" name="Rectangle 37"/>
          <p:cNvSpPr/>
          <p:nvPr/>
        </p:nvSpPr>
        <p:spPr>
          <a:xfrm>
            <a:off x="0" y="41148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print m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509" name="Rectangle 38"/>
          <p:cNvSpPr/>
          <p:nvPr/>
        </p:nvSpPr>
        <p:spPr>
          <a:xfrm>
            <a:off x="0" y="45720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050510" name="Rectangle 39"/>
          <p:cNvSpPr/>
          <p:nvPr/>
        </p:nvSpPr>
        <p:spPr>
          <a:xfrm>
            <a:off x="0" y="5029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511" name="Rectangle 40"/>
          <p:cNvSpPr/>
          <p:nvPr/>
        </p:nvSpPr>
        <p:spPr>
          <a:xfrm>
            <a:off x="4916" y="5486400"/>
            <a:ext cx="121870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512" name="TextBox 45"/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16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50517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50518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50519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50520" name="Rectangle 22"/>
          <p:cNvSpPr/>
          <p:nvPr/>
        </p:nvSpPr>
        <p:spPr>
          <a:xfrm>
            <a:off x="1456098" y="3358888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</a:t>
            </a:r>
          </a:p>
        </p:txBody>
      </p:sp>
      <p:sp>
        <p:nvSpPr>
          <p:cNvPr id="1050521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1050522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1050523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</a:t>
            </a:r>
          </a:p>
        </p:txBody>
      </p:sp>
      <p:sp>
        <p:nvSpPr>
          <p:cNvPr id="1050524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525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38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29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50530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50531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50532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50533" name="Rectangle 22"/>
          <p:cNvSpPr/>
          <p:nvPr/>
        </p:nvSpPr>
        <p:spPr>
          <a:xfrm>
            <a:off x="1456098" y="3358888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</a:t>
            </a:r>
          </a:p>
        </p:txBody>
      </p:sp>
      <p:sp>
        <p:nvSpPr>
          <p:cNvPr id="1050534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1050535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1050536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</a:t>
            </a:r>
          </a:p>
        </p:txBody>
      </p:sp>
      <p:sp>
        <p:nvSpPr>
          <p:cNvPr id="1050537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538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38</a:t>
            </a:r>
          </a:p>
        </p:txBody>
      </p:sp>
      <p:pic>
        <p:nvPicPr>
          <p:cNvPr id="2097344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5560" y="4935691"/>
            <a:ext cx="673844" cy="653629"/>
          </a:xfrm>
          <a:prstGeom prst="rect">
            <a:avLst/>
          </a:prstGeom>
        </p:spPr>
      </p:pic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42" name="TextBox 8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What will be the output of the following pseudocode if n=99?</a:t>
            </a:r>
          </a:p>
        </p:txBody>
      </p:sp>
      <p:sp>
        <p:nvSpPr>
          <p:cNvPr id="1050543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544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39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Rectangle 43"/>
          <p:cNvSpPr/>
          <p:nvPr/>
        </p:nvSpPr>
        <p:spPr>
          <a:xfrm>
            <a:off x="-4916" y="5943600"/>
            <a:ext cx="12201832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764" name="Rectangle 44"/>
          <p:cNvSpPr/>
          <p:nvPr/>
        </p:nvSpPr>
        <p:spPr>
          <a:xfrm>
            <a:off x="4916" y="6400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765" name="Rectangle 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Code/Pseudo Code</a:t>
            </a:r>
          </a:p>
        </p:txBody>
      </p:sp>
      <p:sp>
        <p:nvSpPr>
          <p:cNvPr id="1048766" name="Rectangle 15"/>
          <p:cNvSpPr/>
          <p:nvPr/>
        </p:nvSpPr>
        <p:spPr>
          <a:xfrm>
            <a:off x="0" y="457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Integer</a:t>
            </a: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10, b = 20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767" name="Rectangle 30"/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2000" noProof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(a + b)-(a = b)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768" name="Rectangle 31"/>
          <p:cNvSpPr/>
          <p:nvPr/>
        </p:nvSpPr>
        <p:spPr>
          <a:xfrm>
            <a:off x="0" y="13716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Print a</a:t>
            </a:r>
          </a:p>
        </p:txBody>
      </p:sp>
      <p:sp>
        <p:nvSpPr>
          <p:cNvPr id="1048769" name="Rectangle 32"/>
          <p:cNvSpPr/>
          <p:nvPr/>
        </p:nvSpPr>
        <p:spPr>
          <a:xfrm>
            <a:off x="0" y="1828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b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770" name="Rectangle 33"/>
          <p:cNvSpPr/>
          <p:nvPr/>
        </p:nvSpPr>
        <p:spPr>
          <a:xfrm>
            <a:off x="0" y="22860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771" name="Rectangle 34"/>
          <p:cNvSpPr/>
          <p:nvPr/>
        </p:nvSpPr>
        <p:spPr>
          <a:xfrm>
            <a:off x="0" y="27432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772" name="Rectangle 35"/>
          <p:cNvSpPr/>
          <p:nvPr/>
        </p:nvSpPr>
        <p:spPr>
          <a:xfrm>
            <a:off x="0" y="32004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773" name="Rectangle 36"/>
          <p:cNvSpPr/>
          <p:nvPr/>
        </p:nvSpPr>
        <p:spPr>
          <a:xfrm>
            <a:off x="0" y="36576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774" name="Rectangle 37"/>
          <p:cNvSpPr/>
          <p:nvPr/>
        </p:nvSpPr>
        <p:spPr>
          <a:xfrm>
            <a:off x="0" y="41148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775" name="Rectangle 38"/>
          <p:cNvSpPr/>
          <p:nvPr/>
        </p:nvSpPr>
        <p:spPr>
          <a:xfrm>
            <a:off x="0" y="45720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048776" name="Rectangle 39"/>
          <p:cNvSpPr/>
          <p:nvPr/>
        </p:nvSpPr>
        <p:spPr>
          <a:xfrm>
            <a:off x="0" y="5029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777" name="Rectangle 40"/>
          <p:cNvSpPr/>
          <p:nvPr/>
        </p:nvSpPr>
        <p:spPr>
          <a:xfrm>
            <a:off x="4916" y="5486400"/>
            <a:ext cx="121870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778" name="TextBox 45"/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7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8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9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48" name="Rectangle 43"/>
          <p:cNvSpPr/>
          <p:nvPr/>
        </p:nvSpPr>
        <p:spPr>
          <a:xfrm>
            <a:off x="-4916" y="5943600"/>
            <a:ext cx="12201832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549" name="Rectangle 44"/>
          <p:cNvSpPr/>
          <p:nvPr/>
        </p:nvSpPr>
        <p:spPr>
          <a:xfrm>
            <a:off x="4916" y="6400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550" name="Rectangle 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Code/Pseudo Code</a:t>
            </a:r>
          </a:p>
        </p:txBody>
      </p:sp>
      <p:sp>
        <p:nvSpPr>
          <p:cNvPr id="1050551" name="Rectangle 15"/>
          <p:cNvSpPr/>
          <p:nvPr/>
        </p:nvSpPr>
        <p:spPr>
          <a:xfrm>
            <a:off x="0" y="457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Integer fun(Integer n)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552" name="Rectangle 30"/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		if (n&gt;100)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553" name="Rectangle 31"/>
          <p:cNvSpPr/>
          <p:nvPr/>
        </p:nvSpPr>
        <p:spPr>
          <a:xfrm>
            <a:off x="0" y="13716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n - 10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554" name="Rectangle 32"/>
          <p:cNvSpPr/>
          <p:nvPr/>
        </p:nvSpPr>
        <p:spPr>
          <a:xfrm>
            <a:off x="0" y="1828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fun (fun (n+11))	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555" name="Rectangle 33"/>
          <p:cNvSpPr/>
          <p:nvPr/>
        </p:nvSpPr>
        <p:spPr>
          <a:xfrm>
            <a:off x="0" y="22860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end function fun()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556" name="Rectangle 34"/>
          <p:cNvSpPr/>
          <p:nvPr/>
        </p:nvSpPr>
        <p:spPr>
          <a:xfrm>
            <a:off x="0" y="27432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557" name="Rectangle 35"/>
          <p:cNvSpPr/>
          <p:nvPr/>
        </p:nvSpPr>
        <p:spPr>
          <a:xfrm>
            <a:off x="0" y="32004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558" name="Rectangle 36"/>
          <p:cNvSpPr/>
          <p:nvPr/>
        </p:nvSpPr>
        <p:spPr>
          <a:xfrm>
            <a:off x="0" y="36576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	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559" name="Rectangle 37"/>
          <p:cNvSpPr/>
          <p:nvPr/>
        </p:nvSpPr>
        <p:spPr>
          <a:xfrm>
            <a:off x="0" y="41148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560" name="Rectangle 38"/>
          <p:cNvSpPr/>
          <p:nvPr/>
        </p:nvSpPr>
        <p:spPr>
          <a:xfrm>
            <a:off x="0" y="45720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050561" name="Rectangle 39"/>
          <p:cNvSpPr/>
          <p:nvPr/>
        </p:nvSpPr>
        <p:spPr>
          <a:xfrm>
            <a:off x="0" y="5029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562" name="Rectangle 40"/>
          <p:cNvSpPr/>
          <p:nvPr/>
        </p:nvSpPr>
        <p:spPr>
          <a:xfrm>
            <a:off x="4916" y="5486400"/>
            <a:ext cx="121870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563" name="TextBox 45"/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67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50568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50569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50570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50571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121</a:t>
            </a:r>
          </a:p>
        </p:txBody>
      </p:sp>
      <p:sp>
        <p:nvSpPr>
          <p:cNvPr id="1050572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91</a:t>
            </a:r>
          </a:p>
        </p:txBody>
      </p:sp>
      <p:sp>
        <p:nvSpPr>
          <p:cNvPr id="1050573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100</a:t>
            </a:r>
          </a:p>
        </p:txBody>
      </p:sp>
      <p:sp>
        <p:nvSpPr>
          <p:cNvPr id="1050574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110</a:t>
            </a:r>
          </a:p>
        </p:txBody>
      </p:sp>
      <p:sp>
        <p:nvSpPr>
          <p:cNvPr id="1050575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576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39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80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50581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50582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50583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50584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121</a:t>
            </a:r>
          </a:p>
        </p:txBody>
      </p:sp>
      <p:sp>
        <p:nvSpPr>
          <p:cNvPr id="1050585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91</a:t>
            </a:r>
          </a:p>
        </p:txBody>
      </p:sp>
      <p:sp>
        <p:nvSpPr>
          <p:cNvPr id="1050586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100</a:t>
            </a:r>
          </a:p>
        </p:txBody>
      </p:sp>
      <p:sp>
        <p:nvSpPr>
          <p:cNvPr id="1050587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110</a:t>
            </a:r>
          </a:p>
        </p:txBody>
      </p:sp>
      <p:sp>
        <p:nvSpPr>
          <p:cNvPr id="1050588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589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39</a:t>
            </a:r>
          </a:p>
        </p:txBody>
      </p:sp>
      <p:pic>
        <p:nvPicPr>
          <p:cNvPr id="2097349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79576" y="3843286"/>
            <a:ext cx="673844" cy="653629"/>
          </a:xfrm>
          <a:prstGeom prst="rect">
            <a:avLst/>
          </a:prstGeom>
        </p:spPr>
      </p:pic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93" name="TextBox 8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</p:txBody>
      </p:sp>
      <p:sp>
        <p:nvSpPr>
          <p:cNvPr id="1050594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595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40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99" name="Rectangle 43"/>
          <p:cNvSpPr/>
          <p:nvPr/>
        </p:nvSpPr>
        <p:spPr>
          <a:xfrm>
            <a:off x="-4916" y="5943600"/>
            <a:ext cx="12201832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600" name="Rectangle 44"/>
          <p:cNvSpPr/>
          <p:nvPr/>
        </p:nvSpPr>
        <p:spPr>
          <a:xfrm>
            <a:off x="4916" y="6400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601" name="Rectangle 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Code/Pseudo Code</a:t>
            </a:r>
          </a:p>
        </p:txBody>
      </p:sp>
      <p:sp>
        <p:nvSpPr>
          <p:cNvPr id="1050602" name="Rectangle 15"/>
          <p:cNvSpPr/>
          <p:nvPr/>
        </p:nvSpPr>
        <p:spPr>
          <a:xfrm>
            <a:off x="0" y="457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a,b,cout,cout1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603" name="Rectangle 30"/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 a=2 ,b=3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604" name="Rectangle 31"/>
          <p:cNvSpPr/>
          <p:nvPr/>
        </p:nvSpPr>
        <p:spPr>
          <a:xfrm>
            <a:off x="0" y="13716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while(a&lt;=5)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605" name="Rectangle 32"/>
          <p:cNvSpPr/>
          <p:nvPr/>
        </p:nvSpPr>
        <p:spPr>
          <a:xfrm>
            <a:off x="0" y="1828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b=2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606" name="Rectangle 33"/>
          <p:cNvSpPr/>
          <p:nvPr/>
        </p:nvSpPr>
        <p:spPr>
          <a:xfrm>
            <a:off x="0" y="22860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while(b&lt;=4)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607" name="Rectangle 34"/>
          <p:cNvSpPr/>
          <p:nvPr/>
        </p:nvSpPr>
        <p:spPr>
          <a:xfrm>
            <a:off x="0" y="27432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</a:p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b=b+2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608" name="Rectangle 35"/>
          <p:cNvSpPr/>
          <p:nvPr/>
        </p:nvSpPr>
        <p:spPr>
          <a:xfrm>
            <a:off x="0" y="32004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			cout1 = cout1+1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609" name="Rectangle 36"/>
          <p:cNvSpPr/>
          <p:nvPr/>
        </p:nvSpPr>
        <p:spPr>
          <a:xfrm>
            <a:off x="0" y="36576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	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end while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610" name="Rectangle 37"/>
          <p:cNvSpPr/>
          <p:nvPr/>
        </p:nvSpPr>
        <p:spPr>
          <a:xfrm>
            <a:off x="0" y="41148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a=a+1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611" name="Rectangle 38"/>
          <p:cNvSpPr/>
          <p:nvPr/>
        </p:nvSpPr>
        <p:spPr>
          <a:xfrm>
            <a:off x="0" y="45720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=cout+1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612" name="Rectangle 39"/>
          <p:cNvSpPr/>
          <p:nvPr/>
        </p:nvSpPr>
        <p:spPr>
          <a:xfrm>
            <a:off x="0" y="5029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end while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613" name="Rectangle 40"/>
          <p:cNvSpPr/>
          <p:nvPr/>
        </p:nvSpPr>
        <p:spPr>
          <a:xfrm>
            <a:off x="4916" y="5486400"/>
            <a:ext cx="121870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print cout,cout1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614" name="TextBox 45"/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18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50619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50620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50621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50622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8 4</a:t>
            </a:r>
          </a:p>
        </p:txBody>
      </p:sp>
      <p:sp>
        <p:nvSpPr>
          <p:cNvPr id="1050623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4 8</a:t>
            </a:r>
          </a:p>
        </p:txBody>
      </p:sp>
      <p:sp>
        <p:nvSpPr>
          <p:cNvPr id="1050624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16 8</a:t>
            </a:r>
          </a:p>
        </p:txBody>
      </p:sp>
      <p:sp>
        <p:nvSpPr>
          <p:cNvPr id="1050625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8 1</a:t>
            </a:r>
          </a:p>
        </p:txBody>
      </p:sp>
      <p:sp>
        <p:nvSpPr>
          <p:cNvPr id="1050626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627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40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31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50632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50633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50634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50635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8 4</a:t>
            </a:r>
          </a:p>
        </p:txBody>
      </p:sp>
      <p:sp>
        <p:nvSpPr>
          <p:cNvPr id="1050636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4 8</a:t>
            </a:r>
          </a:p>
        </p:txBody>
      </p:sp>
      <p:sp>
        <p:nvSpPr>
          <p:cNvPr id="1050637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16 8</a:t>
            </a:r>
          </a:p>
        </p:txBody>
      </p:sp>
      <p:sp>
        <p:nvSpPr>
          <p:cNvPr id="1050638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8 1</a:t>
            </a:r>
          </a:p>
        </p:txBody>
      </p:sp>
      <p:sp>
        <p:nvSpPr>
          <p:cNvPr id="105063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640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40</a:t>
            </a:r>
          </a:p>
        </p:txBody>
      </p:sp>
      <p:pic>
        <p:nvPicPr>
          <p:cNvPr id="2097354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79576" y="3770474"/>
            <a:ext cx="673844" cy="653629"/>
          </a:xfrm>
          <a:prstGeom prst="rect">
            <a:avLst/>
          </a:prstGeom>
        </p:spPr>
      </p:pic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44" name="TextBox 8"/>
          <p:cNvSpPr txBox="1"/>
          <p:nvPr/>
        </p:nvSpPr>
        <p:spPr>
          <a:xfrm>
            <a:off x="642479" y="1156906"/>
            <a:ext cx="10907041" cy="82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What will be the output of the following pseudocode if the input given is “</a:t>
            </a:r>
            <a:r>
              <a:rPr lang="en-US" sz="2500" dirty="0" err="1">
                <a:latin typeface="Nunito Sans" panose="00000500000000000000" pitchFamily="2" charset="0"/>
              </a:rPr>
              <a:t>pqr</a:t>
            </a:r>
            <a:r>
              <a:rPr lang="en-US" sz="2500" dirty="0">
                <a:latin typeface="Nunito Sans" panose="00000500000000000000" pitchFamily="2" charset="0"/>
              </a:rPr>
              <a:t>”?</a:t>
            </a:r>
          </a:p>
        </p:txBody>
      </p:sp>
      <p:sp>
        <p:nvSpPr>
          <p:cNvPr id="1050645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646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41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50" name="Rectangle 43"/>
          <p:cNvSpPr/>
          <p:nvPr/>
        </p:nvSpPr>
        <p:spPr>
          <a:xfrm>
            <a:off x="-4916" y="5943600"/>
            <a:ext cx="12201832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651" name="Rectangle 44"/>
          <p:cNvSpPr/>
          <p:nvPr/>
        </p:nvSpPr>
        <p:spPr>
          <a:xfrm>
            <a:off x="4916" y="6400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652" name="Rectangle 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Code/Pseudo Code</a:t>
            </a:r>
          </a:p>
        </p:txBody>
      </p:sp>
      <p:sp>
        <p:nvSpPr>
          <p:cNvPr id="1050653" name="Rectangle 15"/>
          <p:cNvSpPr/>
          <p:nvPr/>
        </p:nvSpPr>
        <p:spPr>
          <a:xfrm>
            <a:off x="0" y="457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fun(char *a)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654" name="Rectangle 30"/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If (*a EQUALS NULL)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655" name="Rectangle 31"/>
          <p:cNvSpPr/>
          <p:nvPr/>
        </p:nvSpPr>
        <p:spPr>
          <a:xfrm>
            <a:off x="0" y="13716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return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656" name="Rectangle 32"/>
          <p:cNvSpPr/>
          <p:nvPr/>
        </p:nvSpPr>
        <p:spPr>
          <a:xfrm>
            <a:off x="0" y="1828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end if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657" name="Rectangle 33"/>
          <p:cNvSpPr/>
          <p:nvPr/>
        </p:nvSpPr>
        <p:spPr>
          <a:xfrm>
            <a:off x="0" y="22860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fun(a+1)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658" name="Rectangle 34"/>
          <p:cNvSpPr/>
          <p:nvPr/>
        </p:nvSpPr>
        <p:spPr>
          <a:xfrm>
            <a:off x="0" y="27432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fun(a+1)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659" name="Rectangle 35"/>
          <p:cNvSpPr/>
          <p:nvPr/>
        </p:nvSpPr>
        <p:spPr>
          <a:xfrm>
            <a:off x="0" y="32004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		print *a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660" name="Rectangle 36"/>
          <p:cNvSpPr/>
          <p:nvPr/>
        </p:nvSpPr>
        <p:spPr>
          <a:xfrm>
            <a:off x="0" y="36576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end function fun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661" name="Rectangle 37"/>
          <p:cNvSpPr/>
          <p:nvPr/>
        </p:nvSpPr>
        <p:spPr>
          <a:xfrm>
            <a:off x="0" y="41148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662" name="Rectangle 38"/>
          <p:cNvSpPr/>
          <p:nvPr/>
        </p:nvSpPr>
        <p:spPr>
          <a:xfrm>
            <a:off x="0" y="45720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050663" name="Rectangle 39"/>
          <p:cNvSpPr/>
          <p:nvPr/>
        </p:nvSpPr>
        <p:spPr>
          <a:xfrm>
            <a:off x="0" y="5029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664" name="Rectangle 40"/>
          <p:cNvSpPr/>
          <p:nvPr/>
        </p:nvSpPr>
        <p:spPr>
          <a:xfrm>
            <a:off x="4916" y="5486400"/>
            <a:ext cx="121870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665" name="TextBox 45"/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69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20B0604020202020204" charset="0"/>
              </a:rPr>
              <a:t>A)</a:t>
            </a:r>
          </a:p>
        </p:txBody>
      </p:sp>
      <p:sp>
        <p:nvSpPr>
          <p:cNvPr id="1050670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20B0604020202020204" charset="0"/>
              </a:rPr>
              <a:t>B)</a:t>
            </a:r>
          </a:p>
        </p:txBody>
      </p:sp>
      <p:sp>
        <p:nvSpPr>
          <p:cNvPr id="1050671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20B0604020202020204" charset="0"/>
              </a:rPr>
              <a:t>C)</a:t>
            </a:r>
          </a:p>
        </p:txBody>
      </p:sp>
      <p:sp>
        <p:nvSpPr>
          <p:cNvPr id="1050672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20B0604020202020204" charset="0"/>
              </a:rPr>
              <a:t>D)</a:t>
            </a:r>
          </a:p>
        </p:txBody>
      </p:sp>
      <p:sp>
        <p:nvSpPr>
          <p:cNvPr id="1050673" name="Rectangle 22"/>
          <p:cNvSpPr/>
          <p:nvPr/>
        </p:nvSpPr>
        <p:spPr>
          <a:xfrm>
            <a:off x="1446570" y="3429000"/>
            <a:ext cx="10673900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2500" dirty="0" err="1">
                <a:latin typeface="Nunito Sans" panose="020B0604020202020204" charset="0"/>
              </a:rPr>
              <a:t>rrqrrqp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1050674" name="Rectangle 23"/>
          <p:cNvSpPr/>
          <p:nvPr/>
        </p:nvSpPr>
        <p:spPr>
          <a:xfrm>
            <a:off x="1456098" y="3973297"/>
            <a:ext cx="1009831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2500" dirty="0" err="1">
                <a:latin typeface="Nunito Sans" panose="020B0604020202020204" charset="0"/>
              </a:rPr>
              <a:t>ppqqrr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1050675" name="Rectangle 24"/>
          <p:cNvSpPr/>
          <p:nvPr/>
        </p:nvSpPr>
        <p:spPr>
          <a:xfrm>
            <a:off x="1440028" y="4537506"/>
            <a:ext cx="1009831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2500" dirty="0" err="1">
                <a:latin typeface="Nunito Sans" panose="020B0604020202020204" charset="0"/>
              </a:rPr>
              <a:t>rqppqr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1050676" name="Rectangle 25"/>
          <p:cNvSpPr/>
          <p:nvPr/>
        </p:nvSpPr>
        <p:spPr>
          <a:xfrm>
            <a:off x="1440028" y="4964037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500" dirty="0">
                <a:latin typeface="Nunito Sans" panose="020B0604020202020204" charset="0"/>
              </a:rPr>
              <a:t>none of the mentioned option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1050677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Nunito Sans" panose="020B0604020202020204" charset="0"/>
            </a:endParaRPr>
          </a:p>
        </p:txBody>
      </p:sp>
      <p:sp>
        <p:nvSpPr>
          <p:cNvPr id="1050678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20B0604020202020204" charset="0"/>
              </a:rPr>
              <a:t>Question 41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2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48783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48784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48785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48786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10 20</a:t>
            </a:r>
          </a:p>
        </p:txBody>
      </p:sp>
      <p:sp>
        <p:nvSpPr>
          <p:cNvPr id="1048787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20 10 </a:t>
            </a:r>
          </a:p>
        </p:txBody>
      </p:sp>
      <p:sp>
        <p:nvSpPr>
          <p:cNvPr id="1048788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15 15 </a:t>
            </a:r>
          </a:p>
        </p:txBody>
      </p:sp>
      <p:sp>
        <p:nvSpPr>
          <p:cNvPr id="1048789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1010 10100</a:t>
            </a:r>
          </a:p>
        </p:txBody>
      </p:sp>
      <p:sp>
        <p:nvSpPr>
          <p:cNvPr id="1048790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91" name="TextBox 19"/>
          <p:cNvSpPr txBox="1"/>
          <p:nvPr/>
        </p:nvSpPr>
        <p:spPr>
          <a:xfrm>
            <a:off x="3890150" y="19812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82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20B0604020202020204" charset="0"/>
              </a:rPr>
              <a:t>A)</a:t>
            </a:r>
          </a:p>
        </p:txBody>
      </p:sp>
      <p:sp>
        <p:nvSpPr>
          <p:cNvPr id="1050683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20B0604020202020204" charset="0"/>
              </a:rPr>
              <a:t>B)</a:t>
            </a:r>
          </a:p>
        </p:txBody>
      </p:sp>
      <p:sp>
        <p:nvSpPr>
          <p:cNvPr id="1050684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20B0604020202020204" charset="0"/>
              </a:rPr>
              <a:t>C)</a:t>
            </a:r>
          </a:p>
        </p:txBody>
      </p:sp>
      <p:sp>
        <p:nvSpPr>
          <p:cNvPr id="1050685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20B0604020202020204" charset="0"/>
              </a:rPr>
              <a:t>D)</a:t>
            </a:r>
          </a:p>
        </p:txBody>
      </p:sp>
      <p:sp>
        <p:nvSpPr>
          <p:cNvPr id="1050686" name="Rectangle 22"/>
          <p:cNvSpPr/>
          <p:nvPr/>
        </p:nvSpPr>
        <p:spPr>
          <a:xfrm>
            <a:off x="1446570" y="3429000"/>
            <a:ext cx="10673900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2500" dirty="0" err="1">
                <a:latin typeface="Nunito Sans" panose="020B0604020202020204" charset="0"/>
              </a:rPr>
              <a:t>rrqrrqp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1050687" name="Rectangle 23"/>
          <p:cNvSpPr/>
          <p:nvPr/>
        </p:nvSpPr>
        <p:spPr>
          <a:xfrm>
            <a:off x="1456098" y="3973297"/>
            <a:ext cx="1009831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2500" dirty="0" err="1">
                <a:latin typeface="Nunito Sans" panose="020B0604020202020204" charset="0"/>
              </a:rPr>
              <a:t>ppqqrr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1050688" name="Rectangle 24"/>
          <p:cNvSpPr/>
          <p:nvPr/>
        </p:nvSpPr>
        <p:spPr>
          <a:xfrm>
            <a:off x="1440028" y="4537506"/>
            <a:ext cx="1009831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2500" dirty="0" err="1">
                <a:latin typeface="Nunito Sans" panose="020B0604020202020204" charset="0"/>
              </a:rPr>
              <a:t>rqppqr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1050689" name="Rectangle 25"/>
          <p:cNvSpPr/>
          <p:nvPr/>
        </p:nvSpPr>
        <p:spPr>
          <a:xfrm>
            <a:off x="1440028" y="4964037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500" dirty="0">
                <a:latin typeface="Nunito Sans" panose="020B0604020202020204" charset="0"/>
              </a:rPr>
              <a:t>none of the mentioned option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1050690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Nunito Sans" panose="020B0604020202020204" charset="0"/>
            </a:endParaRPr>
          </a:p>
        </p:txBody>
      </p:sp>
      <p:sp>
        <p:nvSpPr>
          <p:cNvPr id="1050691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20B0604020202020204" charset="0"/>
              </a:rPr>
              <a:t>Question 41</a:t>
            </a:r>
          </a:p>
        </p:txBody>
      </p:sp>
      <p:pic>
        <p:nvPicPr>
          <p:cNvPr id="2097359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83632" y="3232513"/>
            <a:ext cx="673844" cy="653629"/>
          </a:xfrm>
          <a:prstGeom prst="rect">
            <a:avLst/>
          </a:prstGeom>
        </p:spPr>
      </p:pic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95" name="TextBox 8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How many times A will be printed?</a:t>
            </a:r>
          </a:p>
        </p:txBody>
      </p:sp>
      <p:sp>
        <p:nvSpPr>
          <p:cNvPr id="1050696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697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42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01" name="Rectangle 43"/>
          <p:cNvSpPr/>
          <p:nvPr/>
        </p:nvSpPr>
        <p:spPr>
          <a:xfrm>
            <a:off x="-4916" y="5943600"/>
            <a:ext cx="12201832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702" name="Rectangle 44"/>
          <p:cNvSpPr/>
          <p:nvPr/>
        </p:nvSpPr>
        <p:spPr>
          <a:xfrm>
            <a:off x="4916" y="6400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703" name="Rectangle 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Code/Pseudo Code</a:t>
            </a:r>
          </a:p>
        </p:txBody>
      </p:sp>
      <p:sp>
        <p:nvSpPr>
          <p:cNvPr id="1050704" name="Rectangle 15"/>
          <p:cNvSpPr/>
          <p:nvPr/>
        </p:nvSpPr>
        <p:spPr>
          <a:xfrm>
            <a:off x="0" y="457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Integer 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i,j,k,A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705" name="Rectangle 30"/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for(each i=0 to 4)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706" name="Rectangle 31"/>
          <p:cNvSpPr/>
          <p:nvPr/>
        </p:nvSpPr>
        <p:spPr>
          <a:xfrm>
            <a:off x="0" y="13716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for(each j=0 to 2)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707" name="Rectangle 32"/>
          <p:cNvSpPr/>
          <p:nvPr/>
        </p:nvSpPr>
        <p:spPr>
          <a:xfrm>
            <a:off x="0" y="1828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for(each k=0 to j-1)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708" name="Rectangle 33"/>
          <p:cNvSpPr/>
          <p:nvPr/>
        </p:nvSpPr>
        <p:spPr>
          <a:xfrm>
            <a:off x="0" y="22860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print A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709" name="Rectangle 34"/>
          <p:cNvSpPr/>
          <p:nvPr/>
        </p:nvSpPr>
        <p:spPr>
          <a:xfrm>
            <a:off x="0" y="27432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			end for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710" name="Rectangle 35"/>
          <p:cNvSpPr/>
          <p:nvPr/>
        </p:nvSpPr>
        <p:spPr>
          <a:xfrm>
            <a:off x="0" y="32004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end for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711" name="Rectangle 36"/>
          <p:cNvSpPr/>
          <p:nvPr/>
        </p:nvSpPr>
        <p:spPr>
          <a:xfrm>
            <a:off x="0" y="36576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	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end for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712" name="Rectangle 37"/>
          <p:cNvSpPr/>
          <p:nvPr/>
        </p:nvSpPr>
        <p:spPr>
          <a:xfrm>
            <a:off x="0" y="41148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713" name="Rectangle 38"/>
          <p:cNvSpPr/>
          <p:nvPr/>
        </p:nvSpPr>
        <p:spPr>
          <a:xfrm>
            <a:off x="0" y="45720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050714" name="Rectangle 39"/>
          <p:cNvSpPr/>
          <p:nvPr/>
        </p:nvSpPr>
        <p:spPr>
          <a:xfrm>
            <a:off x="0" y="5029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715" name="Rectangle 40"/>
          <p:cNvSpPr/>
          <p:nvPr/>
        </p:nvSpPr>
        <p:spPr>
          <a:xfrm>
            <a:off x="4916" y="5486400"/>
            <a:ext cx="121870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716" name="TextBox 45"/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20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50721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50722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50723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50724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15</a:t>
            </a:r>
          </a:p>
        </p:txBody>
      </p:sp>
      <p:sp>
        <p:nvSpPr>
          <p:cNvPr id="1050725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</a:t>
            </a:r>
          </a:p>
        </p:txBody>
      </p:sp>
      <p:sp>
        <p:nvSpPr>
          <p:cNvPr id="1050726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16</a:t>
            </a:r>
          </a:p>
        </p:txBody>
      </p:sp>
      <p:sp>
        <p:nvSpPr>
          <p:cNvPr id="1050727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</a:t>
            </a:r>
          </a:p>
        </p:txBody>
      </p:sp>
      <p:sp>
        <p:nvSpPr>
          <p:cNvPr id="1050728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729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42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33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50734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50735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50736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50737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15</a:t>
            </a:r>
          </a:p>
        </p:txBody>
      </p:sp>
      <p:sp>
        <p:nvSpPr>
          <p:cNvPr id="1050738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</a:t>
            </a:r>
          </a:p>
        </p:txBody>
      </p:sp>
      <p:sp>
        <p:nvSpPr>
          <p:cNvPr id="1050739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16</a:t>
            </a:r>
          </a:p>
        </p:txBody>
      </p:sp>
      <p:sp>
        <p:nvSpPr>
          <p:cNvPr id="1050740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</a:t>
            </a:r>
          </a:p>
        </p:txBody>
      </p:sp>
      <p:sp>
        <p:nvSpPr>
          <p:cNvPr id="1050741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742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42</a:t>
            </a:r>
          </a:p>
        </p:txBody>
      </p:sp>
      <p:pic>
        <p:nvPicPr>
          <p:cNvPr id="2097364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23592" y="3229092"/>
            <a:ext cx="673844" cy="653629"/>
          </a:xfrm>
          <a:prstGeom prst="rect">
            <a:avLst/>
          </a:prstGeom>
        </p:spPr>
      </p:pic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46" name="TextBox 8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What will be the output of the following pseudocode if n=1?</a:t>
            </a:r>
          </a:p>
        </p:txBody>
      </p:sp>
      <p:sp>
        <p:nvSpPr>
          <p:cNvPr id="1050747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748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43</a:t>
            </a: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52" name="Rectangle 43"/>
          <p:cNvSpPr/>
          <p:nvPr/>
        </p:nvSpPr>
        <p:spPr>
          <a:xfrm>
            <a:off x="-4916" y="5943600"/>
            <a:ext cx="12201832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753" name="Rectangle 44"/>
          <p:cNvSpPr/>
          <p:nvPr/>
        </p:nvSpPr>
        <p:spPr>
          <a:xfrm>
            <a:off x="4916" y="6400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754" name="Rectangle 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Code/Pseudo Code</a:t>
            </a:r>
          </a:p>
        </p:txBody>
      </p:sp>
      <p:sp>
        <p:nvSpPr>
          <p:cNvPr id="1050755" name="Rectangle 15"/>
          <p:cNvSpPr/>
          <p:nvPr/>
        </p:nvSpPr>
        <p:spPr>
          <a:xfrm>
            <a:off x="0" y="457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void reverse(int n)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756" name="Rectangle 30"/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if (n greater than 5)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757" name="Rectangle 31"/>
          <p:cNvSpPr/>
          <p:nvPr/>
        </p:nvSpPr>
        <p:spPr>
          <a:xfrm>
            <a:off x="0" y="13716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exit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758" name="Rectangle 32"/>
          <p:cNvSpPr/>
          <p:nvPr/>
        </p:nvSpPr>
        <p:spPr>
          <a:xfrm>
            <a:off x="0" y="1828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print 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759" name="Rectangle 33"/>
          <p:cNvSpPr/>
          <p:nvPr/>
        </p:nvSpPr>
        <p:spPr>
          <a:xfrm>
            <a:off x="0" y="22860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reverse(n++)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760" name="Rectangle 34"/>
          <p:cNvSpPr/>
          <p:nvPr/>
        </p:nvSpPr>
        <p:spPr>
          <a:xfrm>
            <a:off x="0" y="27432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	end function reverse()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761" name="Rectangle 35"/>
          <p:cNvSpPr/>
          <p:nvPr/>
        </p:nvSpPr>
        <p:spPr>
          <a:xfrm>
            <a:off x="0" y="32004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762" name="Rectangle 36"/>
          <p:cNvSpPr/>
          <p:nvPr/>
        </p:nvSpPr>
        <p:spPr>
          <a:xfrm>
            <a:off x="0" y="36576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	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763" name="Rectangle 37"/>
          <p:cNvSpPr/>
          <p:nvPr/>
        </p:nvSpPr>
        <p:spPr>
          <a:xfrm>
            <a:off x="0" y="41148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764" name="Rectangle 38"/>
          <p:cNvSpPr/>
          <p:nvPr/>
        </p:nvSpPr>
        <p:spPr>
          <a:xfrm>
            <a:off x="0" y="45720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050765" name="Rectangle 39"/>
          <p:cNvSpPr/>
          <p:nvPr/>
        </p:nvSpPr>
        <p:spPr>
          <a:xfrm>
            <a:off x="0" y="5029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766" name="Rectangle 40"/>
          <p:cNvSpPr/>
          <p:nvPr/>
        </p:nvSpPr>
        <p:spPr>
          <a:xfrm>
            <a:off x="4916" y="5486400"/>
            <a:ext cx="121870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767" name="TextBox 45"/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71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50772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50773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50774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50775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1 2 3 4 5</a:t>
            </a:r>
          </a:p>
        </p:txBody>
      </p:sp>
      <p:sp>
        <p:nvSpPr>
          <p:cNvPr id="1050776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1 2 4 6 8</a:t>
            </a:r>
          </a:p>
        </p:txBody>
      </p:sp>
      <p:sp>
        <p:nvSpPr>
          <p:cNvPr id="1050777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1 2 5 3 4</a:t>
            </a:r>
          </a:p>
        </p:txBody>
      </p:sp>
      <p:sp>
        <p:nvSpPr>
          <p:cNvPr id="1050778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 above</a:t>
            </a:r>
          </a:p>
        </p:txBody>
      </p:sp>
      <p:sp>
        <p:nvSpPr>
          <p:cNvPr id="105077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780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43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84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50785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50786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50787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50788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1 2 3 4 5</a:t>
            </a:r>
          </a:p>
        </p:txBody>
      </p:sp>
      <p:sp>
        <p:nvSpPr>
          <p:cNvPr id="1050789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1 2 4 6 8</a:t>
            </a:r>
          </a:p>
        </p:txBody>
      </p:sp>
      <p:sp>
        <p:nvSpPr>
          <p:cNvPr id="1050790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1 2 5 3 4</a:t>
            </a:r>
          </a:p>
        </p:txBody>
      </p:sp>
      <p:sp>
        <p:nvSpPr>
          <p:cNvPr id="1050791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 above</a:t>
            </a:r>
          </a:p>
        </p:txBody>
      </p:sp>
      <p:sp>
        <p:nvSpPr>
          <p:cNvPr id="1050792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793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43</a:t>
            </a:r>
          </a:p>
        </p:txBody>
      </p:sp>
      <p:pic>
        <p:nvPicPr>
          <p:cNvPr id="2097369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23792" y="4887023"/>
            <a:ext cx="673844" cy="653629"/>
          </a:xfrm>
          <a:prstGeom prst="rect">
            <a:avLst/>
          </a:prstGeom>
        </p:spPr>
      </p:pic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97" name="TextBox 8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What will be the output of the following pseudocode ?</a:t>
            </a:r>
          </a:p>
        </p:txBody>
      </p:sp>
      <p:sp>
        <p:nvSpPr>
          <p:cNvPr id="1050798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799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5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48796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48797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48798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48799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10 20</a:t>
            </a:r>
          </a:p>
        </p:txBody>
      </p:sp>
      <p:sp>
        <p:nvSpPr>
          <p:cNvPr id="1048800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20 10 </a:t>
            </a:r>
          </a:p>
        </p:txBody>
      </p:sp>
      <p:sp>
        <p:nvSpPr>
          <p:cNvPr id="1048801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15 15 </a:t>
            </a:r>
          </a:p>
        </p:txBody>
      </p:sp>
      <p:sp>
        <p:nvSpPr>
          <p:cNvPr id="1048802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1010 10100</a:t>
            </a:r>
          </a:p>
        </p:txBody>
      </p:sp>
      <p:sp>
        <p:nvSpPr>
          <p:cNvPr id="1048803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04" name="TextBox 19"/>
          <p:cNvSpPr txBox="1"/>
          <p:nvPr/>
        </p:nvSpPr>
        <p:spPr>
          <a:xfrm>
            <a:off x="3890150" y="19812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</a:t>
            </a:r>
          </a:p>
        </p:txBody>
      </p:sp>
      <p:pic>
        <p:nvPicPr>
          <p:cNvPr id="2097174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39616" y="3811016"/>
            <a:ext cx="673844" cy="6536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03" name="Rectangle 43"/>
          <p:cNvSpPr/>
          <p:nvPr/>
        </p:nvSpPr>
        <p:spPr>
          <a:xfrm>
            <a:off x="-4916" y="5943600"/>
            <a:ext cx="12201832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804" name="Rectangle 44"/>
          <p:cNvSpPr/>
          <p:nvPr/>
        </p:nvSpPr>
        <p:spPr>
          <a:xfrm>
            <a:off x="4916" y="6400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805" name="Rectangle 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Code/Pseudo Code</a:t>
            </a:r>
          </a:p>
        </p:txBody>
      </p:sp>
      <p:sp>
        <p:nvSpPr>
          <p:cNvPr id="1050806" name="Rectangle 15"/>
          <p:cNvSpPr/>
          <p:nvPr/>
        </p:nvSpPr>
        <p:spPr>
          <a:xfrm>
            <a:off x="0" y="457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Integer 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a,b,cout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Set a=2,cout =0,b=1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807" name="Rectangle 30"/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while(b&lt;121)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808" name="Rectangle 31"/>
          <p:cNvSpPr/>
          <p:nvPr/>
        </p:nvSpPr>
        <p:spPr>
          <a:xfrm>
            <a:off x="0" y="13716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b=a*b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809" name="Rectangle 32"/>
          <p:cNvSpPr/>
          <p:nvPr/>
        </p:nvSpPr>
        <p:spPr>
          <a:xfrm>
            <a:off x="0" y="1828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=cout+1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810" name="Rectangle 33"/>
          <p:cNvSpPr/>
          <p:nvPr/>
        </p:nvSpPr>
        <p:spPr>
          <a:xfrm>
            <a:off x="0" y="22860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b=b+1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811" name="Rectangle 34"/>
          <p:cNvSpPr/>
          <p:nvPr/>
        </p:nvSpPr>
        <p:spPr>
          <a:xfrm>
            <a:off x="0" y="27432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end while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812" name="Rectangle 35"/>
          <p:cNvSpPr/>
          <p:nvPr/>
        </p:nvSpPr>
        <p:spPr>
          <a:xfrm>
            <a:off x="0" y="32004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print 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813" name="Rectangle 36"/>
          <p:cNvSpPr/>
          <p:nvPr/>
        </p:nvSpPr>
        <p:spPr>
          <a:xfrm>
            <a:off x="0" y="36576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	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814" name="Rectangle 37"/>
          <p:cNvSpPr/>
          <p:nvPr/>
        </p:nvSpPr>
        <p:spPr>
          <a:xfrm>
            <a:off x="0" y="41148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815" name="Rectangle 38"/>
          <p:cNvSpPr/>
          <p:nvPr/>
        </p:nvSpPr>
        <p:spPr>
          <a:xfrm>
            <a:off x="0" y="45720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050816" name="Rectangle 39"/>
          <p:cNvSpPr/>
          <p:nvPr/>
        </p:nvSpPr>
        <p:spPr>
          <a:xfrm>
            <a:off x="0" y="5029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817" name="Rectangle 40"/>
          <p:cNvSpPr/>
          <p:nvPr/>
        </p:nvSpPr>
        <p:spPr>
          <a:xfrm>
            <a:off x="4916" y="5486400"/>
            <a:ext cx="121870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818" name="TextBox 45"/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22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50823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50824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50825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50826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</a:p>
        </p:txBody>
      </p:sp>
      <p:sp>
        <p:nvSpPr>
          <p:cNvPr id="1050827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127</a:t>
            </a:r>
          </a:p>
        </p:txBody>
      </p:sp>
      <p:sp>
        <p:nvSpPr>
          <p:cNvPr id="1050828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120</a:t>
            </a:r>
          </a:p>
        </p:txBody>
      </p:sp>
      <p:sp>
        <p:nvSpPr>
          <p:cNvPr id="1050829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</a:t>
            </a:r>
          </a:p>
        </p:txBody>
      </p:sp>
      <p:sp>
        <p:nvSpPr>
          <p:cNvPr id="1050830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831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44</a:t>
            </a: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35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50836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50837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50838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50839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</a:p>
        </p:txBody>
      </p:sp>
      <p:sp>
        <p:nvSpPr>
          <p:cNvPr id="1050840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124</a:t>
            </a:r>
          </a:p>
        </p:txBody>
      </p:sp>
      <p:sp>
        <p:nvSpPr>
          <p:cNvPr id="1050841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120</a:t>
            </a:r>
          </a:p>
        </p:txBody>
      </p:sp>
      <p:sp>
        <p:nvSpPr>
          <p:cNvPr id="1050842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</a:t>
            </a:r>
          </a:p>
        </p:txBody>
      </p:sp>
      <p:sp>
        <p:nvSpPr>
          <p:cNvPr id="1050843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844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44</a:t>
            </a:r>
          </a:p>
        </p:txBody>
      </p:sp>
      <p:pic>
        <p:nvPicPr>
          <p:cNvPr id="2097374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7568" y="3268526"/>
            <a:ext cx="673844" cy="653629"/>
          </a:xfrm>
          <a:prstGeom prst="rect">
            <a:avLst/>
          </a:prstGeom>
        </p:spPr>
      </p:pic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48" name="TextBox 8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</p:txBody>
      </p:sp>
      <p:sp>
        <p:nvSpPr>
          <p:cNvPr id="105084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850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45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54" name="Rectangle 43"/>
          <p:cNvSpPr/>
          <p:nvPr/>
        </p:nvSpPr>
        <p:spPr>
          <a:xfrm>
            <a:off x="-4916" y="5943600"/>
            <a:ext cx="12201832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855" name="Rectangle 44"/>
          <p:cNvSpPr/>
          <p:nvPr/>
        </p:nvSpPr>
        <p:spPr>
          <a:xfrm>
            <a:off x="4916" y="6400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856" name="Rectangle 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Code/Pseudo Code</a:t>
            </a:r>
          </a:p>
        </p:txBody>
      </p:sp>
      <p:sp>
        <p:nvSpPr>
          <p:cNvPr id="1050857" name="Rectangle 15"/>
          <p:cNvSpPr/>
          <p:nvPr/>
        </p:nvSpPr>
        <p:spPr>
          <a:xfrm>
            <a:off x="0" y="457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integer 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a,b,v,c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858" name="Rectangle 30"/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	set a=7 ,b=12,v=70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859" name="Rectangle 31"/>
          <p:cNvSpPr/>
          <p:nvPr/>
        </p:nvSpPr>
        <p:spPr>
          <a:xfrm>
            <a:off x="0" y="13716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while(v&gt;5)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860" name="Rectangle 32"/>
          <p:cNvSpPr/>
          <p:nvPr/>
        </p:nvSpPr>
        <p:spPr>
          <a:xfrm>
            <a:off x="0" y="1828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a=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a-v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861" name="Rectangle 33"/>
          <p:cNvSpPr/>
          <p:nvPr/>
        </p:nvSpPr>
        <p:spPr>
          <a:xfrm>
            <a:off x="0" y="22860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c=(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)mod 10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862" name="Rectangle 34"/>
          <p:cNvSpPr/>
          <p:nvPr/>
        </p:nvSpPr>
        <p:spPr>
          <a:xfrm>
            <a:off x="0" y="27432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while(c&gt;7)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863" name="Rectangle 35"/>
          <p:cNvSpPr/>
          <p:nvPr/>
        </p:nvSpPr>
        <p:spPr>
          <a:xfrm>
            <a:off x="0" y="32004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b=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b+c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864" name="Rectangle 36"/>
          <p:cNvSpPr/>
          <p:nvPr/>
        </p:nvSpPr>
        <p:spPr>
          <a:xfrm>
            <a:off x="0" y="36576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		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end while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865" name="Rectangle 37"/>
          <p:cNvSpPr/>
          <p:nvPr/>
        </p:nvSpPr>
        <p:spPr>
          <a:xfrm>
            <a:off x="0" y="41148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end while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866" name="Rectangle 38"/>
          <p:cNvSpPr/>
          <p:nvPr/>
        </p:nvSpPr>
        <p:spPr>
          <a:xfrm>
            <a:off x="0" y="45720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print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b,c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867" name="Rectangle 39"/>
          <p:cNvSpPr/>
          <p:nvPr/>
        </p:nvSpPr>
        <p:spPr>
          <a:xfrm>
            <a:off x="0" y="5029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868" name="Rectangle 40"/>
          <p:cNvSpPr/>
          <p:nvPr/>
        </p:nvSpPr>
        <p:spPr>
          <a:xfrm>
            <a:off x="4916" y="5486400"/>
            <a:ext cx="121870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0869" name="TextBox 45"/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73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50874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50875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50876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50877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Infinte</a:t>
            </a:r>
            <a:r>
              <a:rPr lang="en-US" sz="2500" dirty="0">
                <a:latin typeface="Nunito Sans" panose="00000500000000000000" pitchFamily="2" charset="0"/>
              </a:rPr>
              <a:t> loop</a:t>
            </a:r>
          </a:p>
        </p:txBody>
      </p:sp>
      <p:sp>
        <p:nvSpPr>
          <p:cNvPr id="1050878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12 4</a:t>
            </a:r>
          </a:p>
        </p:txBody>
      </p:sp>
      <p:sp>
        <p:nvSpPr>
          <p:cNvPr id="1050879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12 1</a:t>
            </a:r>
          </a:p>
        </p:txBody>
      </p:sp>
      <p:sp>
        <p:nvSpPr>
          <p:cNvPr id="1050880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12 7</a:t>
            </a:r>
          </a:p>
        </p:txBody>
      </p:sp>
      <p:sp>
        <p:nvSpPr>
          <p:cNvPr id="1050881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882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45</a:t>
            </a: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86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50887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50888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50889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50890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Infinite loop</a:t>
            </a:r>
          </a:p>
        </p:txBody>
      </p:sp>
      <p:sp>
        <p:nvSpPr>
          <p:cNvPr id="1050891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12 4</a:t>
            </a:r>
          </a:p>
        </p:txBody>
      </p:sp>
      <p:sp>
        <p:nvSpPr>
          <p:cNvPr id="1050892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12 1</a:t>
            </a:r>
          </a:p>
        </p:txBody>
      </p:sp>
      <p:sp>
        <p:nvSpPr>
          <p:cNvPr id="1050893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12 7</a:t>
            </a:r>
          </a:p>
        </p:txBody>
      </p:sp>
      <p:sp>
        <p:nvSpPr>
          <p:cNvPr id="1050894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895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45</a:t>
            </a:r>
          </a:p>
        </p:txBody>
      </p:sp>
      <p:pic>
        <p:nvPicPr>
          <p:cNvPr id="2097379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3712" y="3261397"/>
            <a:ext cx="673844" cy="653629"/>
          </a:xfrm>
          <a:prstGeom prst="rect">
            <a:avLst/>
          </a:prstGeom>
        </p:spPr>
      </p:pic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99" name="TextBox 8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</p:txBody>
      </p:sp>
      <p:sp>
        <p:nvSpPr>
          <p:cNvPr id="1050900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901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46</a:t>
            </a: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905" name="Rectangle 43"/>
          <p:cNvSpPr/>
          <p:nvPr/>
        </p:nvSpPr>
        <p:spPr>
          <a:xfrm>
            <a:off x="-4916" y="5943600"/>
            <a:ext cx="12201832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50906" name="Rectangle 44"/>
          <p:cNvSpPr/>
          <p:nvPr/>
        </p:nvSpPr>
        <p:spPr>
          <a:xfrm>
            <a:off x="4916" y="6400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50907" name="Rectangle 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Code/Pseudo Code</a:t>
            </a:r>
          </a:p>
        </p:txBody>
      </p:sp>
      <p:sp>
        <p:nvSpPr>
          <p:cNvPr id="1050908" name="Rectangle 15"/>
          <p:cNvSpPr/>
          <p:nvPr/>
        </p:nvSpPr>
        <p:spPr>
          <a:xfrm>
            <a:off x="0" y="457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Integer</a:t>
            </a: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b = 10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50909" name="Rectangle 30"/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sz="2000" noProof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n = 2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50910" name="Rectangle 31"/>
          <p:cNvSpPr/>
          <p:nvPr/>
        </p:nvSpPr>
        <p:spPr>
          <a:xfrm>
            <a:off x="0" y="13716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for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(each a from 1 to 6)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50911" name="Rectangle 32"/>
          <p:cNvSpPr/>
          <p:nvPr/>
        </p:nvSpPr>
        <p:spPr>
          <a:xfrm>
            <a:off x="0" y="1828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sz="2000" noProof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= a + 2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50912" name="Rectangle 33"/>
          <p:cNvSpPr/>
          <p:nvPr/>
        </p:nvSpPr>
        <p:spPr>
          <a:xfrm>
            <a:off x="0" y="22860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 for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50913" name="Rectangle 34"/>
          <p:cNvSpPr/>
          <p:nvPr/>
        </p:nvSpPr>
        <p:spPr>
          <a:xfrm>
            <a:off x="0" y="27432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 b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50914" name="Rectangle 35"/>
          <p:cNvSpPr/>
          <p:nvPr/>
        </p:nvSpPr>
        <p:spPr>
          <a:xfrm>
            <a:off x="0" y="32004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50915" name="Rectangle 36"/>
          <p:cNvSpPr/>
          <p:nvPr/>
        </p:nvSpPr>
        <p:spPr>
          <a:xfrm>
            <a:off x="0" y="36576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50916" name="Rectangle 37"/>
          <p:cNvSpPr/>
          <p:nvPr/>
        </p:nvSpPr>
        <p:spPr>
          <a:xfrm>
            <a:off x="0" y="41148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50917" name="Rectangle 38"/>
          <p:cNvSpPr/>
          <p:nvPr/>
        </p:nvSpPr>
        <p:spPr>
          <a:xfrm>
            <a:off x="0" y="45720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050918" name="Rectangle 39"/>
          <p:cNvSpPr/>
          <p:nvPr/>
        </p:nvSpPr>
        <p:spPr>
          <a:xfrm>
            <a:off x="0" y="5029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50919" name="Rectangle 40"/>
          <p:cNvSpPr/>
          <p:nvPr/>
        </p:nvSpPr>
        <p:spPr>
          <a:xfrm>
            <a:off x="4916" y="5486400"/>
            <a:ext cx="121870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50920" name="TextBox 45"/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7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8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9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14</a:t>
            </a: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924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50925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50926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50927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50928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18</a:t>
            </a:r>
          </a:p>
        </p:txBody>
      </p:sp>
      <p:sp>
        <p:nvSpPr>
          <p:cNvPr id="1050929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</a:t>
            </a:r>
          </a:p>
        </p:txBody>
      </p:sp>
      <p:sp>
        <p:nvSpPr>
          <p:cNvPr id="1050930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11</a:t>
            </a:r>
          </a:p>
        </p:txBody>
      </p:sp>
      <p:sp>
        <p:nvSpPr>
          <p:cNvPr id="1050931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14</a:t>
            </a:r>
          </a:p>
        </p:txBody>
      </p:sp>
      <p:sp>
        <p:nvSpPr>
          <p:cNvPr id="1050932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933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8" name="TextBox 8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</p:txBody>
      </p:sp>
      <p:sp>
        <p:nvSpPr>
          <p:cNvPr id="104880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10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937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50938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50939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50940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50941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18</a:t>
            </a:r>
          </a:p>
        </p:txBody>
      </p:sp>
      <p:sp>
        <p:nvSpPr>
          <p:cNvPr id="1050942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</a:t>
            </a:r>
          </a:p>
        </p:txBody>
      </p:sp>
      <p:sp>
        <p:nvSpPr>
          <p:cNvPr id="1050943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11</a:t>
            </a:r>
          </a:p>
        </p:txBody>
      </p:sp>
      <p:sp>
        <p:nvSpPr>
          <p:cNvPr id="1050944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14</a:t>
            </a:r>
          </a:p>
        </p:txBody>
      </p:sp>
      <p:sp>
        <p:nvSpPr>
          <p:cNvPr id="1050945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946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46</a:t>
            </a:r>
          </a:p>
        </p:txBody>
      </p:sp>
      <p:pic>
        <p:nvPicPr>
          <p:cNvPr id="2097384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23592" y="3859439"/>
            <a:ext cx="673844" cy="653629"/>
          </a:xfrm>
          <a:prstGeom prst="rect">
            <a:avLst/>
          </a:prstGeom>
        </p:spPr>
      </p:pic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950" name="TextBox 8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</p:txBody>
      </p:sp>
      <p:sp>
        <p:nvSpPr>
          <p:cNvPr id="1050951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952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47</a:t>
            </a: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956" name="Rectangle 43"/>
          <p:cNvSpPr/>
          <p:nvPr/>
        </p:nvSpPr>
        <p:spPr>
          <a:xfrm>
            <a:off x="-4916" y="5943600"/>
            <a:ext cx="12201832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50957" name="Rectangle 44"/>
          <p:cNvSpPr/>
          <p:nvPr/>
        </p:nvSpPr>
        <p:spPr>
          <a:xfrm>
            <a:off x="4916" y="6400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50958" name="Rectangle 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Code/Pseudo Code</a:t>
            </a:r>
          </a:p>
        </p:txBody>
      </p:sp>
      <p:sp>
        <p:nvSpPr>
          <p:cNvPr id="1050959" name="Rectangle 15"/>
          <p:cNvSpPr/>
          <p:nvPr/>
        </p:nvSpPr>
        <p:spPr>
          <a:xfrm>
            <a:off x="0" y="457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Integer</a:t>
            </a: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0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50960" name="Rectangle 30"/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sz="2000" noProof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n = 2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50961" name="Rectangle 31"/>
          <p:cNvSpPr/>
          <p:nvPr/>
        </p:nvSpPr>
        <p:spPr>
          <a:xfrm>
            <a:off x="0" y="13716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for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(each a from 1 to n)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50962" name="Rectangle 32"/>
          <p:cNvSpPr/>
          <p:nvPr/>
        </p:nvSpPr>
        <p:spPr>
          <a:xfrm>
            <a:off x="0" y="1828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sz="2000" noProof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= a + 2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50963" name="Rectangle 33"/>
          <p:cNvSpPr/>
          <p:nvPr/>
        </p:nvSpPr>
        <p:spPr>
          <a:xfrm>
            <a:off x="0" y="22860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 for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50964" name="Rectangle 34"/>
          <p:cNvSpPr/>
          <p:nvPr/>
        </p:nvSpPr>
        <p:spPr>
          <a:xfrm>
            <a:off x="0" y="27432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 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50965" name="Rectangle 35"/>
          <p:cNvSpPr/>
          <p:nvPr/>
        </p:nvSpPr>
        <p:spPr>
          <a:xfrm>
            <a:off x="0" y="32004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50966" name="Rectangle 36"/>
          <p:cNvSpPr/>
          <p:nvPr/>
        </p:nvSpPr>
        <p:spPr>
          <a:xfrm>
            <a:off x="0" y="36576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50967" name="Rectangle 37"/>
          <p:cNvSpPr/>
          <p:nvPr/>
        </p:nvSpPr>
        <p:spPr>
          <a:xfrm>
            <a:off x="0" y="41148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50968" name="Rectangle 38"/>
          <p:cNvSpPr/>
          <p:nvPr/>
        </p:nvSpPr>
        <p:spPr>
          <a:xfrm>
            <a:off x="0" y="45720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050969" name="Rectangle 39"/>
          <p:cNvSpPr/>
          <p:nvPr/>
        </p:nvSpPr>
        <p:spPr>
          <a:xfrm>
            <a:off x="0" y="5029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50970" name="Rectangle 40"/>
          <p:cNvSpPr/>
          <p:nvPr/>
        </p:nvSpPr>
        <p:spPr>
          <a:xfrm>
            <a:off x="4916" y="5486400"/>
            <a:ext cx="121870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50971" name="TextBox 45"/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7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8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9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14</a:t>
            </a: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975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50976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50977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50978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50979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1050980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</a:p>
        </p:txBody>
      </p:sp>
      <p:sp>
        <p:nvSpPr>
          <p:cNvPr id="1050981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1050982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</a:t>
            </a:r>
          </a:p>
        </p:txBody>
      </p:sp>
      <p:sp>
        <p:nvSpPr>
          <p:cNvPr id="1050983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984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47</a:t>
            </a: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988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50989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50990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50991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50992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1050993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</a:p>
        </p:txBody>
      </p:sp>
      <p:sp>
        <p:nvSpPr>
          <p:cNvPr id="1050994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1050995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</a:t>
            </a:r>
          </a:p>
        </p:txBody>
      </p:sp>
      <p:sp>
        <p:nvSpPr>
          <p:cNvPr id="1050996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997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47</a:t>
            </a:r>
          </a:p>
        </p:txBody>
      </p:sp>
      <p:pic>
        <p:nvPicPr>
          <p:cNvPr id="2097389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63552" y="3205810"/>
            <a:ext cx="673844" cy="653629"/>
          </a:xfrm>
          <a:prstGeom prst="rect">
            <a:avLst/>
          </a:prstGeom>
        </p:spPr>
      </p:pic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001" name="TextBox 8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</p:txBody>
      </p:sp>
      <p:sp>
        <p:nvSpPr>
          <p:cNvPr id="1051002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003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48</a:t>
            </a: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007" name="Rectangle 43"/>
          <p:cNvSpPr/>
          <p:nvPr/>
        </p:nvSpPr>
        <p:spPr>
          <a:xfrm>
            <a:off x="-4916" y="5943600"/>
            <a:ext cx="12201832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51008" name="Rectangle 44"/>
          <p:cNvSpPr/>
          <p:nvPr/>
        </p:nvSpPr>
        <p:spPr>
          <a:xfrm>
            <a:off x="4916" y="6400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51009" name="Rectangle 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Code/Pseudo Code</a:t>
            </a:r>
          </a:p>
        </p:txBody>
      </p:sp>
      <p:sp>
        <p:nvSpPr>
          <p:cNvPr id="1051010" name="Rectangle 15"/>
          <p:cNvSpPr/>
          <p:nvPr/>
        </p:nvSpPr>
        <p:spPr>
          <a:xfrm>
            <a:off x="0" y="457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Integer</a:t>
            </a: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0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51011" name="Rectangle 30"/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sz="2000" noProof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n = 2, </a:t>
            </a:r>
            <a:r>
              <a:rPr lang="en-US" sz="2000" noProof="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noProof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51012" name="Rectangle 31"/>
          <p:cNvSpPr/>
          <p:nvPr/>
        </p:nvSpPr>
        <p:spPr>
          <a:xfrm>
            <a:off x="0" y="13716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if ( n %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== 0)</a:t>
            </a:r>
          </a:p>
        </p:txBody>
      </p:sp>
      <p:sp>
        <p:nvSpPr>
          <p:cNvPr id="1051013" name="Rectangle 32"/>
          <p:cNvSpPr/>
          <p:nvPr/>
        </p:nvSpPr>
        <p:spPr>
          <a:xfrm>
            <a:off x="0" y="1828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sz="2000" noProof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= a + 2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51014" name="Rectangle 33"/>
          <p:cNvSpPr/>
          <p:nvPr/>
        </p:nvSpPr>
        <p:spPr>
          <a:xfrm>
            <a:off x="0" y="22860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 if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51015" name="Rectangle 34"/>
          <p:cNvSpPr/>
          <p:nvPr/>
        </p:nvSpPr>
        <p:spPr>
          <a:xfrm>
            <a:off x="0" y="27432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 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51016" name="Rectangle 35"/>
          <p:cNvSpPr/>
          <p:nvPr/>
        </p:nvSpPr>
        <p:spPr>
          <a:xfrm>
            <a:off x="0" y="32004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51017" name="Rectangle 36"/>
          <p:cNvSpPr/>
          <p:nvPr/>
        </p:nvSpPr>
        <p:spPr>
          <a:xfrm>
            <a:off x="0" y="36576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51018" name="Rectangle 37"/>
          <p:cNvSpPr/>
          <p:nvPr/>
        </p:nvSpPr>
        <p:spPr>
          <a:xfrm>
            <a:off x="0" y="41148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51019" name="Rectangle 38"/>
          <p:cNvSpPr/>
          <p:nvPr/>
        </p:nvSpPr>
        <p:spPr>
          <a:xfrm>
            <a:off x="0" y="45720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051020" name="Rectangle 39"/>
          <p:cNvSpPr/>
          <p:nvPr/>
        </p:nvSpPr>
        <p:spPr>
          <a:xfrm>
            <a:off x="0" y="5029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51021" name="Rectangle 40"/>
          <p:cNvSpPr/>
          <p:nvPr/>
        </p:nvSpPr>
        <p:spPr>
          <a:xfrm>
            <a:off x="4916" y="5486400"/>
            <a:ext cx="121870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51022" name="TextBox 45"/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7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8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9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14</a:t>
            </a: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026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51027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51028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51029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51030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Error</a:t>
            </a:r>
          </a:p>
        </p:txBody>
      </p:sp>
      <p:sp>
        <p:nvSpPr>
          <p:cNvPr id="1051031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</a:p>
        </p:txBody>
      </p:sp>
      <p:sp>
        <p:nvSpPr>
          <p:cNvPr id="1051032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1051033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</a:t>
            </a:r>
          </a:p>
        </p:txBody>
      </p:sp>
      <p:sp>
        <p:nvSpPr>
          <p:cNvPr id="1051034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035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48</a:t>
            </a: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039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51040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51041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51042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51043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Error</a:t>
            </a:r>
          </a:p>
        </p:txBody>
      </p:sp>
      <p:sp>
        <p:nvSpPr>
          <p:cNvPr id="1051044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</a:p>
        </p:txBody>
      </p:sp>
      <p:sp>
        <p:nvSpPr>
          <p:cNvPr id="1051045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1051046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</a:t>
            </a:r>
          </a:p>
        </p:txBody>
      </p:sp>
      <p:sp>
        <p:nvSpPr>
          <p:cNvPr id="1051047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048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48</a:t>
            </a:r>
          </a:p>
        </p:txBody>
      </p:sp>
      <p:pic>
        <p:nvPicPr>
          <p:cNvPr id="2097394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95600" y="3258432"/>
            <a:ext cx="673844" cy="653629"/>
          </a:xfrm>
          <a:prstGeom prst="rect">
            <a:avLst/>
          </a:prstGeom>
        </p:spPr>
      </p:pic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052" name="TextBox 8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</p:txBody>
      </p:sp>
      <p:sp>
        <p:nvSpPr>
          <p:cNvPr id="1051053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054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49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4" name="Rectangle 43"/>
          <p:cNvSpPr/>
          <p:nvPr/>
        </p:nvSpPr>
        <p:spPr>
          <a:xfrm>
            <a:off x="-4916" y="5943600"/>
            <a:ext cx="12201832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815" name="Rectangle 44"/>
          <p:cNvSpPr/>
          <p:nvPr/>
        </p:nvSpPr>
        <p:spPr>
          <a:xfrm>
            <a:off x="4916" y="6400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816" name="Rectangle 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Code/Pseudo Code</a:t>
            </a:r>
          </a:p>
        </p:txBody>
      </p:sp>
      <p:sp>
        <p:nvSpPr>
          <p:cNvPr id="1048817" name="Rectangle 15"/>
          <p:cNvSpPr/>
          <p:nvPr/>
        </p:nvSpPr>
        <p:spPr>
          <a:xfrm>
            <a:off x="0" y="45152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Input a[10]={1,2,3,4,5,6,7,8,9,10}</a:t>
            </a:r>
          </a:p>
        </p:txBody>
      </p:sp>
      <p:sp>
        <p:nvSpPr>
          <p:cNvPr id="1048818" name="Rectangle 30"/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a + 1 - * a + 3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8819" name="Rectangle 31"/>
          <p:cNvSpPr/>
          <p:nvPr/>
        </p:nvSpPr>
        <p:spPr>
          <a:xfrm>
            <a:off x="0" y="13716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048820" name="Rectangle 32"/>
          <p:cNvSpPr/>
          <p:nvPr/>
        </p:nvSpPr>
        <p:spPr>
          <a:xfrm>
            <a:off x="0" y="1828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821" name="Rectangle 33"/>
          <p:cNvSpPr/>
          <p:nvPr/>
        </p:nvSpPr>
        <p:spPr>
          <a:xfrm>
            <a:off x="0" y="22860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822" name="Rectangle 34"/>
          <p:cNvSpPr/>
          <p:nvPr/>
        </p:nvSpPr>
        <p:spPr>
          <a:xfrm>
            <a:off x="0" y="27432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823" name="Rectangle 35"/>
          <p:cNvSpPr/>
          <p:nvPr/>
        </p:nvSpPr>
        <p:spPr>
          <a:xfrm>
            <a:off x="0" y="32004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824" name="Rectangle 36"/>
          <p:cNvSpPr/>
          <p:nvPr/>
        </p:nvSpPr>
        <p:spPr>
          <a:xfrm>
            <a:off x="0" y="36576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825" name="Rectangle 37"/>
          <p:cNvSpPr/>
          <p:nvPr/>
        </p:nvSpPr>
        <p:spPr>
          <a:xfrm>
            <a:off x="0" y="41148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826" name="Rectangle 38"/>
          <p:cNvSpPr/>
          <p:nvPr/>
        </p:nvSpPr>
        <p:spPr>
          <a:xfrm>
            <a:off x="0" y="45720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048827" name="Rectangle 39"/>
          <p:cNvSpPr/>
          <p:nvPr/>
        </p:nvSpPr>
        <p:spPr>
          <a:xfrm>
            <a:off x="0" y="5029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828" name="Rectangle 40"/>
          <p:cNvSpPr/>
          <p:nvPr/>
        </p:nvSpPr>
        <p:spPr>
          <a:xfrm>
            <a:off x="4916" y="5486400"/>
            <a:ext cx="121870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829" name="TextBox 45"/>
          <p:cNvSpPr txBox="1"/>
          <p:nvPr/>
        </p:nvSpPr>
        <p:spPr>
          <a:xfrm>
            <a:off x="11605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7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8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9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058" name="Rectangle 43"/>
          <p:cNvSpPr/>
          <p:nvPr/>
        </p:nvSpPr>
        <p:spPr>
          <a:xfrm>
            <a:off x="-4916" y="5943600"/>
            <a:ext cx="12201832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51059" name="Rectangle 44"/>
          <p:cNvSpPr/>
          <p:nvPr/>
        </p:nvSpPr>
        <p:spPr>
          <a:xfrm>
            <a:off x="4916" y="6400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51060" name="Rectangle 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Code/Pseudo Code</a:t>
            </a:r>
          </a:p>
        </p:txBody>
      </p:sp>
      <p:sp>
        <p:nvSpPr>
          <p:cNvPr id="1051061" name="Rectangle 15"/>
          <p:cNvSpPr/>
          <p:nvPr/>
        </p:nvSpPr>
        <p:spPr>
          <a:xfrm>
            <a:off x="0" y="457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Integer</a:t>
            </a: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10, b = 20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51062" name="Rectangle 30"/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2000" noProof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a XOR b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51063" name="Rectangle 31"/>
          <p:cNvSpPr/>
          <p:nvPr/>
        </p:nvSpPr>
        <p:spPr>
          <a:xfrm>
            <a:off x="0" y="13716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b</a:t>
            </a: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 XOR b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51064" name="Rectangle 32"/>
          <p:cNvSpPr/>
          <p:nvPr/>
        </p:nvSpPr>
        <p:spPr>
          <a:xfrm>
            <a:off x="0" y="1828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a XOR b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51065" name="Rectangle 33"/>
          <p:cNvSpPr/>
          <p:nvPr/>
        </p:nvSpPr>
        <p:spPr>
          <a:xfrm>
            <a:off x="0" y="22860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 a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51066" name="Rectangle 34"/>
          <p:cNvSpPr/>
          <p:nvPr/>
        </p:nvSpPr>
        <p:spPr>
          <a:xfrm>
            <a:off x="0" y="27432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 b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51067" name="Rectangle 35"/>
          <p:cNvSpPr/>
          <p:nvPr/>
        </p:nvSpPr>
        <p:spPr>
          <a:xfrm>
            <a:off x="0" y="32004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51068" name="Rectangle 36"/>
          <p:cNvSpPr/>
          <p:nvPr/>
        </p:nvSpPr>
        <p:spPr>
          <a:xfrm>
            <a:off x="0" y="36576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51069" name="Rectangle 37"/>
          <p:cNvSpPr/>
          <p:nvPr/>
        </p:nvSpPr>
        <p:spPr>
          <a:xfrm>
            <a:off x="0" y="41148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51070" name="Rectangle 38"/>
          <p:cNvSpPr/>
          <p:nvPr/>
        </p:nvSpPr>
        <p:spPr>
          <a:xfrm>
            <a:off x="0" y="45720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051071" name="Rectangle 39"/>
          <p:cNvSpPr/>
          <p:nvPr/>
        </p:nvSpPr>
        <p:spPr>
          <a:xfrm>
            <a:off x="0" y="5029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51072" name="Rectangle 40"/>
          <p:cNvSpPr/>
          <p:nvPr/>
        </p:nvSpPr>
        <p:spPr>
          <a:xfrm>
            <a:off x="4916" y="5486400"/>
            <a:ext cx="121870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51073" name="TextBox 45"/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7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8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9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14</a:t>
            </a: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077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51078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51079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51080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51081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10 20</a:t>
            </a:r>
          </a:p>
        </p:txBody>
      </p:sp>
      <p:sp>
        <p:nvSpPr>
          <p:cNvPr id="1051082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20 10 </a:t>
            </a:r>
          </a:p>
        </p:txBody>
      </p:sp>
      <p:sp>
        <p:nvSpPr>
          <p:cNvPr id="1051083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15 15 </a:t>
            </a:r>
          </a:p>
        </p:txBody>
      </p:sp>
      <p:sp>
        <p:nvSpPr>
          <p:cNvPr id="1051084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1010 10100</a:t>
            </a:r>
          </a:p>
        </p:txBody>
      </p:sp>
      <p:sp>
        <p:nvSpPr>
          <p:cNvPr id="1051085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086" name="TextBox 19"/>
          <p:cNvSpPr txBox="1"/>
          <p:nvPr/>
        </p:nvSpPr>
        <p:spPr>
          <a:xfrm>
            <a:off x="3890150" y="19812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49</a:t>
            </a: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090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51091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51092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51093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51094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10 20</a:t>
            </a:r>
          </a:p>
        </p:txBody>
      </p:sp>
      <p:sp>
        <p:nvSpPr>
          <p:cNvPr id="1051095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20 10 </a:t>
            </a:r>
          </a:p>
        </p:txBody>
      </p:sp>
      <p:sp>
        <p:nvSpPr>
          <p:cNvPr id="1051096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15 15 </a:t>
            </a:r>
          </a:p>
        </p:txBody>
      </p:sp>
      <p:sp>
        <p:nvSpPr>
          <p:cNvPr id="1051097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1010 10100</a:t>
            </a:r>
          </a:p>
        </p:txBody>
      </p:sp>
      <p:sp>
        <p:nvSpPr>
          <p:cNvPr id="1051098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099" name="TextBox 19"/>
          <p:cNvSpPr txBox="1"/>
          <p:nvPr/>
        </p:nvSpPr>
        <p:spPr>
          <a:xfrm>
            <a:off x="3890150" y="19812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49</a:t>
            </a:r>
          </a:p>
        </p:txBody>
      </p:sp>
      <p:pic>
        <p:nvPicPr>
          <p:cNvPr id="2097399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83632" y="3771057"/>
            <a:ext cx="673844" cy="653629"/>
          </a:xfrm>
          <a:prstGeom prst="rect">
            <a:avLst/>
          </a:prstGeom>
        </p:spPr>
      </p:pic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00" name="Picture 23"/>
          <p:cNvPicPr>
            <a:picLocks noChangeAspect="1"/>
          </p:cNvPicPr>
          <p:nvPr/>
        </p:nvPicPr>
        <p:blipFill>
          <a:blip r:embed="rId3"/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1051103" name="Rectangle 5"/>
          <p:cNvSpPr/>
          <p:nvPr/>
        </p:nvSpPr>
        <p:spPr>
          <a:xfrm>
            <a:off x="0" y="2438400"/>
            <a:ext cx="12192000" cy="128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extBox 8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</p:txBody>
      </p:sp>
      <p:sp>
        <p:nvSpPr>
          <p:cNvPr id="1048605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06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3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48834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48835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48836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48837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44</a:t>
            </a:r>
          </a:p>
        </p:txBody>
      </p:sp>
      <p:sp>
        <p:nvSpPr>
          <p:cNvPr id="1048838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1048839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Error</a:t>
            </a:r>
          </a:p>
        </p:txBody>
      </p:sp>
      <p:sp>
        <p:nvSpPr>
          <p:cNvPr id="1048840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100</a:t>
            </a:r>
          </a:p>
        </p:txBody>
      </p:sp>
      <p:sp>
        <p:nvSpPr>
          <p:cNvPr id="1048841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42" name="TextBox 19"/>
          <p:cNvSpPr txBox="1"/>
          <p:nvPr/>
        </p:nvSpPr>
        <p:spPr>
          <a:xfrm>
            <a:off x="3890150" y="19812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6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48847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48848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48849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48850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44</a:t>
            </a:r>
          </a:p>
        </p:txBody>
      </p:sp>
      <p:sp>
        <p:nvSpPr>
          <p:cNvPr id="1048851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1048852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Error</a:t>
            </a:r>
          </a:p>
        </p:txBody>
      </p:sp>
      <p:sp>
        <p:nvSpPr>
          <p:cNvPr id="1048853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100</a:t>
            </a:r>
          </a:p>
        </p:txBody>
      </p:sp>
      <p:sp>
        <p:nvSpPr>
          <p:cNvPr id="1048854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55" name="TextBox 19"/>
          <p:cNvSpPr txBox="1"/>
          <p:nvPr/>
        </p:nvSpPr>
        <p:spPr>
          <a:xfrm>
            <a:off x="3890150" y="19812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</a:t>
            </a:r>
          </a:p>
        </p:txBody>
      </p:sp>
      <p:pic>
        <p:nvPicPr>
          <p:cNvPr id="2097179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79576" y="3796722"/>
            <a:ext cx="673844" cy="6536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9" name="TextBox 8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</p:txBody>
      </p:sp>
      <p:sp>
        <p:nvSpPr>
          <p:cNvPr id="1048860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61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5" name="Rectangle 43"/>
          <p:cNvSpPr/>
          <p:nvPr/>
        </p:nvSpPr>
        <p:spPr>
          <a:xfrm>
            <a:off x="-4916" y="5943600"/>
            <a:ext cx="12201832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866" name="Rectangle 44"/>
          <p:cNvSpPr/>
          <p:nvPr/>
        </p:nvSpPr>
        <p:spPr>
          <a:xfrm>
            <a:off x="4916" y="6400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867" name="Rectangle 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Code/Pseudo Code</a:t>
            </a:r>
          </a:p>
        </p:txBody>
      </p:sp>
      <p:sp>
        <p:nvSpPr>
          <p:cNvPr id="1048868" name="Rectangle 15"/>
          <p:cNvSpPr/>
          <p:nvPr/>
        </p:nvSpPr>
        <p:spPr>
          <a:xfrm>
            <a:off x="0" y="457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Integer</a:t>
            </a: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i=0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869" name="Rectangle 30"/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00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</a:t>
            </a:r>
            <a:r>
              <a:rPr lang="en-US" sz="2000" noProof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+ (+i--)!= 0)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870" name="Rectangle 31"/>
          <p:cNvSpPr/>
          <p:nvPr/>
        </p:nvSpPr>
        <p:spPr>
          <a:xfrm>
            <a:off x="0" y="13716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		i- = i + 1;</a:t>
            </a:r>
          </a:p>
        </p:txBody>
      </p:sp>
      <p:sp>
        <p:nvSpPr>
          <p:cNvPr id="1048871" name="Rectangle 32"/>
          <p:cNvSpPr/>
          <p:nvPr/>
        </p:nvSpPr>
        <p:spPr>
          <a:xfrm>
            <a:off x="0" y="1828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while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872" name="Rectangle 33"/>
          <p:cNvSpPr/>
          <p:nvPr/>
        </p:nvSpPr>
        <p:spPr>
          <a:xfrm>
            <a:off x="0" y="22860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 i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873" name="Rectangle 34"/>
          <p:cNvSpPr/>
          <p:nvPr/>
        </p:nvSpPr>
        <p:spPr>
          <a:xfrm>
            <a:off x="0" y="27432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874" name="Rectangle 35"/>
          <p:cNvSpPr/>
          <p:nvPr/>
        </p:nvSpPr>
        <p:spPr>
          <a:xfrm>
            <a:off x="0" y="32004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875" name="Rectangle 36"/>
          <p:cNvSpPr/>
          <p:nvPr/>
        </p:nvSpPr>
        <p:spPr>
          <a:xfrm>
            <a:off x="0" y="36576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876" name="Rectangle 37"/>
          <p:cNvSpPr/>
          <p:nvPr/>
        </p:nvSpPr>
        <p:spPr>
          <a:xfrm>
            <a:off x="0" y="41148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877" name="Rectangle 38"/>
          <p:cNvSpPr/>
          <p:nvPr/>
        </p:nvSpPr>
        <p:spPr>
          <a:xfrm>
            <a:off x="0" y="45720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048878" name="Rectangle 39"/>
          <p:cNvSpPr/>
          <p:nvPr/>
        </p:nvSpPr>
        <p:spPr>
          <a:xfrm>
            <a:off x="0" y="5029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879" name="Rectangle 40"/>
          <p:cNvSpPr/>
          <p:nvPr/>
        </p:nvSpPr>
        <p:spPr>
          <a:xfrm>
            <a:off x="4916" y="5486400"/>
            <a:ext cx="121870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880" name="TextBox 45"/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7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8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9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4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48885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48886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48887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48888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1048889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-1</a:t>
            </a:r>
          </a:p>
        </p:txBody>
      </p:sp>
      <p:sp>
        <p:nvSpPr>
          <p:cNvPr id="1048890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</a:t>
            </a:r>
          </a:p>
        </p:txBody>
      </p:sp>
      <p:sp>
        <p:nvSpPr>
          <p:cNvPr id="1048891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Error</a:t>
            </a:r>
          </a:p>
        </p:txBody>
      </p:sp>
      <p:sp>
        <p:nvSpPr>
          <p:cNvPr id="1048892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93" name="TextBox 19"/>
          <p:cNvSpPr txBox="1"/>
          <p:nvPr/>
        </p:nvSpPr>
        <p:spPr>
          <a:xfrm>
            <a:off x="3890150" y="19812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7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48898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48899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48900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48901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1048902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-1</a:t>
            </a:r>
          </a:p>
        </p:txBody>
      </p:sp>
      <p:sp>
        <p:nvSpPr>
          <p:cNvPr id="1048903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</a:t>
            </a:r>
          </a:p>
        </p:txBody>
      </p:sp>
      <p:sp>
        <p:nvSpPr>
          <p:cNvPr id="1048904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Error</a:t>
            </a:r>
          </a:p>
        </p:txBody>
      </p:sp>
      <p:sp>
        <p:nvSpPr>
          <p:cNvPr id="1048905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906" name="TextBox 19"/>
          <p:cNvSpPr txBox="1"/>
          <p:nvPr/>
        </p:nvSpPr>
        <p:spPr>
          <a:xfrm>
            <a:off x="3890150" y="19812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6</a:t>
            </a:r>
          </a:p>
        </p:txBody>
      </p:sp>
      <p:pic>
        <p:nvPicPr>
          <p:cNvPr id="2097184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7568" y="3816829"/>
            <a:ext cx="673844" cy="6536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0" name="TextBox 8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</p:txBody>
      </p:sp>
      <p:sp>
        <p:nvSpPr>
          <p:cNvPr id="1048911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912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6" name="Rectangle 43"/>
          <p:cNvSpPr/>
          <p:nvPr/>
        </p:nvSpPr>
        <p:spPr>
          <a:xfrm>
            <a:off x="-4916" y="5943600"/>
            <a:ext cx="12201832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917" name="Rectangle 44"/>
          <p:cNvSpPr/>
          <p:nvPr/>
        </p:nvSpPr>
        <p:spPr>
          <a:xfrm>
            <a:off x="4916" y="6400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918" name="Rectangle 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Code/Pseudo Code</a:t>
            </a:r>
          </a:p>
        </p:txBody>
      </p:sp>
      <p:sp>
        <p:nvSpPr>
          <p:cNvPr id="1048919" name="Rectangle 15"/>
          <p:cNvSpPr/>
          <p:nvPr/>
        </p:nvSpPr>
        <p:spPr>
          <a:xfrm>
            <a:off x="0" y="457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Integer</a:t>
            </a: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1, b = 0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920" name="Rectangle 30"/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2000" noProof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++a + ++a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921" name="Rectangle 31"/>
          <p:cNvSpPr/>
          <p:nvPr/>
        </p:nvSpPr>
        <p:spPr>
          <a:xfrm>
            <a:off x="0" y="13716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Print a</a:t>
            </a:r>
          </a:p>
        </p:txBody>
      </p:sp>
      <p:sp>
        <p:nvSpPr>
          <p:cNvPr id="1048922" name="Rectangle 32"/>
          <p:cNvSpPr/>
          <p:nvPr/>
        </p:nvSpPr>
        <p:spPr>
          <a:xfrm>
            <a:off x="0" y="1828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b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923" name="Rectangle 33"/>
          <p:cNvSpPr/>
          <p:nvPr/>
        </p:nvSpPr>
        <p:spPr>
          <a:xfrm>
            <a:off x="0" y="22860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924" name="Rectangle 34"/>
          <p:cNvSpPr/>
          <p:nvPr/>
        </p:nvSpPr>
        <p:spPr>
          <a:xfrm>
            <a:off x="0" y="27432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925" name="Rectangle 35"/>
          <p:cNvSpPr/>
          <p:nvPr/>
        </p:nvSpPr>
        <p:spPr>
          <a:xfrm>
            <a:off x="0" y="32004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926" name="Rectangle 36"/>
          <p:cNvSpPr/>
          <p:nvPr/>
        </p:nvSpPr>
        <p:spPr>
          <a:xfrm>
            <a:off x="0" y="36576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927" name="Rectangle 37"/>
          <p:cNvSpPr/>
          <p:nvPr/>
        </p:nvSpPr>
        <p:spPr>
          <a:xfrm>
            <a:off x="0" y="41148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928" name="Rectangle 38"/>
          <p:cNvSpPr/>
          <p:nvPr/>
        </p:nvSpPr>
        <p:spPr>
          <a:xfrm>
            <a:off x="0" y="45720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048929" name="Rectangle 39"/>
          <p:cNvSpPr/>
          <p:nvPr/>
        </p:nvSpPr>
        <p:spPr>
          <a:xfrm>
            <a:off x="0" y="5029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930" name="Rectangle 40"/>
          <p:cNvSpPr/>
          <p:nvPr/>
        </p:nvSpPr>
        <p:spPr>
          <a:xfrm>
            <a:off x="4916" y="5486400"/>
            <a:ext cx="121870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931" name="TextBox 45"/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7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8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9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5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48936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48937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48938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48939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1 1</a:t>
            </a:r>
          </a:p>
        </p:txBody>
      </p:sp>
      <p:sp>
        <p:nvSpPr>
          <p:cNvPr id="1048940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1 0</a:t>
            </a:r>
          </a:p>
        </p:txBody>
      </p:sp>
      <p:sp>
        <p:nvSpPr>
          <p:cNvPr id="1048941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2 2</a:t>
            </a:r>
          </a:p>
        </p:txBody>
      </p:sp>
      <p:sp>
        <p:nvSpPr>
          <p:cNvPr id="1048942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Compiler Dependent</a:t>
            </a:r>
          </a:p>
        </p:txBody>
      </p:sp>
      <p:sp>
        <p:nvSpPr>
          <p:cNvPr id="1048943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944" name="TextBox 19"/>
          <p:cNvSpPr txBox="1"/>
          <p:nvPr/>
        </p:nvSpPr>
        <p:spPr>
          <a:xfrm>
            <a:off x="3890150" y="19812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8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48949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48950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48951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48952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1 1</a:t>
            </a:r>
          </a:p>
        </p:txBody>
      </p:sp>
      <p:sp>
        <p:nvSpPr>
          <p:cNvPr id="1048953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1 0</a:t>
            </a:r>
          </a:p>
        </p:txBody>
      </p:sp>
      <p:sp>
        <p:nvSpPr>
          <p:cNvPr id="1048954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2 2</a:t>
            </a:r>
          </a:p>
        </p:txBody>
      </p:sp>
      <p:sp>
        <p:nvSpPr>
          <p:cNvPr id="1048955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Compiler Dependent</a:t>
            </a:r>
          </a:p>
        </p:txBody>
      </p:sp>
      <p:sp>
        <p:nvSpPr>
          <p:cNvPr id="1048956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957" name="TextBox 19"/>
          <p:cNvSpPr txBox="1"/>
          <p:nvPr/>
        </p:nvSpPr>
        <p:spPr>
          <a:xfrm>
            <a:off x="3890150" y="19812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7</a:t>
            </a:r>
          </a:p>
        </p:txBody>
      </p:sp>
      <p:pic>
        <p:nvPicPr>
          <p:cNvPr id="2097189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55840" y="4931732"/>
            <a:ext cx="673844" cy="6536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Rectangle 43"/>
          <p:cNvSpPr/>
          <p:nvPr/>
        </p:nvSpPr>
        <p:spPr>
          <a:xfrm>
            <a:off x="-4916" y="5943600"/>
            <a:ext cx="12201832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8611" name="Rectangle 44"/>
          <p:cNvSpPr/>
          <p:nvPr/>
        </p:nvSpPr>
        <p:spPr>
          <a:xfrm>
            <a:off x="4916" y="6400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8612" name="Rectangle 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Code/Pseudo Code</a:t>
            </a:r>
          </a:p>
        </p:txBody>
      </p:sp>
      <p:sp>
        <p:nvSpPr>
          <p:cNvPr id="1048613" name="Rectangle 15"/>
          <p:cNvSpPr/>
          <p:nvPr/>
        </p:nvSpPr>
        <p:spPr>
          <a:xfrm>
            <a:off x="0" y="457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n=5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8614" name="Rectangle 30"/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0, s = 0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8615" name="Rectangle 31"/>
          <p:cNvSpPr/>
          <p:nvPr/>
        </p:nvSpPr>
        <p:spPr>
          <a:xfrm>
            <a:off x="0" y="13716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Sample ( int n 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8616" name="Rectangle 32"/>
          <p:cNvSpPr/>
          <p:nvPr/>
        </p:nvSpPr>
        <p:spPr>
          <a:xfrm>
            <a:off x="0" y="1828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noProof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while( n &gt; 0 )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8617" name="Rectangle 33"/>
          <p:cNvSpPr/>
          <p:nvPr/>
        </p:nvSpPr>
        <p:spPr>
          <a:xfrm>
            <a:off x="0" y="22860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 = n % l0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8618" name="Rectangle 34"/>
          <p:cNvSpPr/>
          <p:nvPr/>
        </p:nvSpPr>
        <p:spPr>
          <a:xfrm>
            <a:off x="0" y="27432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 = 8 ^ i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8619" name="Rectangle 35"/>
          <p:cNvSpPr/>
          <p:nvPr/>
        </p:nvSpPr>
        <p:spPr>
          <a:xfrm>
            <a:off x="0" y="32004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s = s + p * 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8620" name="Rectangle 36"/>
          <p:cNvSpPr/>
          <p:nvPr/>
        </p:nvSpPr>
        <p:spPr>
          <a:xfrm>
            <a:off x="0" y="36576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i = i + 1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8621" name="Rectangle 37"/>
          <p:cNvSpPr/>
          <p:nvPr/>
        </p:nvSpPr>
        <p:spPr>
          <a:xfrm>
            <a:off x="0" y="4195936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n = n / 10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8622" name="Rectangle 38"/>
          <p:cNvSpPr/>
          <p:nvPr/>
        </p:nvSpPr>
        <p:spPr>
          <a:xfrm>
            <a:off x="0" y="45720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End While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8623" name="Rectangle 39"/>
          <p:cNvSpPr/>
          <p:nvPr/>
        </p:nvSpPr>
        <p:spPr>
          <a:xfrm>
            <a:off x="0" y="5029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8624" name="Rectangle 40"/>
          <p:cNvSpPr/>
          <p:nvPr/>
        </p:nvSpPr>
        <p:spPr>
          <a:xfrm>
            <a:off x="4916" y="5486400"/>
            <a:ext cx="121870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End Function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8625" name="TextBox 45"/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1" name="TextBox 8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</p:txBody>
      </p:sp>
      <p:sp>
        <p:nvSpPr>
          <p:cNvPr id="1048962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963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7" name="Rectangle 43"/>
          <p:cNvSpPr/>
          <p:nvPr/>
        </p:nvSpPr>
        <p:spPr>
          <a:xfrm>
            <a:off x="-4916" y="5943600"/>
            <a:ext cx="12201832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968" name="Rectangle 44"/>
          <p:cNvSpPr/>
          <p:nvPr/>
        </p:nvSpPr>
        <p:spPr>
          <a:xfrm>
            <a:off x="4916" y="6400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969" name="Rectangle 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Code/Pseudo Code</a:t>
            </a:r>
          </a:p>
        </p:txBody>
      </p:sp>
      <p:sp>
        <p:nvSpPr>
          <p:cNvPr id="1048970" name="Rectangle 15"/>
          <p:cNvSpPr/>
          <p:nvPr/>
        </p:nvSpPr>
        <p:spPr>
          <a:xfrm>
            <a:off x="0" y="457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input n = 5</a:t>
            </a:r>
          </a:p>
        </p:txBody>
      </p:sp>
      <p:sp>
        <p:nvSpPr>
          <p:cNvPr id="1048971" name="Rectangle 30"/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2000" noProof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 = 1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972" name="Rectangle 31"/>
          <p:cNvSpPr/>
          <p:nvPr/>
        </p:nvSpPr>
        <p:spPr>
          <a:xfrm>
            <a:off x="0" y="13716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while ( num &lt;= n )</a:t>
            </a:r>
          </a:p>
        </p:txBody>
      </p:sp>
      <p:sp>
        <p:nvSpPr>
          <p:cNvPr id="1048973" name="Rectangle 32"/>
          <p:cNvSpPr/>
          <p:nvPr/>
        </p:nvSpPr>
        <p:spPr>
          <a:xfrm>
            <a:off x="0" y="1828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 ( num % 2 == 1)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974" name="Rectangle 33"/>
          <p:cNvSpPr/>
          <p:nvPr/>
        </p:nvSpPr>
        <p:spPr>
          <a:xfrm>
            <a:off x="0" y="22860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	print num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975" name="Rectangle 34"/>
          <p:cNvSpPr/>
          <p:nvPr/>
        </p:nvSpPr>
        <p:spPr>
          <a:xfrm>
            <a:off x="0" y="27432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num = num + 1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976" name="Rectangle 35"/>
          <p:cNvSpPr/>
          <p:nvPr/>
        </p:nvSpPr>
        <p:spPr>
          <a:xfrm>
            <a:off x="0" y="32004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 while</a:t>
            </a:r>
          </a:p>
        </p:txBody>
      </p:sp>
      <p:sp>
        <p:nvSpPr>
          <p:cNvPr id="1048977" name="Rectangle 36"/>
          <p:cNvSpPr/>
          <p:nvPr/>
        </p:nvSpPr>
        <p:spPr>
          <a:xfrm>
            <a:off x="0" y="36576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978" name="Rectangle 37"/>
          <p:cNvSpPr/>
          <p:nvPr/>
        </p:nvSpPr>
        <p:spPr>
          <a:xfrm>
            <a:off x="0" y="41148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979" name="Rectangle 38"/>
          <p:cNvSpPr/>
          <p:nvPr/>
        </p:nvSpPr>
        <p:spPr>
          <a:xfrm>
            <a:off x="0" y="45720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048980" name="Rectangle 39"/>
          <p:cNvSpPr/>
          <p:nvPr/>
        </p:nvSpPr>
        <p:spPr>
          <a:xfrm>
            <a:off x="0" y="5029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981" name="Rectangle 40"/>
          <p:cNvSpPr/>
          <p:nvPr/>
        </p:nvSpPr>
        <p:spPr>
          <a:xfrm>
            <a:off x="4916" y="5486400"/>
            <a:ext cx="121870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982" name="TextBox 45"/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7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8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9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6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48987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48988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48989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48990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1 3 5</a:t>
            </a:r>
          </a:p>
        </p:txBody>
      </p:sp>
      <p:sp>
        <p:nvSpPr>
          <p:cNvPr id="1048991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1 3 5 7 9</a:t>
            </a:r>
          </a:p>
        </p:txBody>
      </p:sp>
      <p:sp>
        <p:nvSpPr>
          <p:cNvPr id="1048992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</a:t>
            </a:r>
          </a:p>
        </p:txBody>
      </p:sp>
      <p:sp>
        <p:nvSpPr>
          <p:cNvPr id="1048993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 output</a:t>
            </a:r>
          </a:p>
        </p:txBody>
      </p:sp>
      <p:sp>
        <p:nvSpPr>
          <p:cNvPr id="1048994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995" name="TextBox 19"/>
          <p:cNvSpPr txBox="1"/>
          <p:nvPr/>
        </p:nvSpPr>
        <p:spPr>
          <a:xfrm>
            <a:off x="3890150" y="19812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9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49000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49001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49002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49003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1 3 5</a:t>
            </a:r>
          </a:p>
        </p:txBody>
      </p:sp>
      <p:sp>
        <p:nvSpPr>
          <p:cNvPr id="1049004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1 3 5 7 9</a:t>
            </a:r>
          </a:p>
        </p:txBody>
      </p:sp>
      <p:sp>
        <p:nvSpPr>
          <p:cNvPr id="1049005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</a:t>
            </a:r>
          </a:p>
        </p:txBody>
      </p:sp>
      <p:sp>
        <p:nvSpPr>
          <p:cNvPr id="1049006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 output</a:t>
            </a:r>
          </a:p>
        </p:txBody>
      </p:sp>
      <p:sp>
        <p:nvSpPr>
          <p:cNvPr id="1049007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008" name="TextBox 19"/>
          <p:cNvSpPr txBox="1"/>
          <p:nvPr/>
        </p:nvSpPr>
        <p:spPr>
          <a:xfrm>
            <a:off x="3890150" y="19812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8</a:t>
            </a:r>
          </a:p>
        </p:txBody>
      </p:sp>
      <p:pic>
        <p:nvPicPr>
          <p:cNvPr id="2097194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5640" y="3268526"/>
            <a:ext cx="673844" cy="6536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2" name="TextBox 8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</p:txBody>
      </p:sp>
      <p:sp>
        <p:nvSpPr>
          <p:cNvPr id="1049013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014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8" name="Rectangle 43"/>
          <p:cNvSpPr/>
          <p:nvPr/>
        </p:nvSpPr>
        <p:spPr>
          <a:xfrm>
            <a:off x="-4916" y="5943600"/>
            <a:ext cx="12201832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019" name="Rectangle 44"/>
          <p:cNvSpPr/>
          <p:nvPr/>
        </p:nvSpPr>
        <p:spPr>
          <a:xfrm>
            <a:off x="4916" y="6400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020" name="Rectangle 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Code/Pseudo Code</a:t>
            </a:r>
          </a:p>
        </p:txBody>
      </p:sp>
      <p:sp>
        <p:nvSpPr>
          <p:cNvPr id="1049021" name="Rectangle 15"/>
          <p:cNvSpPr/>
          <p:nvPr/>
        </p:nvSpPr>
        <p:spPr>
          <a:xfrm>
            <a:off x="0" y="457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Input n = 5</a:t>
            </a:r>
          </a:p>
        </p:txBody>
      </p:sp>
      <p:sp>
        <p:nvSpPr>
          <p:cNvPr id="1049022" name="Rectangle 30"/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2000" noProof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 = 1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023" name="Rectangle 31"/>
          <p:cNvSpPr/>
          <p:nvPr/>
        </p:nvSpPr>
        <p:spPr>
          <a:xfrm>
            <a:off x="0" y="13716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while ( num = 2 * n)</a:t>
            </a:r>
          </a:p>
        </p:txBody>
      </p:sp>
      <p:sp>
        <p:nvSpPr>
          <p:cNvPr id="1049024" name="Rectangle 32"/>
          <p:cNvSpPr/>
          <p:nvPr/>
        </p:nvSpPr>
        <p:spPr>
          <a:xfrm>
            <a:off x="0" y="1828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		</a:t>
            </a: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 num % 2 == 1)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025" name="Rectangle 33"/>
          <p:cNvSpPr/>
          <p:nvPr/>
        </p:nvSpPr>
        <p:spPr>
          <a:xfrm>
            <a:off x="0" y="22860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	print num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026" name="Rectangle 34"/>
          <p:cNvSpPr/>
          <p:nvPr/>
        </p:nvSpPr>
        <p:spPr>
          <a:xfrm>
            <a:off x="0" y="27432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num = num + 1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027" name="Rectangle 35"/>
          <p:cNvSpPr/>
          <p:nvPr/>
        </p:nvSpPr>
        <p:spPr>
          <a:xfrm>
            <a:off x="0" y="32004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End while</a:t>
            </a:r>
          </a:p>
        </p:txBody>
      </p:sp>
      <p:sp>
        <p:nvSpPr>
          <p:cNvPr id="1049028" name="Rectangle 36"/>
          <p:cNvSpPr/>
          <p:nvPr/>
        </p:nvSpPr>
        <p:spPr>
          <a:xfrm>
            <a:off x="0" y="36576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029" name="Rectangle 37"/>
          <p:cNvSpPr/>
          <p:nvPr/>
        </p:nvSpPr>
        <p:spPr>
          <a:xfrm>
            <a:off x="0" y="41148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030" name="Rectangle 38"/>
          <p:cNvSpPr/>
          <p:nvPr/>
        </p:nvSpPr>
        <p:spPr>
          <a:xfrm>
            <a:off x="0" y="45720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049031" name="Rectangle 39"/>
          <p:cNvSpPr/>
          <p:nvPr/>
        </p:nvSpPr>
        <p:spPr>
          <a:xfrm>
            <a:off x="0" y="5029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032" name="Rectangle 40"/>
          <p:cNvSpPr/>
          <p:nvPr/>
        </p:nvSpPr>
        <p:spPr>
          <a:xfrm>
            <a:off x="4916" y="5486400"/>
            <a:ext cx="121870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033" name="TextBox 45"/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7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8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9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7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49038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49039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49040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49041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1 3 5 </a:t>
            </a:r>
          </a:p>
        </p:txBody>
      </p:sp>
      <p:sp>
        <p:nvSpPr>
          <p:cNvPr id="1049042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1 3 5 7 9</a:t>
            </a:r>
          </a:p>
        </p:txBody>
      </p:sp>
      <p:sp>
        <p:nvSpPr>
          <p:cNvPr id="1049043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</a:t>
            </a:r>
          </a:p>
        </p:txBody>
      </p:sp>
      <p:sp>
        <p:nvSpPr>
          <p:cNvPr id="1049044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 output</a:t>
            </a:r>
          </a:p>
        </p:txBody>
      </p:sp>
      <p:sp>
        <p:nvSpPr>
          <p:cNvPr id="1049045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046" name="TextBox 19"/>
          <p:cNvSpPr txBox="1"/>
          <p:nvPr/>
        </p:nvSpPr>
        <p:spPr>
          <a:xfrm>
            <a:off x="3890150" y="19812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0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49051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49052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49053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49054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1 3 5 </a:t>
            </a:r>
          </a:p>
        </p:txBody>
      </p:sp>
      <p:sp>
        <p:nvSpPr>
          <p:cNvPr id="1049055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1 3 5 7 9</a:t>
            </a:r>
          </a:p>
        </p:txBody>
      </p:sp>
      <p:sp>
        <p:nvSpPr>
          <p:cNvPr id="1049056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</a:t>
            </a:r>
          </a:p>
        </p:txBody>
      </p:sp>
      <p:sp>
        <p:nvSpPr>
          <p:cNvPr id="1049057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 output</a:t>
            </a:r>
          </a:p>
        </p:txBody>
      </p:sp>
      <p:sp>
        <p:nvSpPr>
          <p:cNvPr id="1049058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059" name="TextBox 19"/>
          <p:cNvSpPr txBox="1"/>
          <p:nvPr/>
        </p:nvSpPr>
        <p:spPr>
          <a:xfrm>
            <a:off x="3890150" y="19812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9</a:t>
            </a:r>
          </a:p>
        </p:txBody>
      </p:sp>
      <p:pic>
        <p:nvPicPr>
          <p:cNvPr id="2097199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71664" y="3774178"/>
            <a:ext cx="673844" cy="6536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3" name="TextBox 8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</p:txBody>
      </p:sp>
      <p:sp>
        <p:nvSpPr>
          <p:cNvPr id="1049064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065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9" name="Rectangle 43"/>
          <p:cNvSpPr/>
          <p:nvPr/>
        </p:nvSpPr>
        <p:spPr>
          <a:xfrm>
            <a:off x="-4916" y="5943600"/>
            <a:ext cx="12201832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070" name="Rectangle 44"/>
          <p:cNvSpPr/>
          <p:nvPr/>
        </p:nvSpPr>
        <p:spPr>
          <a:xfrm>
            <a:off x="4916" y="6400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071" name="Rectangle 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Code/Pseudo Code</a:t>
            </a:r>
          </a:p>
        </p:txBody>
      </p:sp>
      <p:sp>
        <p:nvSpPr>
          <p:cNvPr id="1049072" name="Rectangle 15"/>
          <p:cNvSpPr/>
          <p:nvPr/>
        </p:nvSpPr>
        <p:spPr>
          <a:xfrm>
            <a:off x="0" y="457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x = 4</a:t>
            </a:r>
          </a:p>
        </p:txBody>
      </p:sp>
      <p:sp>
        <p:nvSpPr>
          <p:cNvPr id="1049073" name="Rectangle 30"/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2000" noProof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++x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074" name="Rectangle 31"/>
          <p:cNvSpPr/>
          <p:nvPr/>
        </p:nvSpPr>
        <p:spPr>
          <a:xfrm>
            <a:off x="0" y="13716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z = x++</a:t>
            </a:r>
          </a:p>
        </p:txBody>
      </p:sp>
      <p:sp>
        <p:nvSpPr>
          <p:cNvPr id="1049075" name="Rectangle 32"/>
          <p:cNvSpPr/>
          <p:nvPr/>
        </p:nvSpPr>
        <p:spPr>
          <a:xfrm>
            <a:off x="0" y="1828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x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076" name="Rectangle 33"/>
          <p:cNvSpPr/>
          <p:nvPr/>
        </p:nvSpPr>
        <p:spPr>
          <a:xfrm>
            <a:off x="0" y="22860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 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077" name="Rectangle 34"/>
          <p:cNvSpPr/>
          <p:nvPr/>
        </p:nvSpPr>
        <p:spPr>
          <a:xfrm>
            <a:off x="0" y="27432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 z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078" name="Rectangle 35"/>
          <p:cNvSpPr/>
          <p:nvPr/>
        </p:nvSpPr>
        <p:spPr>
          <a:xfrm>
            <a:off x="0" y="32004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079" name="Rectangle 36"/>
          <p:cNvSpPr/>
          <p:nvPr/>
        </p:nvSpPr>
        <p:spPr>
          <a:xfrm>
            <a:off x="0" y="36576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080" name="Rectangle 37"/>
          <p:cNvSpPr/>
          <p:nvPr/>
        </p:nvSpPr>
        <p:spPr>
          <a:xfrm>
            <a:off x="0" y="41148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081" name="Rectangle 38"/>
          <p:cNvSpPr/>
          <p:nvPr/>
        </p:nvSpPr>
        <p:spPr>
          <a:xfrm>
            <a:off x="0" y="45720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049082" name="Rectangle 39"/>
          <p:cNvSpPr/>
          <p:nvPr/>
        </p:nvSpPr>
        <p:spPr>
          <a:xfrm>
            <a:off x="0" y="5029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083" name="Rectangle 40"/>
          <p:cNvSpPr/>
          <p:nvPr/>
        </p:nvSpPr>
        <p:spPr>
          <a:xfrm>
            <a:off x="4916" y="5486400"/>
            <a:ext cx="121870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084" name="TextBox 45"/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7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8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9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48630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48631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48632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48633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27</a:t>
            </a:r>
          </a:p>
        </p:txBody>
      </p:sp>
      <p:sp>
        <p:nvSpPr>
          <p:cNvPr id="1048634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187</a:t>
            </a:r>
          </a:p>
        </p:txBody>
      </p:sp>
      <p:sp>
        <p:nvSpPr>
          <p:cNvPr id="1048635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13</a:t>
            </a:r>
          </a:p>
        </p:txBody>
      </p:sp>
      <p:sp>
        <p:nvSpPr>
          <p:cNvPr id="1048636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120</a:t>
            </a:r>
          </a:p>
        </p:txBody>
      </p:sp>
      <p:sp>
        <p:nvSpPr>
          <p:cNvPr id="1048637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38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8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49089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49090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49091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49092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4 5 5</a:t>
            </a:r>
          </a:p>
        </p:txBody>
      </p:sp>
      <p:sp>
        <p:nvSpPr>
          <p:cNvPr id="1049093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6 5 5</a:t>
            </a:r>
          </a:p>
        </p:txBody>
      </p:sp>
      <p:sp>
        <p:nvSpPr>
          <p:cNvPr id="1049094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4 5 4</a:t>
            </a:r>
          </a:p>
        </p:txBody>
      </p:sp>
      <p:sp>
        <p:nvSpPr>
          <p:cNvPr id="1049095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6 5 6</a:t>
            </a:r>
          </a:p>
        </p:txBody>
      </p:sp>
      <p:sp>
        <p:nvSpPr>
          <p:cNvPr id="1049096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097" name="TextBox 19"/>
          <p:cNvSpPr txBox="1"/>
          <p:nvPr/>
        </p:nvSpPr>
        <p:spPr>
          <a:xfrm>
            <a:off x="3890150" y="19812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1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49102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49103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49104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49105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4 5 5</a:t>
            </a:r>
          </a:p>
        </p:txBody>
      </p:sp>
      <p:sp>
        <p:nvSpPr>
          <p:cNvPr id="1049106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6 5 5</a:t>
            </a:r>
          </a:p>
        </p:txBody>
      </p:sp>
      <p:sp>
        <p:nvSpPr>
          <p:cNvPr id="1049107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4 5 4</a:t>
            </a:r>
          </a:p>
        </p:txBody>
      </p:sp>
      <p:sp>
        <p:nvSpPr>
          <p:cNvPr id="1049108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6 5 6</a:t>
            </a:r>
          </a:p>
        </p:txBody>
      </p:sp>
      <p:sp>
        <p:nvSpPr>
          <p:cNvPr id="104910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110" name="TextBox 19"/>
          <p:cNvSpPr txBox="1"/>
          <p:nvPr/>
        </p:nvSpPr>
        <p:spPr>
          <a:xfrm>
            <a:off x="3890150" y="19812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10</a:t>
            </a:r>
          </a:p>
        </p:txBody>
      </p:sp>
      <p:pic>
        <p:nvPicPr>
          <p:cNvPr id="2097204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67608" y="3801288"/>
            <a:ext cx="673844" cy="6536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4" name="TextBox 8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</p:txBody>
      </p:sp>
      <p:sp>
        <p:nvSpPr>
          <p:cNvPr id="1049115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116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20" name="Rectangle 43"/>
          <p:cNvSpPr/>
          <p:nvPr/>
        </p:nvSpPr>
        <p:spPr>
          <a:xfrm>
            <a:off x="-4916" y="5943600"/>
            <a:ext cx="12201832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121" name="Rectangle 44"/>
          <p:cNvSpPr/>
          <p:nvPr/>
        </p:nvSpPr>
        <p:spPr>
          <a:xfrm>
            <a:off x="4916" y="6400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122" name="Rectangle 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Code/Pseudo Code</a:t>
            </a:r>
          </a:p>
        </p:txBody>
      </p:sp>
      <p:sp>
        <p:nvSpPr>
          <p:cNvPr id="1049123" name="Rectangle 15"/>
          <p:cNvSpPr/>
          <p:nvPr/>
        </p:nvSpPr>
        <p:spPr>
          <a:xfrm>
            <a:off x="0" y="457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i = 0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124" name="Rectangle 30"/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while ( ++i &lt; 5 )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125" name="Rectangle 31"/>
          <p:cNvSpPr/>
          <p:nvPr/>
        </p:nvSpPr>
        <p:spPr>
          <a:xfrm>
            <a:off x="0" y="13716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 i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126" name="Rectangle 32"/>
          <p:cNvSpPr/>
          <p:nvPr/>
        </p:nvSpPr>
        <p:spPr>
          <a:xfrm>
            <a:off x="0" y="1828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end while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127" name="Rectangle 33"/>
          <p:cNvSpPr/>
          <p:nvPr/>
        </p:nvSpPr>
        <p:spPr>
          <a:xfrm>
            <a:off x="0" y="22860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128" name="Rectangle 34"/>
          <p:cNvSpPr/>
          <p:nvPr/>
        </p:nvSpPr>
        <p:spPr>
          <a:xfrm>
            <a:off x="0" y="27432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129" name="Rectangle 35"/>
          <p:cNvSpPr/>
          <p:nvPr/>
        </p:nvSpPr>
        <p:spPr>
          <a:xfrm>
            <a:off x="0" y="32004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130" name="Rectangle 36"/>
          <p:cNvSpPr/>
          <p:nvPr/>
        </p:nvSpPr>
        <p:spPr>
          <a:xfrm>
            <a:off x="0" y="36576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131" name="Rectangle 37"/>
          <p:cNvSpPr/>
          <p:nvPr/>
        </p:nvSpPr>
        <p:spPr>
          <a:xfrm>
            <a:off x="0" y="41148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132" name="Rectangle 38"/>
          <p:cNvSpPr/>
          <p:nvPr/>
        </p:nvSpPr>
        <p:spPr>
          <a:xfrm>
            <a:off x="0" y="45720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133" name="Rectangle 39"/>
          <p:cNvSpPr/>
          <p:nvPr/>
        </p:nvSpPr>
        <p:spPr>
          <a:xfrm>
            <a:off x="0" y="5029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134" name="Rectangle 40"/>
          <p:cNvSpPr/>
          <p:nvPr/>
        </p:nvSpPr>
        <p:spPr>
          <a:xfrm>
            <a:off x="4916" y="5486400"/>
            <a:ext cx="121870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135" name="TextBox 45"/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39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49140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49141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49142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49143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1 2 3 4</a:t>
            </a:r>
          </a:p>
        </p:txBody>
      </p:sp>
      <p:sp>
        <p:nvSpPr>
          <p:cNvPr id="1049144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0 1 2 3 4</a:t>
            </a:r>
          </a:p>
        </p:txBody>
      </p:sp>
      <p:sp>
        <p:nvSpPr>
          <p:cNvPr id="1049145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1049146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Error</a:t>
            </a:r>
          </a:p>
        </p:txBody>
      </p:sp>
      <p:sp>
        <p:nvSpPr>
          <p:cNvPr id="1049147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148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2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49153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49154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49155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49156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1 2 3 4</a:t>
            </a:r>
          </a:p>
        </p:txBody>
      </p:sp>
      <p:sp>
        <p:nvSpPr>
          <p:cNvPr id="1049157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0 1 2 3 4</a:t>
            </a:r>
          </a:p>
        </p:txBody>
      </p:sp>
      <p:sp>
        <p:nvSpPr>
          <p:cNvPr id="1049158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1049159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Error</a:t>
            </a:r>
          </a:p>
        </p:txBody>
      </p:sp>
      <p:sp>
        <p:nvSpPr>
          <p:cNvPr id="1049160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161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11</a:t>
            </a:r>
          </a:p>
        </p:txBody>
      </p:sp>
      <p:pic>
        <p:nvPicPr>
          <p:cNvPr id="2097209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83632" y="3284678"/>
            <a:ext cx="673844" cy="6536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5" name="TextBox 8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</p:txBody>
      </p:sp>
      <p:sp>
        <p:nvSpPr>
          <p:cNvPr id="1049166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167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1" name="Rectangle 43"/>
          <p:cNvSpPr/>
          <p:nvPr/>
        </p:nvSpPr>
        <p:spPr>
          <a:xfrm>
            <a:off x="-4916" y="5943600"/>
            <a:ext cx="12201832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172" name="Rectangle 44"/>
          <p:cNvSpPr/>
          <p:nvPr/>
        </p:nvSpPr>
        <p:spPr>
          <a:xfrm>
            <a:off x="4916" y="6400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173" name="Rectangle 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Code/Pseudo Code</a:t>
            </a:r>
          </a:p>
        </p:txBody>
      </p:sp>
      <p:sp>
        <p:nvSpPr>
          <p:cNvPr id="1049174" name="Rectangle 15"/>
          <p:cNvSpPr/>
          <p:nvPr/>
        </p:nvSpPr>
        <p:spPr>
          <a:xfrm>
            <a:off x="0" y="457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Integer i = 0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175" name="Rectangle 30"/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 ( i++ &lt; 5 )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176" name="Rectangle 31"/>
          <p:cNvSpPr/>
          <p:nvPr/>
        </p:nvSpPr>
        <p:spPr>
          <a:xfrm>
            <a:off x="0" y="13716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print i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177" name="Rectangle 32"/>
          <p:cNvSpPr/>
          <p:nvPr/>
        </p:nvSpPr>
        <p:spPr>
          <a:xfrm>
            <a:off x="0" y="1828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sz="2000" noProof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end while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178" name="Rectangle 33"/>
          <p:cNvSpPr/>
          <p:nvPr/>
        </p:nvSpPr>
        <p:spPr>
          <a:xfrm>
            <a:off x="0" y="22860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179" name="Rectangle 34"/>
          <p:cNvSpPr/>
          <p:nvPr/>
        </p:nvSpPr>
        <p:spPr>
          <a:xfrm>
            <a:off x="0" y="27432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180" name="Rectangle 35"/>
          <p:cNvSpPr/>
          <p:nvPr/>
        </p:nvSpPr>
        <p:spPr>
          <a:xfrm>
            <a:off x="0" y="32004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181" name="Rectangle 36"/>
          <p:cNvSpPr/>
          <p:nvPr/>
        </p:nvSpPr>
        <p:spPr>
          <a:xfrm>
            <a:off x="0" y="36576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182" name="Rectangle 37"/>
          <p:cNvSpPr/>
          <p:nvPr/>
        </p:nvSpPr>
        <p:spPr>
          <a:xfrm>
            <a:off x="0" y="41148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183" name="Rectangle 38"/>
          <p:cNvSpPr/>
          <p:nvPr/>
        </p:nvSpPr>
        <p:spPr>
          <a:xfrm>
            <a:off x="0" y="45720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049184" name="Rectangle 39"/>
          <p:cNvSpPr/>
          <p:nvPr/>
        </p:nvSpPr>
        <p:spPr>
          <a:xfrm>
            <a:off x="0" y="5029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185" name="Rectangle 40"/>
          <p:cNvSpPr/>
          <p:nvPr/>
        </p:nvSpPr>
        <p:spPr>
          <a:xfrm>
            <a:off x="4916" y="5486400"/>
            <a:ext cx="121870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186" name="TextBox 45"/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7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8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9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90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49191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49192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49193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49194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1 2 3 4 5</a:t>
            </a:r>
          </a:p>
        </p:txBody>
      </p:sp>
      <p:sp>
        <p:nvSpPr>
          <p:cNvPr id="1049195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1 2 3 4</a:t>
            </a:r>
          </a:p>
        </p:txBody>
      </p:sp>
      <p:sp>
        <p:nvSpPr>
          <p:cNvPr id="1049196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0 1 2 3 4</a:t>
            </a:r>
          </a:p>
        </p:txBody>
      </p:sp>
      <p:sp>
        <p:nvSpPr>
          <p:cNvPr id="1049197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Infinite loop</a:t>
            </a:r>
          </a:p>
        </p:txBody>
      </p:sp>
      <p:sp>
        <p:nvSpPr>
          <p:cNvPr id="1049198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199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3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49204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49205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49206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49207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1 2 3 4 5</a:t>
            </a:r>
          </a:p>
        </p:txBody>
      </p:sp>
      <p:sp>
        <p:nvSpPr>
          <p:cNvPr id="1049208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1 2 3 4</a:t>
            </a:r>
          </a:p>
        </p:txBody>
      </p:sp>
      <p:sp>
        <p:nvSpPr>
          <p:cNvPr id="1049209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0 1 2 3 4</a:t>
            </a:r>
          </a:p>
        </p:txBody>
      </p:sp>
      <p:sp>
        <p:nvSpPr>
          <p:cNvPr id="1049210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Infinite loop</a:t>
            </a:r>
          </a:p>
        </p:txBody>
      </p:sp>
      <p:sp>
        <p:nvSpPr>
          <p:cNvPr id="1049211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212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12</a:t>
            </a:r>
          </a:p>
        </p:txBody>
      </p:sp>
      <p:pic>
        <p:nvPicPr>
          <p:cNvPr id="2097214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99656" y="3239152"/>
            <a:ext cx="673844" cy="6536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48643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48644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48645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48646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27</a:t>
            </a:r>
          </a:p>
        </p:txBody>
      </p:sp>
      <p:sp>
        <p:nvSpPr>
          <p:cNvPr id="1048647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187</a:t>
            </a:r>
          </a:p>
        </p:txBody>
      </p:sp>
      <p:sp>
        <p:nvSpPr>
          <p:cNvPr id="1048648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13</a:t>
            </a:r>
          </a:p>
        </p:txBody>
      </p:sp>
      <p:sp>
        <p:nvSpPr>
          <p:cNvPr id="1048649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120</a:t>
            </a:r>
          </a:p>
        </p:txBody>
      </p:sp>
      <p:sp>
        <p:nvSpPr>
          <p:cNvPr id="1048650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51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</a:t>
            </a:r>
          </a:p>
        </p:txBody>
      </p:sp>
      <p:pic>
        <p:nvPicPr>
          <p:cNvPr id="2097159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95600" y="4403979"/>
            <a:ext cx="673844" cy="6536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16" name="TextBox 8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What is the intention of the following pseudocode?</a:t>
            </a:r>
          </a:p>
        </p:txBody>
      </p:sp>
      <p:sp>
        <p:nvSpPr>
          <p:cNvPr id="1049217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218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22" name="Rectangle 43"/>
          <p:cNvSpPr/>
          <p:nvPr/>
        </p:nvSpPr>
        <p:spPr>
          <a:xfrm>
            <a:off x="-4916" y="5943600"/>
            <a:ext cx="12201832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223" name="Rectangle 44"/>
          <p:cNvSpPr/>
          <p:nvPr/>
        </p:nvSpPr>
        <p:spPr>
          <a:xfrm>
            <a:off x="4916" y="6400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224" name="Rectangle 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Code/Pseudo Code</a:t>
            </a:r>
          </a:p>
        </p:txBody>
      </p:sp>
      <p:sp>
        <p:nvSpPr>
          <p:cNvPr id="1049225" name="Rectangle 15"/>
          <p:cNvSpPr/>
          <p:nvPr/>
        </p:nvSpPr>
        <p:spPr>
          <a:xfrm>
            <a:off x="0" y="457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input base = 2, exponent = 3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226" name="Rectangle 30"/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power = 1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227" name="Rectangle 31"/>
          <p:cNvSpPr/>
          <p:nvPr/>
        </p:nvSpPr>
        <p:spPr>
          <a:xfrm>
            <a:off x="0" y="13716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num = 1 to exponent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228" name="Rectangle 32"/>
          <p:cNvSpPr/>
          <p:nvPr/>
        </p:nvSpPr>
        <p:spPr>
          <a:xfrm>
            <a:off x="0" y="1828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power = power * base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229" name="Rectangle 33"/>
          <p:cNvSpPr/>
          <p:nvPr/>
        </p:nvSpPr>
        <p:spPr>
          <a:xfrm>
            <a:off x="0" y="22860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	end for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230" name="Rectangle 34"/>
          <p:cNvSpPr/>
          <p:nvPr/>
        </p:nvSpPr>
        <p:spPr>
          <a:xfrm>
            <a:off x="0" y="27432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print power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231" name="Rectangle 35"/>
          <p:cNvSpPr/>
          <p:nvPr/>
        </p:nvSpPr>
        <p:spPr>
          <a:xfrm>
            <a:off x="0" y="32004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232" name="Rectangle 36"/>
          <p:cNvSpPr/>
          <p:nvPr/>
        </p:nvSpPr>
        <p:spPr>
          <a:xfrm>
            <a:off x="0" y="36576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	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233" name="Rectangle 37"/>
          <p:cNvSpPr/>
          <p:nvPr/>
        </p:nvSpPr>
        <p:spPr>
          <a:xfrm>
            <a:off x="0" y="41148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234" name="Rectangle 38"/>
          <p:cNvSpPr/>
          <p:nvPr/>
        </p:nvSpPr>
        <p:spPr>
          <a:xfrm>
            <a:off x="0" y="45720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049235" name="Rectangle 39"/>
          <p:cNvSpPr/>
          <p:nvPr/>
        </p:nvSpPr>
        <p:spPr>
          <a:xfrm>
            <a:off x="0" y="5029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236" name="Rectangle 40"/>
          <p:cNvSpPr/>
          <p:nvPr/>
        </p:nvSpPr>
        <p:spPr>
          <a:xfrm>
            <a:off x="4916" y="5486400"/>
            <a:ext cx="121870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237" name="TextBox 45"/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41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49242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49243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49244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49245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Factorial of a number</a:t>
            </a:r>
          </a:p>
        </p:txBody>
      </p:sp>
      <p:sp>
        <p:nvSpPr>
          <p:cNvPr id="1049246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Prime Number</a:t>
            </a:r>
          </a:p>
        </p:txBody>
      </p:sp>
      <p:sp>
        <p:nvSpPr>
          <p:cNvPr id="1049247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Power of a number</a:t>
            </a:r>
          </a:p>
        </p:txBody>
      </p:sp>
      <p:sp>
        <p:nvSpPr>
          <p:cNvPr id="1049248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these</a:t>
            </a:r>
          </a:p>
        </p:txBody>
      </p:sp>
      <p:sp>
        <p:nvSpPr>
          <p:cNvPr id="104924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250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18" name="TextBox 8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</p:txBody>
      </p:sp>
      <p:sp>
        <p:nvSpPr>
          <p:cNvPr id="10493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320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24" name="Rectangle 43"/>
          <p:cNvSpPr/>
          <p:nvPr/>
        </p:nvSpPr>
        <p:spPr>
          <a:xfrm>
            <a:off x="-4916" y="5943600"/>
            <a:ext cx="12201832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325" name="Rectangle 44"/>
          <p:cNvSpPr/>
          <p:nvPr/>
        </p:nvSpPr>
        <p:spPr>
          <a:xfrm>
            <a:off x="4916" y="6400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326" name="Rectangle 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Code/Pseudo Code</a:t>
            </a:r>
          </a:p>
        </p:txBody>
      </p:sp>
      <p:sp>
        <p:nvSpPr>
          <p:cNvPr id="1049327" name="Rectangle 15"/>
          <p:cNvSpPr/>
          <p:nvPr/>
        </p:nvSpPr>
        <p:spPr>
          <a:xfrm>
            <a:off x="0" y="457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Input a = 5, b = 6</a:t>
            </a:r>
          </a:p>
        </p:txBody>
      </p:sp>
      <p:sp>
        <p:nvSpPr>
          <p:cNvPr id="1049328" name="Rectangle 30"/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“0” 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329" name="Rectangle 31"/>
          <p:cNvSpPr/>
          <p:nvPr/>
        </p:nvSpPr>
        <p:spPr>
          <a:xfrm>
            <a:off x="0" y="13716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print a</a:t>
            </a:r>
          </a:p>
        </p:txBody>
      </p:sp>
      <p:sp>
        <p:nvSpPr>
          <p:cNvPr id="1049330" name="Rectangle 32"/>
          <p:cNvSpPr/>
          <p:nvPr/>
        </p:nvSpPr>
        <p:spPr>
          <a:xfrm>
            <a:off x="0" y="1828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331" name="Rectangle 33"/>
          <p:cNvSpPr/>
          <p:nvPr/>
        </p:nvSpPr>
        <p:spPr>
          <a:xfrm>
            <a:off x="0" y="22860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 b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332" name="Rectangle 34"/>
          <p:cNvSpPr/>
          <p:nvPr/>
        </p:nvSpPr>
        <p:spPr>
          <a:xfrm>
            <a:off x="0" y="27432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333" name="Rectangle 35"/>
          <p:cNvSpPr/>
          <p:nvPr/>
        </p:nvSpPr>
        <p:spPr>
          <a:xfrm>
            <a:off x="0" y="32004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334" name="Rectangle 36"/>
          <p:cNvSpPr/>
          <p:nvPr/>
        </p:nvSpPr>
        <p:spPr>
          <a:xfrm>
            <a:off x="0" y="36576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335" name="Rectangle 37"/>
          <p:cNvSpPr/>
          <p:nvPr/>
        </p:nvSpPr>
        <p:spPr>
          <a:xfrm>
            <a:off x="0" y="41148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336" name="Rectangle 38"/>
          <p:cNvSpPr/>
          <p:nvPr/>
        </p:nvSpPr>
        <p:spPr>
          <a:xfrm>
            <a:off x="0" y="45720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049337" name="Rectangle 39"/>
          <p:cNvSpPr/>
          <p:nvPr/>
        </p:nvSpPr>
        <p:spPr>
          <a:xfrm>
            <a:off x="0" y="5029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338" name="Rectangle 40"/>
          <p:cNvSpPr/>
          <p:nvPr/>
        </p:nvSpPr>
        <p:spPr>
          <a:xfrm>
            <a:off x="4916" y="5486400"/>
            <a:ext cx="121870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339" name="TextBox 45"/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7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8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9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43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49344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49345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49346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49347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</a:t>
            </a:r>
          </a:p>
        </p:txBody>
      </p:sp>
      <p:sp>
        <p:nvSpPr>
          <p:cNvPr id="1049348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05</a:t>
            </a:r>
          </a:p>
        </p:txBody>
      </p:sp>
      <p:sp>
        <p:nvSpPr>
          <p:cNvPr id="1049349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</a:t>
            </a:r>
          </a:p>
        </p:txBody>
      </p:sp>
      <p:sp>
        <p:nvSpPr>
          <p:cNvPr id="1049350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03</a:t>
            </a:r>
          </a:p>
        </p:txBody>
      </p:sp>
      <p:sp>
        <p:nvSpPr>
          <p:cNvPr id="1049351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352" name="TextBox 19"/>
          <p:cNvSpPr txBox="1"/>
          <p:nvPr/>
        </p:nvSpPr>
        <p:spPr>
          <a:xfrm>
            <a:off x="3890150" y="19812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56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49357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49358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49359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49360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</a:t>
            </a:r>
          </a:p>
        </p:txBody>
      </p:sp>
      <p:sp>
        <p:nvSpPr>
          <p:cNvPr id="1049361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05</a:t>
            </a:r>
          </a:p>
        </p:txBody>
      </p:sp>
      <p:sp>
        <p:nvSpPr>
          <p:cNvPr id="1049362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</a:t>
            </a:r>
          </a:p>
        </p:txBody>
      </p:sp>
      <p:sp>
        <p:nvSpPr>
          <p:cNvPr id="1049363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03</a:t>
            </a:r>
          </a:p>
        </p:txBody>
      </p:sp>
      <p:sp>
        <p:nvSpPr>
          <p:cNvPr id="1049364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365" name="TextBox 19"/>
          <p:cNvSpPr txBox="1"/>
          <p:nvPr/>
        </p:nvSpPr>
        <p:spPr>
          <a:xfrm>
            <a:off x="3890150" y="19812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15</a:t>
            </a:r>
          </a:p>
        </p:txBody>
      </p:sp>
      <p:pic>
        <p:nvPicPr>
          <p:cNvPr id="2097229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79576" y="3857755"/>
            <a:ext cx="673844" cy="653629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69" name="TextBox 8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</p:txBody>
      </p:sp>
      <p:sp>
        <p:nvSpPr>
          <p:cNvPr id="1049370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371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16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75" name="Rectangle 43"/>
          <p:cNvSpPr/>
          <p:nvPr/>
        </p:nvSpPr>
        <p:spPr>
          <a:xfrm>
            <a:off x="-4916" y="5943600"/>
            <a:ext cx="12201832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376" name="Rectangle 44"/>
          <p:cNvSpPr/>
          <p:nvPr/>
        </p:nvSpPr>
        <p:spPr>
          <a:xfrm>
            <a:off x="4916" y="6400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377" name="Rectangle 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Code/Pseudo Code</a:t>
            </a:r>
          </a:p>
        </p:txBody>
      </p:sp>
      <p:sp>
        <p:nvSpPr>
          <p:cNvPr id="1049378" name="Rectangle 15"/>
          <p:cNvSpPr/>
          <p:nvPr/>
        </p:nvSpPr>
        <p:spPr>
          <a:xfrm>
            <a:off x="0" y="457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Integer</a:t>
            </a: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 5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379" name="Rectangle 30"/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00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I = 1 to n;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380" name="Rectangle 31"/>
          <p:cNvSpPr/>
          <p:nvPr/>
        </p:nvSpPr>
        <p:spPr>
          <a:xfrm>
            <a:off x="0" y="13716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		print i</a:t>
            </a:r>
          </a:p>
        </p:txBody>
      </p:sp>
      <p:sp>
        <p:nvSpPr>
          <p:cNvPr id="1049381" name="Rectangle 32"/>
          <p:cNvSpPr/>
          <p:nvPr/>
        </p:nvSpPr>
        <p:spPr>
          <a:xfrm>
            <a:off x="0" y="1828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for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382" name="Rectangle 33"/>
          <p:cNvSpPr/>
          <p:nvPr/>
        </p:nvSpPr>
        <p:spPr>
          <a:xfrm>
            <a:off x="0" y="22860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383" name="Rectangle 34"/>
          <p:cNvSpPr/>
          <p:nvPr/>
        </p:nvSpPr>
        <p:spPr>
          <a:xfrm>
            <a:off x="0" y="27432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384" name="Rectangle 35"/>
          <p:cNvSpPr/>
          <p:nvPr/>
        </p:nvSpPr>
        <p:spPr>
          <a:xfrm>
            <a:off x="0" y="32004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385" name="Rectangle 36"/>
          <p:cNvSpPr/>
          <p:nvPr/>
        </p:nvSpPr>
        <p:spPr>
          <a:xfrm>
            <a:off x="0" y="36576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386" name="Rectangle 37"/>
          <p:cNvSpPr/>
          <p:nvPr/>
        </p:nvSpPr>
        <p:spPr>
          <a:xfrm>
            <a:off x="0" y="41148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387" name="Rectangle 38"/>
          <p:cNvSpPr/>
          <p:nvPr/>
        </p:nvSpPr>
        <p:spPr>
          <a:xfrm>
            <a:off x="0" y="45720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049388" name="Rectangle 39"/>
          <p:cNvSpPr/>
          <p:nvPr/>
        </p:nvSpPr>
        <p:spPr>
          <a:xfrm>
            <a:off x="0" y="5029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389" name="Rectangle 40"/>
          <p:cNvSpPr/>
          <p:nvPr/>
        </p:nvSpPr>
        <p:spPr>
          <a:xfrm>
            <a:off x="4916" y="5486400"/>
            <a:ext cx="121870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390" name="TextBox 45"/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7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8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9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14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94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49395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49396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49397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49398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1049399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</a:t>
            </a:r>
          </a:p>
        </p:txBody>
      </p:sp>
      <p:sp>
        <p:nvSpPr>
          <p:cNvPr id="1049400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</a:p>
        </p:txBody>
      </p:sp>
      <p:sp>
        <p:nvSpPr>
          <p:cNvPr id="1049401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Error</a:t>
            </a:r>
          </a:p>
        </p:txBody>
      </p:sp>
      <p:sp>
        <p:nvSpPr>
          <p:cNvPr id="1049402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403" name="TextBox 19"/>
          <p:cNvSpPr txBox="1"/>
          <p:nvPr/>
        </p:nvSpPr>
        <p:spPr>
          <a:xfrm>
            <a:off x="3890150" y="19812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extBox 8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</p:txBody>
      </p:sp>
      <p:sp>
        <p:nvSpPr>
          <p:cNvPr id="1048656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57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07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49408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49409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49410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49411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1049412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</a:t>
            </a:r>
          </a:p>
        </p:txBody>
      </p:sp>
      <p:sp>
        <p:nvSpPr>
          <p:cNvPr id="1049413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</a:p>
        </p:txBody>
      </p:sp>
      <p:sp>
        <p:nvSpPr>
          <p:cNvPr id="1049414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Error</a:t>
            </a:r>
          </a:p>
        </p:txBody>
      </p:sp>
      <p:sp>
        <p:nvSpPr>
          <p:cNvPr id="1049415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416" name="TextBox 19"/>
          <p:cNvSpPr txBox="1"/>
          <p:nvPr/>
        </p:nvSpPr>
        <p:spPr>
          <a:xfrm>
            <a:off x="3890150" y="19812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16</a:t>
            </a:r>
          </a:p>
        </p:txBody>
      </p:sp>
      <p:pic>
        <p:nvPicPr>
          <p:cNvPr id="2097234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51584" y="4401683"/>
            <a:ext cx="673844" cy="653629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20" name="TextBox 8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</p:txBody>
      </p:sp>
      <p:sp>
        <p:nvSpPr>
          <p:cNvPr id="1049421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422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17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26" name="Rectangle 43"/>
          <p:cNvSpPr/>
          <p:nvPr/>
        </p:nvSpPr>
        <p:spPr>
          <a:xfrm>
            <a:off x="-4916" y="5943600"/>
            <a:ext cx="12201832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427" name="Rectangle 44"/>
          <p:cNvSpPr/>
          <p:nvPr/>
        </p:nvSpPr>
        <p:spPr>
          <a:xfrm>
            <a:off x="4916" y="6400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428" name="Rectangle 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Code/Pseudo Code</a:t>
            </a:r>
          </a:p>
        </p:txBody>
      </p:sp>
      <p:sp>
        <p:nvSpPr>
          <p:cNvPr id="1049429" name="Rectangle 15"/>
          <p:cNvSpPr/>
          <p:nvPr/>
        </p:nvSpPr>
        <p:spPr>
          <a:xfrm>
            <a:off x="0" y="457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Integer</a:t>
            </a: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11, b = 5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430" name="Rectangle 30"/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2000" noProof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a = 5)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431" name="Rectangle 31"/>
          <p:cNvSpPr/>
          <p:nvPr/>
        </p:nvSpPr>
        <p:spPr>
          <a:xfrm>
            <a:off x="0" y="13716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		b = 6</a:t>
            </a:r>
          </a:p>
        </p:txBody>
      </p:sp>
      <p:sp>
        <p:nvSpPr>
          <p:cNvPr id="1049432" name="Rectangle 32"/>
          <p:cNvSpPr/>
          <p:nvPr/>
        </p:nvSpPr>
        <p:spPr>
          <a:xfrm>
            <a:off x="0" y="1828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433" name="Rectangle 33"/>
          <p:cNvSpPr/>
          <p:nvPr/>
        </p:nvSpPr>
        <p:spPr>
          <a:xfrm>
            <a:off x="0" y="22860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 b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434" name="Rectangle 34"/>
          <p:cNvSpPr/>
          <p:nvPr/>
        </p:nvSpPr>
        <p:spPr>
          <a:xfrm>
            <a:off x="0" y="27432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435" name="Rectangle 35"/>
          <p:cNvSpPr/>
          <p:nvPr/>
        </p:nvSpPr>
        <p:spPr>
          <a:xfrm>
            <a:off x="0" y="32004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436" name="Rectangle 36"/>
          <p:cNvSpPr/>
          <p:nvPr/>
        </p:nvSpPr>
        <p:spPr>
          <a:xfrm>
            <a:off x="0" y="36576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437" name="Rectangle 37"/>
          <p:cNvSpPr/>
          <p:nvPr/>
        </p:nvSpPr>
        <p:spPr>
          <a:xfrm>
            <a:off x="0" y="41148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438" name="Rectangle 38"/>
          <p:cNvSpPr/>
          <p:nvPr/>
        </p:nvSpPr>
        <p:spPr>
          <a:xfrm>
            <a:off x="0" y="45720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049439" name="Rectangle 39"/>
          <p:cNvSpPr/>
          <p:nvPr/>
        </p:nvSpPr>
        <p:spPr>
          <a:xfrm>
            <a:off x="0" y="5029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440" name="Rectangle 40"/>
          <p:cNvSpPr/>
          <p:nvPr/>
        </p:nvSpPr>
        <p:spPr>
          <a:xfrm>
            <a:off x="4916" y="5486400"/>
            <a:ext cx="121870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441" name="TextBox 45"/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7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8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9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14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45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49446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49447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49448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49449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11 6</a:t>
            </a:r>
          </a:p>
        </p:txBody>
      </p:sp>
      <p:sp>
        <p:nvSpPr>
          <p:cNvPr id="1049450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11 5 </a:t>
            </a:r>
          </a:p>
        </p:txBody>
      </p:sp>
      <p:sp>
        <p:nvSpPr>
          <p:cNvPr id="1049451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5 6</a:t>
            </a:r>
          </a:p>
        </p:txBody>
      </p:sp>
      <p:sp>
        <p:nvSpPr>
          <p:cNvPr id="1049452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Compiler Error</a:t>
            </a:r>
          </a:p>
        </p:txBody>
      </p:sp>
      <p:sp>
        <p:nvSpPr>
          <p:cNvPr id="1049453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454" name="TextBox 19"/>
          <p:cNvSpPr txBox="1"/>
          <p:nvPr/>
        </p:nvSpPr>
        <p:spPr>
          <a:xfrm>
            <a:off x="3890150" y="19812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17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58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49459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49460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49461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49462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11 6</a:t>
            </a:r>
          </a:p>
        </p:txBody>
      </p:sp>
      <p:sp>
        <p:nvSpPr>
          <p:cNvPr id="1049463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11 5 </a:t>
            </a:r>
          </a:p>
        </p:txBody>
      </p:sp>
      <p:sp>
        <p:nvSpPr>
          <p:cNvPr id="1049464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5 6</a:t>
            </a:r>
          </a:p>
        </p:txBody>
      </p:sp>
      <p:sp>
        <p:nvSpPr>
          <p:cNvPr id="1049465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Compiler Error</a:t>
            </a:r>
          </a:p>
        </p:txBody>
      </p:sp>
      <p:sp>
        <p:nvSpPr>
          <p:cNvPr id="1049466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467" name="TextBox 19"/>
          <p:cNvSpPr txBox="1"/>
          <p:nvPr/>
        </p:nvSpPr>
        <p:spPr>
          <a:xfrm>
            <a:off x="3890150" y="19812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17</a:t>
            </a:r>
          </a:p>
        </p:txBody>
      </p:sp>
      <p:pic>
        <p:nvPicPr>
          <p:cNvPr id="2097239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95600" y="4395459"/>
            <a:ext cx="673844" cy="653629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71" name="TextBox 8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</p:txBody>
      </p:sp>
      <p:sp>
        <p:nvSpPr>
          <p:cNvPr id="1049472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473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18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77" name="Rectangle 43"/>
          <p:cNvSpPr/>
          <p:nvPr/>
        </p:nvSpPr>
        <p:spPr>
          <a:xfrm>
            <a:off x="-4916" y="5943600"/>
            <a:ext cx="12201832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478" name="Rectangle 44"/>
          <p:cNvSpPr/>
          <p:nvPr/>
        </p:nvSpPr>
        <p:spPr>
          <a:xfrm>
            <a:off x="4916" y="6400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479" name="Rectangle 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Code/Pseudo Code</a:t>
            </a:r>
          </a:p>
        </p:txBody>
      </p:sp>
      <p:sp>
        <p:nvSpPr>
          <p:cNvPr id="1049480" name="Rectangle 15"/>
          <p:cNvSpPr/>
          <p:nvPr/>
        </p:nvSpPr>
        <p:spPr>
          <a:xfrm>
            <a:off x="0" y="457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if ( 0 ) </a:t>
            </a:r>
          </a:p>
        </p:txBody>
      </p:sp>
      <p:sp>
        <p:nvSpPr>
          <p:cNvPr id="1049481" name="Rectangle 30"/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		</a:t>
            </a:r>
            <a:r>
              <a:rPr lang="en-US" sz="2000" noProof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True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482" name="Rectangle 31"/>
          <p:cNvSpPr/>
          <p:nvPr/>
        </p:nvSpPr>
        <p:spPr>
          <a:xfrm>
            <a:off x="0" y="13716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print False</a:t>
            </a:r>
          </a:p>
        </p:txBody>
      </p:sp>
      <p:sp>
        <p:nvSpPr>
          <p:cNvPr id="1049483" name="Rectangle 32"/>
          <p:cNvSpPr/>
          <p:nvPr/>
        </p:nvSpPr>
        <p:spPr>
          <a:xfrm>
            <a:off x="0" y="1828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484" name="Rectangle 33"/>
          <p:cNvSpPr/>
          <p:nvPr/>
        </p:nvSpPr>
        <p:spPr>
          <a:xfrm>
            <a:off x="0" y="22860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485" name="Rectangle 34"/>
          <p:cNvSpPr/>
          <p:nvPr/>
        </p:nvSpPr>
        <p:spPr>
          <a:xfrm>
            <a:off x="0" y="27432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486" name="Rectangle 35"/>
          <p:cNvSpPr/>
          <p:nvPr/>
        </p:nvSpPr>
        <p:spPr>
          <a:xfrm>
            <a:off x="0" y="32004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487" name="Rectangle 36"/>
          <p:cNvSpPr/>
          <p:nvPr/>
        </p:nvSpPr>
        <p:spPr>
          <a:xfrm>
            <a:off x="0" y="36576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488" name="Rectangle 37"/>
          <p:cNvSpPr/>
          <p:nvPr/>
        </p:nvSpPr>
        <p:spPr>
          <a:xfrm>
            <a:off x="0" y="41148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489" name="Rectangle 38"/>
          <p:cNvSpPr/>
          <p:nvPr/>
        </p:nvSpPr>
        <p:spPr>
          <a:xfrm>
            <a:off x="0" y="45720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049490" name="Rectangle 39"/>
          <p:cNvSpPr/>
          <p:nvPr/>
        </p:nvSpPr>
        <p:spPr>
          <a:xfrm>
            <a:off x="0" y="5029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491" name="Rectangle 40"/>
          <p:cNvSpPr/>
          <p:nvPr/>
        </p:nvSpPr>
        <p:spPr>
          <a:xfrm>
            <a:off x="4916" y="5486400"/>
            <a:ext cx="121870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492" name="TextBox 45"/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7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8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9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14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96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49497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49498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49499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49500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True</a:t>
            </a:r>
          </a:p>
        </p:txBody>
      </p:sp>
      <p:sp>
        <p:nvSpPr>
          <p:cNvPr id="1049501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False</a:t>
            </a:r>
          </a:p>
        </p:txBody>
      </p:sp>
      <p:sp>
        <p:nvSpPr>
          <p:cNvPr id="1049502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Error</a:t>
            </a:r>
          </a:p>
        </p:txBody>
      </p:sp>
      <p:sp>
        <p:nvSpPr>
          <p:cNvPr id="1049503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 output</a:t>
            </a:r>
          </a:p>
        </p:txBody>
      </p:sp>
      <p:sp>
        <p:nvSpPr>
          <p:cNvPr id="1049504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505" name="TextBox 19"/>
          <p:cNvSpPr txBox="1"/>
          <p:nvPr/>
        </p:nvSpPr>
        <p:spPr>
          <a:xfrm>
            <a:off x="3890150" y="19812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18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09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49510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49511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49512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49513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True</a:t>
            </a:r>
          </a:p>
        </p:txBody>
      </p:sp>
      <p:sp>
        <p:nvSpPr>
          <p:cNvPr id="1049514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False</a:t>
            </a:r>
          </a:p>
        </p:txBody>
      </p:sp>
      <p:sp>
        <p:nvSpPr>
          <p:cNvPr id="1049515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Error</a:t>
            </a:r>
          </a:p>
        </p:txBody>
      </p:sp>
      <p:sp>
        <p:nvSpPr>
          <p:cNvPr id="1049516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 output</a:t>
            </a:r>
          </a:p>
        </p:txBody>
      </p:sp>
      <p:sp>
        <p:nvSpPr>
          <p:cNvPr id="1049517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518" name="TextBox 19"/>
          <p:cNvSpPr txBox="1"/>
          <p:nvPr/>
        </p:nvSpPr>
        <p:spPr>
          <a:xfrm>
            <a:off x="3890150" y="19812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18</a:t>
            </a:r>
          </a:p>
        </p:txBody>
      </p:sp>
      <p:pic>
        <p:nvPicPr>
          <p:cNvPr id="2097244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67608" y="3843286"/>
            <a:ext cx="673844" cy="653629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22" name="TextBox 8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</p:txBody>
      </p:sp>
      <p:sp>
        <p:nvSpPr>
          <p:cNvPr id="1049523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524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Rectangle 43"/>
          <p:cNvSpPr/>
          <p:nvPr/>
        </p:nvSpPr>
        <p:spPr>
          <a:xfrm>
            <a:off x="-4916" y="5943600"/>
            <a:ext cx="12201832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662" name="Rectangle 44"/>
          <p:cNvSpPr/>
          <p:nvPr/>
        </p:nvSpPr>
        <p:spPr>
          <a:xfrm>
            <a:off x="4916" y="6400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663" name="Rectangle 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Code/Pseudo Code</a:t>
            </a:r>
          </a:p>
        </p:txBody>
      </p:sp>
      <p:sp>
        <p:nvSpPr>
          <p:cNvPr id="1048664" name="Rectangle 15"/>
          <p:cNvSpPr/>
          <p:nvPr/>
        </p:nvSpPr>
        <p:spPr>
          <a:xfrm>
            <a:off x="0" y="457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	Integer</a:t>
            </a: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665" name="Rectangle 30"/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(n = 3; n != 0; n--)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666" name="Rectangle 31"/>
          <p:cNvSpPr/>
          <p:nvPr/>
        </p:nvSpPr>
        <p:spPr>
          <a:xfrm>
            <a:off x="0" y="13716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		Print n</a:t>
            </a:r>
          </a:p>
        </p:txBody>
      </p:sp>
      <p:sp>
        <p:nvSpPr>
          <p:cNvPr id="1048667" name="Rectangle 32"/>
          <p:cNvSpPr/>
          <p:nvPr/>
        </p:nvSpPr>
        <p:spPr>
          <a:xfrm>
            <a:off x="0" y="1828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sz="2000" noProof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n = n-1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668" name="Rectangle 33"/>
          <p:cNvSpPr/>
          <p:nvPr/>
        </p:nvSpPr>
        <p:spPr>
          <a:xfrm>
            <a:off x="0" y="22860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end for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669" name="Rectangle 34"/>
          <p:cNvSpPr/>
          <p:nvPr/>
        </p:nvSpPr>
        <p:spPr>
          <a:xfrm>
            <a:off x="0" y="27432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670" name="Rectangle 35"/>
          <p:cNvSpPr/>
          <p:nvPr/>
        </p:nvSpPr>
        <p:spPr>
          <a:xfrm>
            <a:off x="0" y="32004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671" name="Rectangle 36"/>
          <p:cNvSpPr/>
          <p:nvPr/>
        </p:nvSpPr>
        <p:spPr>
          <a:xfrm>
            <a:off x="0" y="36576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672" name="Rectangle 37"/>
          <p:cNvSpPr/>
          <p:nvPr/>
        </p:nvSpPr>
        <p:spPr>
          <a:xfrm>
            <a:off x="0" y="41148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673" name="Rectangle 38"/>
          <p:cNvSpPr/>
          <p:nvPr/>
        </p:nvSpPr>
        <p:spPr>
          <a:xfrm>
            <a:off x="0" y="45720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048674" name="Rectangle 39"/>
          <p:cNvSpPr/>
          <p:nvPr/>
        </p:nvSpPr>
        <p:spPr>
          <a:xfrm>
            <a:off x="0" y="5029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675" name="Rectangle 40"/>
          <p:cNvSpPr/>
          <p:nvPr/>
        </p:nvSpPr>
        <p:spPr>
          <a:xfrm>
            <a:off x="4916" y="5486400"/>
            <a:ext cx="121870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8676" name="TextBox 45"/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7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8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9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28" name="Rectangle 43"/>
          <p:cNvSpPr/>
          <p:nvPr/>
        </p:nvSpPr>
        <p:spPr>
          <a:xfrm>
            <a:off x="-4916" y="5943600"/>
            <a:ext cx="12201832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529" name="Rectangle 44"/>
          <p:cNvSpPr/>
          <p:nvPr/>
        </p:nvSpPr>
        <p:spPr>
          <a:xfrm>
            <a:off x="4916" y="6400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530" name="Rectangle 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Code/Pseudo Code</a:t>
            </a:r>
          </a:p>
        </p:txBody>
      </p:sp>
      <p:sp>
        <p:nvSpPr>
          <p:cNvPr id="1049531" name="Rectangle 15"/>
          <p:cNvSpPr/>
          <p:nvPr/>
        </p:nvSpPr>
        <p:spPr>
          <a:xfrm>
            <a:off x="0" y="457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input a = 10, b = 10</a:t>
            </a:r>
          </a:p>
        </p:txBody>
      </p:sp>
      <p:sp>
        <p:nvSpPr>
          <p:cNvPr id="1049532" name="Rectangle 30"/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2000" noProof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a++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533" name="Rectangle 31"/>
          <p:cNvSpPr/>
          <p:nvPr/>
        </p:nvSpPr>
        <p:spPr>
          <a:xfrm>
            <a:off x="0" y="13716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y = ++b</a:t>
            </a:r>
          </a:p>
        </p:txBody>
      </p:sp>
      <p:sp>
        <p:nvSpPr>
          <p:cNvPr id="1049534" name="Rectangle 32"/>
          <p:cNvSpPr/>
          <p:nvPr/>
        </p:nvSpPr>
        <p:spPr>
          <a:xfrm>
            <a:off x="0" y="1828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x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535" name="Rectangle 33"/>
          <p:cNvSpPr/>
          <p:nvPr/>
        </p:nvSpPr>
        <p:spPr>
          <a:xfrm>
            <a:off x="0" y="22860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 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536" name="Rectangle 34"/>
          <p:cNvSpPr/>
          <p:nvPr/>
        </p:nvSpPr>
        <p:spPr>
          <a:xfrm>
            <a:off x="0" y="27432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537" name="Rectangle 35"/>
          <p:cNvSpPr/>
          <p:nvPr/>
        </p:nvSpPr>
        <p:spPr>
          <a:xfrm>
            <a:off x="0" y="32004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049538" name="Rectangle 36"/>
          <p:cNvSpPr/>
          <p:nvPr/>
        </p:nvSpPr>
        <p:spPr>
          <a:xfrm>
            <a:off x="0" y="36576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539" name="Rectangle 37"/>
          <p:cNvSpPr/>
          <p:nvPr/>
        </p:nvSpPr>
        <p:spPr>
          <a:xfrm>
            <a:off x="0" y="41148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540" name="Rectangle 38"/>
          <p:cNvSpPr/>
          <p:nvPr/>
        </p:nvSpPr>
        <p:spPr>
          <a:xfrm>
            <a:off x="0" y="45720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049541" name="Rectangle 39"/>
          <p:cNvSpPr/>
          <p:nvPr/>
        </p:nvSpPr>
        <p:spPr>
          <a:xfrm>
            <a:off x="0" y="5029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542" name="Rectangle 40"/>
          <p:cNvSpPr/>
          <p:nvPr/>
        </p:nvSpPr>
        <p:spPr>
          <a:xfrm>
            <a:off x="4916" y="5486400"/>
            <a:ext cx="121870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543" name="TextBox 45"/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7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8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9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14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47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49548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49549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49550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49551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10 10</a:t>
            </a:r>
          </a:p>
        </p:txBody>
      </p:sp>
      <p:sp>
        <p:nvSpPr>
          <p:cNvPr id="1049552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11 11 </a:t>
            </a:r>
          </a:p>
        </p:txBody>
      </p:sp>
      <p:sp>
        <p:nvSpPr>
          <p:cNvPr id="1049553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10 11</a:t>
            </a:r>
          </a:p>
        </p:txBody>
      </p:sp>
      <p:sp>
        <p:nvSpPr>
          <p:cNvPr id="1049554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11 10</a:t>
            </a:r>
          </a:p>
        </p:txBody>
      </p:sp>
      <p:sp>
        <p:nvSpPr>
          <p:cNvPr id="1049555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556" name="TextBox 19"/>
          <p:cNvSpPr txBox="1"/>
          <p:nvPr/>
        </p:nvSpPr>
        <p:spPr>
          <a:xfrm>
            <a:off x="3890150" y="19812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19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60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49561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49562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49563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49564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10 10</a:t>
            </a:r>
          </a:p>
        </p:txBody>
      </p:sp>
      <p:sp>
        <p:nvSpPr>
          <p:cNvPr id="1049565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11 11 </a:t>
            </a:r>
          </a:p>
        </p:txBody>
      </p:sp>
      <p:sp>
        <p:nvSpPr>
          <p:cNvPr id="1049566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10 11</a:t>
            </a:r>
          </a:p>
        </p:txBody>
      </p:sp>
      <p:sp>
        <p:nvSpPr>
          <p:cNvPr id="1049567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11 10</a:t>
            </a:r>
          </a:p>
        </p:txBody>
      </p:sp>
      <p:sp>
        <p:nvSpPr>
          <p:cNvPr id="1049568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569" name="TextBox 19"/>
          <p:cNvSpPr txBox="1"/>
          <p:nvPr/>
        </p:nvSpPr>
        <p:spPr>
          <a:xfrm>
            <a:off x="3890150" y="19812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19</a:t>
            </a:r>
          </a:p>
        </p:txBody>
      </p:sp>
      <p:pic>
        <p:nvPicPr>
          <p:cNvPr id="2097249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83632" y="4401683"/>
            <a:ext cx="673844" cy="653629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73" name="TextBox 8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</p:txBody>
      </p:sp>
      <p:sp>
        <p:nvSpPr>
          <p:cNvPr id="1049574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575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20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79" name="Rectangle 43"/>
          <p:cNvSpPr/>
          <p:nvPr/>
        </p:nvSpPr>
        <p:spPr>
          <a:xfrm>
            <a:off x="-4916" y="5943600"/>
            <a:ext cx="12201832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580" name="Rectangle 44"/>
          <p:cNvSpPr/>
          <p:nvPr/>
        </p:nvSpPr>
        <p:spPr>
          <a:xfrm>
            <a:off x="4916" y="6400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581" name="Rectangle 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Code/Pseudo Code</a:t>
            </a:r>
          </a:p>
        </p:txBody>
      </p:sp>
      <p:sp>
        <p:nvSpPr>
          <p:cNvPr id="1049582" name="Rectangle 15"/>
          <p:cNvSpPr/>
          <p:nvPr/>
        </p:nvSpPr>
        <p:spPr>
          <a:xfrm>
            <a:off x="0" y="457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input i = 0, j = 1, k = 2</a:t>
            </a:r>
          </a:p>
        </p:txBody>
      </p:sp>
      <p:sp>
        <p:nvSpPr>
          <p:cNvPr id="1049583" name="Rectangle 30"/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2000" noProof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= i++ </a:t>
            </a: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2000" noProof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noProof="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noProof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2000" noProof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k++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584" name="Rectangle 31"/>
          <p:cNvSpPr/>
          <p:nvPr/>
        </p:nvSpPr>
        <p:spPr>
          <a:xfrm>
            <a:off x="0" y="13716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rint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i</a:t>
            </a:r>
          </a:p>
        </p:txBody>
      </p:sp>
      <p:sp>
        <p:nvSpPr>
          <p:cNvPr id="1049585" name="Rectangle 32"/>
          <p:cNvSpPr/>
          <p:nvPr/>
        </p:nvSpPr>
        <p:spPr>
          <a:xfrm>
            <a:off x="0" y="1828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j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586" name="Rectangle 33"/>
          <p:cNvSpPr/>
          <p:nvPr/>
        </p:nvSpPr>
        <p:spPr>
          <a:xfrm>
            <a:off x="0" y="22860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 k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587" name="Rectangle 34"/>
          <p:cNvSpPr/>
          <p:nvPr/>
        </p:nvSpPr>
        <p:spPr>
          <a:xfrm>
            <a:off x="0" y="27432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 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588" name="Rectangle 35"/>
          <p:cNvSpPr/>
          <p:nvPr/>
        </p:nvSpPr>
        <p:spPr>
          <a:xfrm>
            <a:off x="0" y="32004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589" name="Rectangle 36"/>
          <p:cNvSpPr/>
          <p:nvPr/>
        </p:nvSpPr>
        <p:spPr>
          <a:xfrm>
            <a:off x="0" y="36576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590" name="Rectangle 37"/>
          <p:cNvSpPr/>
          <p:nvPr/>
        </p:nvSpPr>
        <p:spPr>
          <a:xfrm>
            <a:off x="0" y="41148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591" name="Rectangle 38"/>
          <p:cNvSpPr/>
          <p:nvPr/>
        </p:nvSpPr>
        <p:spPr>
          <a:xfrm>
            <a:off x="0" y="45720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049592" name="Rectangle 39"/>
          <p:cNvSpPr/>
          <p:nvPr/>
        </p:nvSpPr>
        <p:spPr>
          <a:xfrm>
            <a:off x="0" y="5029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593" name="Rectangle 40"/>
          <p:cNvSpPr/>
          <p:nvPr/>
        </p:nvSpPr>
        <p:spPr>
          <a:xfrm>
            <a:off x="4916" y="5486400"/>
            <a:ext cx="121870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594" name="TextBox 45"/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7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8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9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14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98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49599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49600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49601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49602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1 2 3 4</a:t>
            </a:r>
          </a:p>
        </p:txBody>
      </p:sp>
      <p:sp>
        <p:nvSpPr>
          <p:cNvPr id="1049603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1 2 2 1</a:t>
            </a:r>
          </a:p>
        </p:txBody>
      </p:sp>
      <p:sp>
        <p:nvSpPr>
          <p:cNvPr id="1049604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1 1 3 1</a:t>
            </a:r>
          </a:p>
        </p:txBody>
      </p:sp>
      <p:sp>
        <p:nvSpPr>
          <p:cNvPr id="1049605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0 1 2 1</a:t>
            </a:r>
          </a:p>
        </p:txBody>
      </p:sp>
      <p:sp>
        <p:nvSpPr>
          <p:cNvPr id="1049606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607" name="TextBox 19"/>
          <p:cNvSpPr txBox="1"/>
          <p:nvPr/>
        </p:nvSpPr>
        <p:spPr>
          <a:xfrm>
            <a:off x="3890150" y="19812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20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11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49612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49613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49614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49615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1 2 3 4</a:t>
            </a:r>
          </a:p>
        </p:txBody>
      </p:sp>
      <p:sp>
        <p:nvSpPr>
          <p:cNvPr id="1049616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1 2 2 1</a:t>
            </a:r>
          </a:p>
        </p:txBody>
      </p:sp>
      <p:sp>
        <p:nvSpPr>
          <p:cNvPr id="1049617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1 1 3 1</a:t>
            </a:r>
          </a:p>
        </p:txBody>
      </p:sp>
      <p:sp>
        <p:nvSpPr>
          <p:cNvPr id="1049618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0 1 2 1</a:t>
            </a:r>
          </a:p>
        </p:txBody>
      </p:sp>
      <p:sp>
        <p:nvSpPr>
          <p:cNvPr id="10496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620" name="TextBox 19"/>
          <p:cNvSpPr txBox="1"/>
          <p:nvPr/>
        </p:nvSpPr>
        <p:spPr>
          <a:xfrm>
            <a:off x="3890150" y="19812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20</a:t>
            </a:r>
          </a:p>
        </p:txBody>
      </p:sp>
      <p:pic>
        <p:nvPicPr>
          <p:cNvPr id="2097254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27648" y="3796722"/>
            <a:ext cx="673844" cy="653629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24" name="TextBox 8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</p:txBody>
      </p:sp>
      <p:sp>
        <p:nvSpPr>
          <p:cNvPr id="1049625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626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21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30" name="Rectangle 43"/>
          <p:cNvSpPr/>
          <p:nvPr/>
        </p:nvSpPr>
        <p:spPr>
          <a:xfrm>
            <a:off x="-4916" y="5943600"/>
            <a:ext cx="12201832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631" name="Rectangle 44"/>
          <p:cNvSpPr/>
          <p:nvPr/>
        </p:nvSpPr>
        <p:spPr>
          <a:xfrm>
            <a:off x="4916" y="6400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632" name="Rectangle 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Code/Pseudo Code</a:t>
            </a:r>
          </a:p>
        </p:txBody>
      </p:sp>
      <p:sp>
        <p:nvSpPr>
          <p:cNvPr id="1049633" name="Rectangle 15"/>
          <p:cNvSpPr/>
          <p:nvPr/>
        </p:nvSpPr>
        <p:spPr>
          <a:xfrm>
            <a:off x="0" y="457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Character ch1 = ‘a’, ch2 = ‘b’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634" name="Rectangle 30"/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int res = ch1 + ch2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635" name="Rectangle 31"/>
          <p:cNvSpPr/>
          <p:nvPr/>
        </p:nvSpPr>
        <p:spPr>
          <a:xfrm>
            <a:off x="0" y="13716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 res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636" name="Rectangle 32"/>
          <p:cNvSpPr/>
          <p:nvPr/>
        </p:nvSpPr>
        <p:spPr>
          <a:xfrm>
            <a:off x="0" y="1828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noProof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637" name="Rectangle 33"/>
          <p:cNvSpPr/>
          <p:nvPr/>
        </p:nvSpPr>
        <p:spPr>
          <a:xfrm>
            <a:off x="0" y="22860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638" name="Rectangle 34"/>
          <p:cNvSpPr/>
          <p:nvPr/>
        </p:nvSpPr>
        <p:spPr>
          <a:xfrm>
            <a:off x="0" y="27432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639" name="Rectangle 35"/>
          <p:cNvSpPr/>
          <p:nvPr/>
        </p:nvSpPr>
        <p:spPr>
          <a:xfrm>
            <a:off x="0" y="32004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640" name="Rectangle 36"/>
          <p:cNvSpPr/>
          <p:nvPr/>
        </p:nvSpPr>
        <p:spPr>
          <a:xfrm>
            <a:off x="0" y="36576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641" name="Rectangle 37"/>
          <p:cNvSpPr/>
          <p:nvPr/>
        </p:nvSpPr>
        <p:spPr>
          <a:xfrm>
            <a:off x="0" y="41148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642" name="Rectangle 38"/>
          <p:cNvSpPr/>
          <p:nvPr/>
        </p:nvSpPr>
        <p:spPr>
          <a:xfrm>
            <a:off x="0" y="45720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643" name="Rectangle 39"/>
          <p:cNvSpPr/>
          <p:nvPr/>
        </p:nvSpPr>
        <p:spPr>
          <a:xfrm>
            <a:off x="0" y="5029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644" name="Rectangle 40"/>
          <p:cNvSpPr/>
          <p:nvPr/>
        </p:nvSpPr>
        <p:spPr>
          <a:xfrm>
            <a:off x="4916" y="5486400"/>
            <a:ext cx="121870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645" name="TextBox 45"/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49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49650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49651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49652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49653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195</a:t>
            </a:r>
          </a:p>
        </p:txBody>
      </p:sp>
      <p:sp>
        <p:nvSpPr>
          <p:cNvPr id="1049654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Error</a:t>
            </a:r>
          </a:p>
        </p:txBody>
      </p:sp>
      <p:sp>
        <p:nvSpPr>
          <p:cNvPr id="1049655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131</a:t>
            </a:r>
          </a:p>
        </p:txBody>
      </p:sp>
      <p:sp>
        <p:nvSpPr>
          <p:cNvPr id="1049656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Undefined Behavior</a:t>
            </a:r>
          </a:p>
        </p:txBody>
      </p:sp>
      <p:sp>
        <p:nvSpPr>
          <p:cNvPr id="1049657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658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48681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48682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48683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48684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3 1</a:t>
            </a:r>
          </a:p>
        </p:txBody>
      </p:sp>
      <p:sp>
        <p:nvSpPr>
          <p:cNvPr id="1048685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3 2 1</a:t>
            </a:r>
          </a:p>
        </p:txBody>
      </p:sp>
      <p:sp>
        <p:nvSpPr>
          <p:cNvPr id="1048686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1048687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Infinite loop</a:t>
            </a:r>
          </a:p>
        </p:txBody>
      </p:sp>
      <p:sp>
        <p:nvSpPr>
          <p:cNvPr id="1048688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89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62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49663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49664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49665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49666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195</a:t>
            </a:r>
          </a:p>
        </p:txBody>
      </p:sp>
      <p:sp>
        <p:nvSpPr>
          <p:cNvPr id="1049667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Error</a:t>
            </a:r>
          </a:p>
        </p:txBody>
      </p:sp>
      <p:sp>
        <p:nvSpPr>
          <p:cNvPr id="1049668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131</a:t>
            </a:r>
          </a:p>
        </p:txBody>
      </p:sp>
      <p:sp>
        <p:nvSpPr>
          <p:cNvPr id="1049669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Undefined Behavior</a:t>
            </a:r>
          </a:p>
        </p:txBody>
      </p:sp>
      <p:sp>
        <p:nvSpPr>
          <p:cNvPr id="1049670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671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21</a:t>
            </a:r>
          </a:p>
        </p:txBody>
      </p:sp>
      <p:pic>
        <p:nvPicPr>
          <p:cNvPr id="2097259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23592" y="3301097"/>
            <a:ext cx="673844" cy="653629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75" name="TextBox 8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</p:txBody>
      </p:sp>
      <p:sp>
        <p:nvSpPr>
          <p:cNvPr id="1049676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677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22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81" name="Rectangle 43"/>
          <p:cNvSpPr/>
          <p:nvPr/>
        </p:nvSpPr>
        <p:spPr>
          <a:xfrm>
            <a:off x="-4916" y="5943600"/>
            <a:ext cx="12201832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682" name="Rectangle 44"/>
          <p:cNvSpPr/>
          <p:nvPr/>
        </p:nvSpPr>
        <p:spPr>
          <a:xfrm>
            <a:off x="4916" y="6400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683" name="Rectangle 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Code/Pseudo Code</a:t>
            </a:r>
          </a:p>
        </p:txBody>
      </p:sp>
      <p:sp>
        <p:nvSpPr>
          <p:cNvPr id="1049684" name="Rectangle 15"/>
          <p:cNvSpPr/>
          <p:nvPr/>
        </p:nvSpPr>
        <p:spPr>
          <a:xfrm>
            <a:off x="0" y="457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	Character ch1 = ‘1’ ,ch2 = ‘2’</a:t>
            </a:r>
          </a:p>
        </p:txBody>
      </p:sp>
      <p:sp>
        <p:nvSpPr>
          <p:cNvPr id="1049685" name="Rectangle 30"/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character c = ch1 + ch2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686" name="Rectangle 31"/>
          <p:cNvSpPr/>
          <p:nvPr/>
        </p:nvSpPr>
        <p:spPr>
          <a:xfrm>
            <a:off x="0" y="13716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	Print c-32</a:t>
            </a:r>
          </a:p>
        </p:txBody>
      </p:sp>
      <p:sp>
        <p:nvSpPr>
          <p:cNvPr id="1049687" name="Rectangle 32"/>
          <p:cNvSpPr/>
          <p:nvPr/>
        </p:nvSpPr>
        <p:spPr>
          <a:xfrm>
            <a:off x="0" y="1828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sz="2000" noProof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688" name="Rectangle 33"/>
          <p:cNvSpPr/>
          <p:nvPr/>
        </p:nvSpPr>
        <p:spPr>
          <a:xfrm>
            <a:off x="0" y="22860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689" name="Rectangle 34"/>
          <p:cNvSpPr/>
          <p:nvPr/>
        </p:nvSpPr>
        <p:spPr>
          <a:xfrm>
            <a:off x="0" y="27432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690" name="Rectangle 35"/>
          <p:cNvSpPr/>
          <p:nvPr/>
        </p:nvSpPr>
        <p:spPr>
          <a:xfrm>
            <a:off x="0" y="32004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691" name="Rectangle 36"/>
          <p:cNvSpPr/>
          <p:nvPr/>
        </p:nvSpPr>
        <p:spPr>
          <a:xfrm>
            <a:off x="0" y="36576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692" name="Rectangle 37"/>
          <p:cNvSpPr/>
          <p:nvPr/>
        </p:nvSpPr>
        <p:spPr>
          <a:xfrm>
            <a:off x="0" y="41148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693" name="Rectangle 38"/>
          <p:cNvSpPr/>
          <p:nvPr/>
        </p:nvSpPr>
        <p:spPr>
          <a:xfrm>
            <a:off x="0" y="45720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049694" name="Rectangle 39"/>
          <p:cNvSpPr/>
          <p:nvPr/>
        </p:nvSpPr>
        <p:spPr>
          <a:xfrm>
            <a:off x="0" y="5029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695" name="Rectangle 40"/>
          <p:cNvSpPr/>
          <p:nvPr/>
        </p:nvSpPr>
        <p:spPr>
          <a:xfrm>
            <a:off x="4916" y="5486400"/>
            <a:ext cx="121870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49696" name="TextBox 45"/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7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8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9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14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00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49701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49702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49703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49704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A</a:t>
            </a:r>
          </a:p>
        </p:txBody>
      </p:sp>
      <p:sp>
        <p:nvSpPr>
          <p:cNvPr id="1049705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B</a:t>
            </a:r>
          </a:p>
        </p:txBody>
      </p:sp>
      <p:sp>
        <p:nvSpPr>
          <p:cNvPr id="1049706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C</a:t>
            </a:r>
          </a:p>
        </p:txBody>
      </p:sp>
      <p:sp>
        <p:nvSpPr>
          <p:cNvPr id="1049707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D</a:t>
            </a:r>
          </a:p>
        </p:txBody>
      </p:sp>
      <p:sp>
        <p:nvSpPr>
          <p:cNvPr id="1049708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709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22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13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49714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49715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49716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49717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A</a:t>
            </a:r>
          </a:p>
        </p:txBody>
      </p:sp>
      <p:sp>
        <p:nvSpPr>
          <p:cNvPr id="1049718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B</a:t>
            </a:r>
          </a:p>
        </p:txBody>
      </p:sp>
      <p:sp>
        <p:nvSpPr>
          <p:cNvPr id="1049719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C</a:t>
            </a:r>
          </a:p>
        </p:txBody>
      </p:sp>
      <p:sp>
        <p:nvSpPr>
          <p:cNvPr id="1049720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D</a:t>
            </a:r>
          </a:p>
        </p:txBody>
      </p:sp>
      <p:sp>
        <p:nvSpPr>
          <p:cNvPr id="1049721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722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22</a:t>
            </a:r>
          </a:p>
        </p:txBody>
      </p:sp>
      <p:pic>
        <p:nvPicPr>
          <p:cNvPr id="2097264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35560" y="4434198"/>
            <a:ext cx="673844" cy="653629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26" name="TextBox 8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What will be the output of the following pseudocode if x=4?</a:t>
            </a:r>
          </a:p>
        </p:txBody>
      </p:sp>
      <p:sp>
        <p:nvSpPr>
          <p:cNvPr id="1049727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728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23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32" name="Rectangle 43"/>
          <p:cNvSpPr/>
          <p:nvPr/>
        </p:nvSpPr>
        <p:spPr>
          <a:xfrm>
            <a:off x="-4916" y="5943600"/>
            <a:ext cx="12201832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733" name="Rectangle 44"/>
          <p:cNvSpPr/>
          <p:nvPr/>
        </p:nvSpPr>
        <p:spPr>
          <a:xfrm>
            <a:off x="4916" y="6400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734" name="Rectangle 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Code/Pseudo Code</a:t>
            </a:r>
          </a:p>
        </p:txBody>
      </p:sp>
      <p:sp>
        <p:nvSpPr>
          <p:cNvPr id="1049735" name="Rectangle 15"/>
          <p:cNvSpPr/>
          <p:nvPr/>
        </p:nvSpPr>
        <p:spPr>
          <a:xfrm>
            <a:off x="0" y="457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defined in preprocessing as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square ( x ) x * x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736" name="Rectangle 30"/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i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737" name="Rectangle 31"/>
          <p:cNvSpPr/>
          <p:nvPr/>
        </p:nvSpPr>
        <p:spPr>
          <a:xfrm>
            <a:off x="0" y="13716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64 / square ( x 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738" name="Rectangle 32"/>
          <p:cNvSpPr/>
          <p:nvPr/>
        </p:nvSpPr>
        <p:spPr>
          <a:xfrm>
            <a:off x="0" y="1828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 i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739" name="Rectangle 33"/>
          <p:cNvSpPr/>
          <p:nvPr/>
        </p:nvSpPr>
        <p:spPr>
          <a:xfrm>
            <a:off x="0" y="22860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740" name="Rectangle 34"/>
          <p:cNvSpPr/>
          <p:nvPr/>
        </p:nvSpPr>
        <p:spPr>
          <a:xfrm>
            <a:off x="0" y="27432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741" name="Rectangle 35"/>
          <p:cNvSpPr/>
          <p:nvPr/>
        </p:nvSpPr>
        <p:spPr>
          <a:xfrm>
            <a:off x="0" y="32004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742" name="Rectangle 36"/>
          <p:cNvSpPr/>
          <p:nvPr/>
        </p:nvSpPr>
        <p:spPr>
          <a:xfrm>
            <a:off x="0" y="36576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	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743" name="Rectangle 37"/>
          <p:cNvSpPr/>
          <p:nvPr/>
        </p:nvSpPr>
        <p:spPr>
          <a:xfrm>
            <a:off x="0" y="41148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744" name="Rectangle 38"/>
          <p:cNvSpPr/>
          <p:nvPr/>
        </p:nvSpPr>
        <p:spPr>
          <a:xfrm>
            <a:off x="0" y="45720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049745" name="Rectangle 39"/>
          <p:cNvSpPr/>
          <p:nvPr/>
        </p:nvSpPr>
        <p:spPr>
          <a:xfrm>
            <a:off x="0" y="5029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746" name="Rectangle 40"/>
          <p:cNvSpPr/>
          <p:nvPr/>
        </p:nvSpPr>
        <p:spPr>
          <a:xfrm>
            <a:off x="4916" y="5486400"/>
            <a:ext cx="121870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747" name="TextBox 45"/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1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49752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49753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49754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49755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64</a:t>
            </a:r>
          </a:p>
        </p:txBody>
      </p:sp>
      <p:sp>
        <p:nvSpPr>
          <p:cNvPr id="1049756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16</a:t>
            </a:r>
          </a:p>
        </p:txBody>
      </p:sp>
      <p:sp>
        <p:nvSpPr>
          <p:cNvPr id="1049757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1049758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Garbage Value</a:t>
            </a:r>
          </a:p>
        </p:txBody>
      </p:sp>
      <p:sp>
        <p:nvSpPr>
          <p:cNvPr id="104975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760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23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49765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49766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49767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49768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64</a:t>
            </a:r>
          </a:p>
        </p:txBody>
      </p:sp>
      <p:sp>
        <p:nvSpPr>
          <p:cNvPr id="1049769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16</a:t>
            </a:r>
          </a:p>
        </p:txBody>
      </p:sp>
      <p:sp>
        <p:nvSpPr>
          <p:cNvPr id="1049770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1049771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Garbage Value</a:t>
            </a:r>
          </a:p>
        </p:txBody>
      </p:sp>
      <p:sp>
        <p:nvSpPr>
          <p:cNvPr id="1049772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773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23</a:t>
            </a:r>
          </a:p>
        </p:txBody>
      </p:sp>
      <p:pic>
        <p:nvPicPr>
          <p:cNvPr id="2097269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79576" y="3196327"/>
            <a:ext cx="673844" cy="653629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7" name="TextBox 8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</p:txBody>
      </p:sp>
      <p:sp>
        <p:nvSpPr>
          <p:cNvPr id="1049778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779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48694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48695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48696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48697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3 1</a:t>
            </a:r>
          </a:p>
        </p:txBody>
      </p:sp>
      <p:sp>
        <p:nvSpPr>
          <p:cNvPr id="1048698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3 2 1</a:t>
            </a:r>
          </a:p>
        </p:txBody>
      </p:sp>
      <p:sp>
        <p:nvSpPr>
          <p:cNvPr id="1048699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1048700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Infinite loop</a:t>
            </a:r>
          </a:p>
        </p:txBody>
      </p:sp>
      <p:sp>
        <p:nvSpPr>
          <p:cNvPr id="1048701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02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</a:t>
            </a:r>
          </a:p>
        </p:txBody>
      </p:sp>
      <p:pic>
        <p:nvPicPr>
          <p:cNvPr id="2097164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53228" y="4998407"/>
            <a:ext cx="673844" cy="6536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3" name="Rectangle 43"/>
          <p:cNvSpPr/>
          <p:nvPr/>
        </p:nvSpPr>
        <p:spPr>
          <a:xfrm>
            <a:off x="-4916" y="5943600"/>
            <a:ext cx="12201832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784" name="Rectangle 44"/>
          <p:cNvSpPr/>
          <p:nvPr/>
        </p:nvSpPr>
        <p:spPr>
          <a:xfrm>
            <a:off x="4916" y="6400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785" name="Rectangle 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Code/Pseudo Code</a:t>
            </a:r>
          </a:p>
        </p:txBody>
      </p:sp>
      <p:sp>
        <p:nvSpPr>
          <p:cNvPr id="1049786" name="Rectangle 15"/>
          <p:cNvSpPr/>
          <p:nvPr/>
        </p:nvSpPr>
        <p:spPr>
          <a:xfrm>
            <a:off x="0" y="457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a,b,v,c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787" name="Rectangle 30"/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 a=7, b=12,v=70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788" name="Rectangle 31"/>
          <p:cNvSpPr/>
          <p:nvPr/>
        </p:nvSpPr>
        <p:spPr>
          <a:xfrm>
            <a:off x="0" y="13716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while(v&gt;5)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789" name="Rectangle 32"/>
          <p:cNvSpPr/>
          <p:nvPr/>
        </p:nvSpPr>
        <p:spPr>
          <a:xfrm>
            <a:off x="0" y="1828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a= 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a-v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790" name="Rectangle 33"/>
          <p:cNvSpPr/>
          <p:nvPr/>
        </p:nvSpPr>
        <p:spPr>
          <a:xfrm>
            <a:off x="0" y="22860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c=(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)mod 10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791" name="Rectangle 34"/>
          <p:cNvSpPr/>
          <p:nvPr/>
        </p:nvSpPr>
        <p:spPr>
          <a:xfrm>
            <a:off x="0" y="27432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</a:p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while(c&gt;7)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792" name="Rectangle 35"/>
          <p:cNvSpPr/>
          <p:nvPr/>
        </p:nvSpPr>
        <p:spPr>
          <a:xfrm>
            <a:off x="0" y="32004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b=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b+c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793" name="Rectangle 36"/>
          <p:cNvSpPr/>
          <p:nvPr/>
        </p:nvSpPr>
        <p:spPr>
          <a:xfrm>
            <a:off x="0" y="36576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		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end while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794" name="Rectangle 37"/>
          <p:cNvSpPr/>
          <p:nvPr/>
        </p:nvSpPr>
        <p:spPr>
          <a:xfrm>
            <a:off x="0" y="41148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v=v/2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795" name="Rectangle 38"/>
          <p:cNvSpPr/>
          <p:nvPr/>
        </p:nvSpPr>
        <p:spPr>
          <a:xfrm>
            <a:off x="0" y="45720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end while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796" name="Rectangle 39"/>
          <p:cNvSpPr/>
          <p:nvPr/>
        </p:nvSpPr>
        <p:spPr>
          <a:xfrm>
            <a:off x="0" y="5029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print 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b,c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797" name="Rectangle 40"/>
          <p:cNvSpPr/>
          <p:nvPr/>
        </p:nvSpPr>
        <p:spPr>
          <a:xfrm>
            <a:off x="4916" y="5486400"/>
            <a:ext cx="121870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798" name="TextBox 45"/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02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49803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49804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49805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49806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14 -2</a:t>
            </a:r>
          </a:p>
        </p:txBody>
      </p:sp>
      <p:sp>
        <p:nvSpPr>
          <p:cNvPr id="1049807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12 -1</a:t>
            </a:r>
          </a:p>
        </p:txBody>
      </p:sp>
      <p:sp>
        <p:nvSpPr>
          <p:cNvPr id="1049808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16 82</a:t>
            </a:r>
          </a:p>
        </p:txBody>
      </p:sp>
      <p:sp>
        <p:nvSpPr>
          <p:cNvPr id="1049809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12 1</a:t>
            </a:r>
          </a:p>
        </p:txBody>
      </p:sp>
      <p:sp>
        <p:nvSpPr>
          <p:cNvPr id="1049810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811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24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15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49816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49817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49818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49819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14 -2</a:t>
            </a:r>
          </a:p>
        </p:txBody>
      </p:sp>
      <p:sp>
        <p:nvSpPr>
          <p:cNvPr id="1049820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12 -1</a:t>
            </a:r>
          </a:p>
        </p:txBody>
      </p:sp>
      <p:sp>
        <p:nvSpPr>
          <p:cNvPr id="1049821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16 82</a:t>
            </a:r>
          </a:p>
        </p:txBody>
      </p:sp>
      <p:sp>
        <p:nvSpPr>
          <p:cNvPr id="1049822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12 1</a:t>
            </a:r>
          </a:p>
        </p:txBody>
      </p:sp>
      <p:sp>
        <p:nvSpPr>
          <p:cNvPr id="1049823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824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24</a:t>
            </a:r>
          </a:p>
        </p:txBody>
      </p:sp>
      <p:pic>
        <p:nvPicPr>
          <p:cNvPr id="2097274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23592" y="3782212"/>
            <a:ext cx="673844" cy="653629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28" name="TextBox 8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</p:txBody>
      </p:sp>
      <p:sp>
        <p:nvSpPr>
          <p:cNvPr id="104982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830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25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34" name="Rectangle 43"/>
          <p:cNvSpPr/>
          <p:nvPr/>
        </p:nvSpPr>
        <p:spPr>
          <a:xfrm>
            <a:off x="-4916" y="5943600"/>
            <a:ext cx="12201832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835" name="Rectangle 44"/>
          <p:cNvSpPr/>
          <p:nvPr/>
        </p:nvSpPr>
        <p:spPr>
          <a:xfrm>
            <a:off x="4916" y="6400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836" name="Rectangle 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Code/Pseudo Code</a:t>
            </a:r>
          </a:p>
        </p:txBody>
      </p:sp>
      <p:sp>
        <p:nvSpPr>
          <p:cNvPr id="1049837" name="Rectangle 15"/>
          <p:cNvSpPr/>
          <p:nvPr/>
        </p:nvSpPr>
        <p:spPr>
          <a:xfrm>
            <a:off x="0" y="457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A[5][5],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k,j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838" name="Rectangle 30"/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(k=0;k&lt;5;++k)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839" name="Rectangle 31"/>
          <p:cNvSpPr/>
          <p:nvPr/>
        </p:nvSpPr>
        <p:spPr>
          <a:xfrm>
            <a:off x="0" y="13716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for(j=0;j&lt;5;j++)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840" name="Rectangle 32"/>
          <p:cNvSpPr/>
          <p:nvPr/>
        </p:nvSpPr>
        <p:spPr>
          <a:xfrm>
            <a:off x="0" y="1828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A[k][j]=A[j][k]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841" name="Rectangle 33"/>
          <p:cNvSpPr/>
          <p:nvPr/>
        </p:nvSpPr>
        <p:spPr>
          <a:xfrm>
            <a:off x="0" y="22860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end for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842" name="Rectangle 34"/>
          <p:cNvSpPr/>
          <p:nvPr/>
        </p:nvSpPr>
        <p:spPr>
          <a:xfrm>
            <a:off x="0" y="27432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</a:p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end for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843" name="Rectangle 35"/>
          <p:cNvSpPr/>
          <p:nvPr/>
        </p:nvSpPr>
        <p:spPr>
          <a:xfrm>
            <a:off x="0" y="32004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844" name="Rectangle 36"/>
          <p:cNvSpPr/>
          <p:nvPr/>
        </p:nvSpPr>
        <p:spPr>
          <a:xfrm>
            <a:off x="0" y="36576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	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845" name="Rectangle 37"/>
          <p:cNvSpPr/>
          <p:nvPr/>
        </p:nvSpPr>
        <p:spPr>
          <a:xfrm>
            <a:off x="0" y="41148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846" name="Rectangle 38"/>
          <p:cNvSpPr/>
          <p:nvPr/>
        </p:nvSpPr>
        <p:spPr>
          <a:xfrm>
            <a:off x="0" y="45720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049847" name="Rectangle 39"/>
          <p:cNvSpPr/>
          <p:nvPr/>
        </p:nvSpPr>
        <p:spPr>
          <a:xfrm>
            <a:off x="0" y="5029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848" name="Rectangle 40"/>
          <p:cNvSpPr/>
          <p:nvPr/>
        </p:nvSpPr>
        <p:spPr>
          <a:xfrm>
            <a:off x="4916" y="5486400"/>
            <a:ext cx="121870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849" name="TextBox 45"/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53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20B0604020202020204" charset="0"/>
              </a:rPr>
              <a:t>A)</a:t>
            </a:r>
          </a:p>
        </p:txBody>
      </p:sp>
      <p:sp>
        <p:nvSpPr>
          <p:cNvPr id="1049854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20B0604020202020204" charset="0"/>
              </a:rPr>
              <a:t>B)</a:t>
            </a:r>
          </a:p>
        </p:txBody>
      </p:sp>
      <p:sp>
        <p:nvSpPr>
          <p:cNvPr id="1049855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20B0604020202020204" charset="0"/>
              </a:rPr>
              <a:t>C)</a:t>
            </a:r>
          </a:p>
        </p:txBody>
      </p:sp>
      <p:sp>
        <p:nvSpPr>
          <p:cNvPr id="1049856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20B0604020202020204" charset="0"/>
              </a:rPr>
              <a:t>D)</a:t>
            </a:r>
          </a:p>
        </p:txBody>
      </p:sp>
      <p:sp>
        <p:nvSpPr>
          <p:cNvPr id="1049857" name="Rectangle 22"/>
          <p:cNvSpPr/>
          <p:nvPr/>
        </p:nvSpPr>
        <p:spPr>
          <a:xfrm>
            <a:off x="1456098" y="3438933"/>
            <a:ext cx="1009831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It makes the given matrix A, symmetric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1049858" name="Rectangle 23"/>
          <p:cNvSpPr/>
          <p:nvPr/>
        </p:nvSpPr>
        <p:spPr>
          <a:xfrm>
            <a:off x="1456098" y="3992204"/>
            <a:ext cx="1009831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None of the mentioned option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1049859" name="Rectangle 24"/>
          <p:cNvSpPr/>
          <p:nvPr/>
        </p:nvSpPr>
        <p:spPr>
          <a:xfrm>
            <a:off x="1488755" y="4584325"/>
            <a:ext cx="1009831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It transposes  the given matrix A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1049860" name="Rectangle 25"/>
          <p:cNvSpPr/>
          <p:nvPr/>
        </p:nvSpPr>
        <p:spPr>
          <a:xfrm>
            <a:off x="1456098" y="5053054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500" dirty="0">
                <a:latin typeface="Nunito Sans" panose="020B0604020202020204" charset="0"/>
              </a:rPr>
              <a:t>Both A and C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1049861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Nunito Sans" panose="020B0604020202020204" charset="0"/>
            </a:endParaRPr>
          </a:p>
        </p:txBody>
      </p:sp>
      <p:sp>
        <p:nvSpPr>
          <p:cNvPr id="1049862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20B0604020202020204" charset="0"/>
              </a:rPr>
              <a:t>Question 25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66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20B0604020202020204" charset="0"/>
              </a:rPr>
              <a:t>A)</a:t>
            </a:r>
          </a:p>
        </p:txBody>
      </p:sp>
      <p:sp>
        <p:nvSpPr>
          <p:cNvPr id="1049867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20B0604020202020204" charset="0"/>
              </a:rPr>
              <a:t>B)</a:t>
            </a:r>
          </a:p>
        </p:txBody>
      </p:sp>
      <p:sp>
        <p:nvSpPr>
          <p:cNvPr id="1049868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20B0604020202020204" charset="0"/>
              </a:rPr>
              <a:t>C)</a:t>
            </a:r>
          </a:p>
        </p:txBody>
      </p:sp>
      <p:sp>
        <p:nvSpPr>
          <p:cNvPr id="1049869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20B0604020202020204" charset="0"/>
              </a:rPr>
              <a:t>D)</a:t>
            </a:r>
          </a:p>
        </p:txBody>
      </p:sp>
      <p:sp>
        <p:nvSpPr>
          <p:cNvPr id="1049870" name="Rectangle 22"/>
          <p:cNvSpPr/>
          <p:nvPr/>
        </p:nvSpPr>
        <p:spPr>
          <a:xfrm>
            <a:off x="1456098" y="3438933"/>
            <a:ext cx="1009831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It makes the given matrix A, symmetric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1049871" name="Rectangle 23"/>
          <p:cNvSpPr/>
          <p:nvPr/>
        </p:nvSpPr>
        <p:spPr>
          <a:xfrm>
            <a:off x="1456098" y="3992204"/>
            <a:ext cx="1009831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None of the mentioned option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1049872" name="Rectangle 24"/>
          <p:cNvSpPr/>
          <p:nvPr/>
        </p:nvSpPr>
        <p:spPr>
          <a:xfrm>
            <a:off x="1488755" y="4584325"/>
            <a:ext cx="1009831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2500" dirty="0">
                <a:latin typeface="Nunito Sans" panose="020B0604020202020204" charset="0"/>
              </a:rPr>
              <a:t>It transposes  the given matrix A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1049873" name="Rectangle 25"/>
          <p:cNvSpPr/>
          <p:nvPr/>
        </p:nvSpPr>
        <p:spPr>
          <a:xfrm>
            <a:off x="1456098" y="5053054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500" dirty="0">
                <a:latin typeface="Nunito Sans" panose="020B0604020202020204" charset="0"/>
              </a:rPr>
              <a:t>Both A and C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1049874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Nunito Sans" panose="020B0604020202020204" charset="0"/>
            </a:endParaRPr>
          </a:p>
        </p:txBody>
      </p:sp>
      <p:sp>
        <p:nvSpPr>
          <p:cNvPr id="1049875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20B0604020202020204" charset="0"/>
              </a:rPr>
              <a:t>Question 25</a:t>
            </a:r>
          </a:p>
        </p:txBody>
      </p:sp>
      <p:pic>
        <p:nvPicPr>
          <p:cNvPr id="2097279" name="Picture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51984" y="3781192"/>
            <a:ext cx="673844" cy="653629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79" name="TextBox 8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What will be the output of the following pseudocode?</a:t>
            </a:r>
          </a:p>
        </p:txBody>
      </p:sp>
      <p:sp>
        <p:nvSpPr>
          <p:cNvPr id="1049880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881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26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85" name="Rectangle 43"/>
          <p:cNvSpPr/>
          <p:nvPr/>
        </p:nvSpPr>
        <p:spPr>
          <a:xfrm>
            <a:off x="-4916" y="5943600"/>
            <a:ext cx="12201832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886" name="Rectangle 44"/>
          <p:cNvSpPr/>
          <p:nvPr/>
        </p:nvSpPr>
        <p:spPr>
          <a:xfrm>
            <a:off x="4916" y="6400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887" name="Rectangle 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Code/Pseudo Code</a:t>
            </a:r>
          </a:p>
        </p:txBody>
      </p:sp>
      <p:sp>
        <p:nvSpPr>
          <p:cNvPr id="1049888" name="Rectangle 15"/>
          <p:cNvSpPr/>
          <p:nvPr/>
        </p:nvSpPr>
        <p:spPr>
          <a:xfrm>
            <a:off x="0" y="457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 str[20]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889" name="Rectangle 30"/>
          <p:cNvSpPr/>
          <p:nvPr/>
        </p:nvSpPr>
        <p:spPr>
          <a:xfrm>
            <a:off x="0" y="9144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integer 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sameset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str = "ABCDEFGH”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890" name="Rectangle 31"/>
          <p:cNvSpPr/>
          <p:nvPr/>
        </p:nvSpPr>
        <p:spPr>
          <a:xfrm>
            <a:off x="0" y="13716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s=string length(str)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891" name="Rectangle 32"/>
          <p:cNvSpPr/>
          <p:nvPr/>
        </p:nvSpPr>
        <p:spPr>
          <a:xfrm>
            <a:off x="0" y="18288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str[5]=NULL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892" name="Rectangle 33"/>
          <p:cNvSpPr/>
          <p:nvPr/>
        </p:nvSpPr>
        <p:spPr>
          <a:xfrm>
            <a:off x="0" y="22860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s=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893" name="Rectangle 34"/>
          <p:cNvSpPr/>
          <p:nvPr/>
        </p:nvSpPr>
        <p:spPr>
          <a:xfrm>
            <a:off x="0" y="27432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print 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894" name="Rectangle 35"/>
          <p:cNvSpPr/>
          <p:nvPr/>
        </p:nvSpPr>
        <p:spPr>
          <a:xfrm>
            <a:off x="0" y="32004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895" name="Rectangle 36"/>
          <p:cNvSpPr/>
          <p:nvPr/>
        </p:nvSpPr>
        <p:spPr>
          <a:xfrm>
            <a:off x="0" y="36576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		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896" name="Rectangle 37"/>
          <p:cNvSpPr/>
          <p:nvPr/>
        </p:nvSpPr>
        <p:spPr>
          <a:xfrm>
            <a:off x="0" y="41148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897" name="Rectangle 38"/>
          <p:cNvSpPr/>
          <p:nvPr/>
        </p:nvSpPr>
        <p:spPr>
          <a:xfrm>
            <a:off x="0" y="4572000"/>
            <a:ext cx="121920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049898" name="Rectangle 39"/>
          <p:cNvSpPr/>
          <p:nvPr/>
        </p:nvSpPr>
        <p:spPr>
          <a:xfrm>
            <a:off x="0" y="5029200"/>
            <a:ext cx="121920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899" name="Rectangle 40"/>
          <p:cNvSpPr/>
          <p:nvPr/>
        </p:nvSpPr>
        <p:spPr>
          <a:xfrm>
            <a:off x="4916" y="5486400"/>
            <a:ext cx="121870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900" name="TextBox 45"/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04" name="Rectangle 3"/>
          <p:cNvSpPr/>
          <p:nvPr/>
        </p:nvSpPr>
        <p:spPr>
          <a:xfrm>
            <a:off x="657998" y="330083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049905" name="Rectangle 15"/>
          <p:cNvSpPr/>
          <p:nvPr/>
        </p:nvSpPr>
        <p:spPr>
          <a:xfrm>
            <a:off x="647791" y="387559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049906" name="Rectangle 16"/>
          <p:cNvSpPr/>
          <p:nvPr/>
        </p:nvSpPr>
        <p:spPr>
          <a:xfrm>
            <a:off x="657998" y="4450351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049907" name="Rectangle 17"/>
          <p:cNvSpPr/>
          <p:nvPr/>
        </p:nvSpPr>
        <p:spPr>
          <a:xfrm>
            <a:off x="641928" y="5014560"/>
            <a:ext cx="69669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1049908" name="Rectangle 22"/>
          <p:cNvSpPr/>
          <p:nvPr/>
        </p:nvSpPr>
        <p:spPr>
          <a:xfrm>
            <a:off x="1456098" y="330083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</a:t>
            </a:r>
          </a:p>
        </p:txBody>
      </p:sp>
      <p:sp>
        <p:nvSpPr>
          <p:cNvPr id="1049909" name="Rectangle 23"/>
          <p:cNvSpPr/>
          <p:nvPr/>
        </p:nvSpPr>
        <p:spPr>
          <a:xfrm>
            <a:off x="1445891" y="387559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</a:p>
        </p:txBody>
      </p:sp>
      <p:sp>
        <p:nvSpPr>
          <p:cNvPr id="1049910" name="Rectangle 24"/>
          <p:cNvSpPr/>
          <p:nvPr/>
        </p:nvSpPr>
        <p:spPr>
          <a:xfrm>
            <a:off x="1456098" y="4450351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1049911" name="Rectangle 25"/>
          <p:cNvSpPr/>
          <p:nvPr/>
        </p:nvSpPr>
        <p:spPr>
          <a:xfrm>
            <a:off x="1440028" y="5014560"/>
            <a:ext cx="10098317" cy="650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Garbage Value</a:t>
            </a:r>
          </a:p>
        </p:txBody>
      </p:sp>
      <p:sp>
        <p:nvSpPr>
          <p:cNvPr id="1049912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913" name="TextBox 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4410</Words>
  <Application>Microsoft Office PowerPoint</Application>
  <PresentationFormat>Widescreen</PresentationFormat>
  <Paragraphs>2431</Paragraphs>
  <Slides>193</Slides>
  <Notes>192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193</vt:i4>
      </vt:variant>
    </vt:vector>
  </HeadingPairs>
  <TitlesOfParts>
    <vt:vector size="198" baseType="lpstr">
      <vt:lpstr>Calibri</vt:lpstr>
      <vt:lpstr>Nunito Sans</vt:lpstr>
      <vt:lpstr>Arial</vt:lpstr>
      <vt:lpstr>Courier New</vt:lpstr>
      <vt:lpstr>Office Theme</vt:lpstr>
      <vt:lpstr>BALAJI 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admin</cp:lastModifiedBy>
  <cp:revision>8</cp:revision>
  <dcterms:created xsi:type="dcterms:W3CDTF">2006-08-15T13:00:00Z</dcterms:created>
  <dcterms:modified xsi:type="dcterms:W3CDTF">2025-02-02T14:13:09Z</dcterms:modified>
</cp:coreProperties>
</file>