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FF44-492A-4614-822B-EFEBB7B3C287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2A4-8084-43B0-BC6F-B8B45AB44AF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13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FF44-492A-4614-822B-EFEBB7B3C287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2A4-8084-43B0-BC6F-B8B45AB44AF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5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FF44-492A-4614-822B-EFEBB7B3C287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2A4-8084-43B0-BC6F-B8B45AB44AF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78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FF44-492A-4614-822B-EFEBB7B3C287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2A4-8084-43B0-BC6F-B8B45AB44AF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79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FF44-492A-4614-822B-EFEBB7B3C287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2A4-8084-43B0-BC6F-B8B45AB44AF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06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FF44-492A-4614-822B-EFEBB7B3C287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2A4-8084-43B0-BC6F-B8B45AB44AF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29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FF44-492A-4614-822B-EFEBB7B3C287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2A4-8084-43B0-BC6F-B8B45AB44AF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9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FF44-492A-4614-822B-EFEBB7B3C287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2A4-8084-43B0-BC6F-B8B45AB44AF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03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FF44-492A-4614-822B-EFEBB7B3C287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2A4-8084-43B0-BC6F-B8B45AB44AF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39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FF44-492A-4614-822B-EFEBB7B3C287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2A4-8084-43B0-BC6F-B8B45AB44AF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29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FF44-492A-4614-822B-EFEBB7B3C287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42A4-8084-43B0-BC6F-B8B45AB44AF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2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FFF44-492A-4614-822B-EFEBB7B3C287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842A4-8084-43B0-BC6F-B8B45AB44AF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5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arme 25"/>
          <p:cNvSpPr/>
          <p:nvPr/>
        </p:nvSpPr>
        <p:spPr>
          <a:xfrm>
            <a:off x="6480538" y="4227300"/>
            <a:ext cx="1815258" cy="1886553"/>
          </a:xfrm>
          <a:prstGeom prst="teardrop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Larme 21"/>
          <p:cNvSpPr/>
          <p:nvPr/>
        </p:nvSpPr>
        <p:spPr>
          <a:xfrm>
            <a:off x="4402412" y="4202044"/>
            <a:ext cx="1815258" cy="1886553"/>
          </a:xfrm>
          <a:prstGeom prst="teardrop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Larme 12"/>
          <p:cNvSpPr/>
          <p:nvPr/>
        </p:nvSpPr>
        <p:spPr>
          <a:xfrm>
            <a:off x="2324531" y="1866027"/>
            <a:ext cx="1815258" cy="1886553"/>
          </a:xfrm>
          <a:prstGeom prst="teardrop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Larme 11"/>
          <p:cNvSpPr/>
          <p:nvPr/>
        </p:nvSpPr>
        <p:spPr>
          <a:xfrm>
            <a:off x="4402412" y="1857673"/>
            <a:ext cx="1815258" cy="1886553"/>
          </a:xfrm>
          <a:prstGeom prst="teardrop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Larme 10"/>
          <p:cNvSpPr/>
          <p:nvPr/>
        </p:nvSpPr>
        <p:spPr>
          <a:xfrm>
            <a:off x="6558441" y="1857672"/>
            <a:ext cx="1815258" cy="1886553"/>
          </a:xfrm>
          <a:prstGeom prst="teardrop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arme 9"/>
          <p:cNvSpPr/>
          <p:nvPr/>
        </p:nvSpPr>
        <p:spPr>
          <a:xfrm>
            <a:off x="8714470" y="1857672"/>
            <a:ext cx="1815258" cy="1886553"/>
          </a:xfrm>
          <a:prstGeom prst="teardrop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152" y="2004363"/>
            <a:ext cx="866777" cy="83668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853" y="2015402"/>
            <a:ext cx="890186" cy="98543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035" y="1866027"/>
            <a:ext cx="841990" cy="102404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97" y="1715199"/>
            <a:ext cx="1242251" cy="12422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518344" y="1030523"/>
            <a:ext cx="1398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cap="all" dirty="0" smtClean="0">
                <a:solidFill>
                  <a:schemeClr val="bg1">
                    <a:lumMod val="75000"/>
                  </a:schemeClr>
                </a:solidFill>
                <a:latin typeface="Josefin Slab"/>
              </a:rPr>
              <a:t>FEATURES</a:t>
            </a:r>
            <a:endParaRPr lang="en-GB" b="1" i="0" cap="all" dirty="0">
              <a:solidFill>
                <a:schemeClr val="bg1">
                  <a:lumMod val="75000"/>
                </a:schemeClr>
              </a:solidFill>
              <a:effectLst/>
              <a:latin typeface="Josefin Slab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201111" y="2800947"/>
            <a:ext cx="1905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Open Sans"/>
              </a:rPr>
              <a:t>Environment friendly </a:t>
            </a:r>
            <a:r>
              <a:rPr lang="en-US" b="1" dirty="0" err="1" smtClean="0">
                <a:solidFill>
                  <a:schemeClr val="bg1"/>
                </a:solidFill>
                <a:latin typeface="Open Sans"/>
              </a:rPr>
              <a:t>NiMh</a:t>
            </a:r>
            <a:r>
              <a:rPr lang="en-US" b="1" dirty="0" smtClean="0">
                <a:solidFill>
                  <a:schemeClr val="bg1"/>
                </a:solidFill>
                <a:latin typeface="Open Sans"/>
              </a:rPr>
              <a:t> battery</a:t>
            </a:r>
            <a:endParaRPr lang="en-GB" b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33135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i="0" dirty="0" smtClean="0">
                <a:solidFill>
                  <a:srgbClr val="000000"/>
                </a:solidFill>
                <a:effectLst/>
                <a:latin typeface="Open Sans"/>
              </a:rPr>
              <a:t> 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6644967" y="2690336"/>
            <a:ext cx="16422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Open Sans"/>
              </a:rPr>
              <a:t>60 days of continuous use</a:t>
            </a:r>
            <a:endParaRPr lang="en-GB" b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03913" y="2979183"/>
            <a:ext cx="1612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Open Sans"/>
              </a:rPr>
              <a:t>Piezoelectric powered</a:t>
            </a:r>
            <a:endParaRPr lang="en-GB" b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714470" y="2908241"/>
            <a:ext cx="1907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Open Sans"/>
              </a:rPr>
              <a:t>iOS 9 compatible</a:t>
            </a:r>
            <a:endParaRPr lang="en-GB" b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19" name="Larme 18"/>
          <p:cNvSpPr/>
          <p:nvPr/>
        </p:nvSpPr>
        <p:spPr>
          <a:xfrm>
            <a:off x="2246383" y="4262384"/>
            <a:ext cx="1815258" cy="1886553"/>
          </a:xfrm>
          <a:prstGeom prst="teardrop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982" y="4417285"/>
            <a:ext cx="1391116" cy="939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677" y="4267362"/>
            <a:ext cx="11493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4569981" y="5268654"/>
            <a:ext cx="1612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Open Sans"/>
              </a:rPr>
              <a:t>4.0 Low Power</a:t>
            </a:r>
            <a:endParaRPr lang="en-GB" b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47884" y="5436769"/>
            <a:ext cx="17137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Open Sans"/>
              </a:rPr>
              <a:t>Microcontroller coding</a:t>
            </a:r>
            <a:endParaRPr lang="en-GB" sz="1600" b="1" dirty="0">
              <a:solidFill>
                <a:schemeClr val="bg1"/>
              </a:solidFill>
              <a:latin typeface="Open Sans"/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69453" y="4083708"/>
            <a:ext cx="1096352" cy="1604595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6611502" y="5223627"/>
            <a:ext cx="1612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Open Sans"/>
              </a:rPr>
              <a:t>Haptic guidance</a:t>
            </a:r>
            <a:endParaRPr lang="en-GB" b="1" dirty="0">
              <a:solidFill>
                <a:schemeClr val="bg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52424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22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Josefin Slab</vt:lpstr>
      <vt:lpstr>Open Sans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Nathan Cavaglione</dc:creator>
  <cp:lastModifiedBy>Nathan Cavaglione</cp:lastModifiedBy>
  <cp:revision>4</cp:revision>
  <dcterms:created xsi:type="dcterms:W3CDTF">2016-03-13T16:07:55Z</dcterms:created>
  <dcterms:modified xsi:type="dcterms:W3CDTF">2016-03-13T16:37:42Z</dcterms:modified>
</cp:coreProperties>
</file>