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Muli"/>
      <p:regular r:id="rId23"/>
      <p:bold r:id="rId24"/>
      <p:italic r:id="rId25"/>
      <p:boldItalic r:id="rId26"/>
    </p:embeddedFont>
    <p:embeddedFont>
      <p:font typeface="Muli Regular"/>
      <p:regular r:id="rId27"/>
      <p:bold r:id="rId28"/>
      <p:italic r:id="rId29"/>
      <p:boldItalic r:id="rId30"/>
    </p:embeddedFont>
    <p:embeddedFont>
      <p:font typeface="Fira Sans Extra Condensed Medium"/>
      <p:regular r:id="rId31"/>
      <p:bold r:id="rId32"/>
      <p:italic r:id="rId33"/>
      <p:boldItalic r:id="rId34"/>
    </p:embeddedFont>
    <p:embeddedFont>
      <p:font typeface="Fira Sans Condensed Medium"/>
      <p:regular r:id="rId35"/>
      <p:bold r:id="rId36"/>
      <p:italic r:id="rId37"/>
      <p:boldItalic r:id="rId38"/>
    </p:embeddedFont>
    <p:embeddedFont>
      <p:font typeface="Comfortaa Regular"/>
      <p:regular r:id="rId39"/>
      <p:bold r:id="rId40"/>
    </p:embeddedFont>
    <p:embeddedFont>
      <p:font typeface="Red Hat Display"/>
      <p:regular r:id="rId41"/>
      <p:bold r:id="rId42"/>
      <p:italic r:id="rId43"/>
      <p:boldItalic r:id="rId44"/>
    </p:embeddedFont>
    <p:embeddedFont>
      <p:font typeface="Helvetica Neue"/>
      <p:regular r:id="rId45"/>
      <p:bold r:id="rId46"/>
      <p:italic r:id="rId47"/>
      <p:boldItalic r:id="rId48"/>
    </p:embeddedFont>
    <p:embeddedFont>
      <p:font typeface="Maven Pro Regular"/>
      <p:regular r:id="rId49"/>
      <p:bold r:id="rId50"/>
    </p:embeddedFont>
    <p:embeddedFont>
      <p:font typeface="Comfortaa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mfortaaRegular-bold.fntdata"/><Relationship Id="rId42" Type="http://schemas.openxmlformats.org/officeDocument/2006/relationships/font" Target="fonts/RedHatDisplay-bold.fntdata"/><Relationship Id="rId41" Type="http://schemas.openxmlformats.org/officeDocument/2006/relationships/font" Target="fonts/RedHatDisplay-regular.fntdata"/><Relationship Id="rId44" Type="http://schemas.openxmlformats.org/officeDocument/2006/relationships/font" Target="fonts/RedHatDisplay-boldItalic.fntdata"/><Relationship Id="rId43" Type="http://schemas.openxmlformats.org/officeDocument/2006/relationships/font" Target="fonts/RedHatDisplay-italic.fntdata"/><Relationship Id="rId46" Type="http://schemas.openxmlformats.org/officeDocument/2006/relationships/font" Target="fonts/HelveticaNeue-bold.fntdata"/><Relationship Id="rId45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HelveticaNeue-boldItalic.fntdata"/><Relationship Id="rId47" Type="http://schemas.openxmlformats.org/officeDocument/2006/relationships/font" Target="fonts/HelveticaNeue-italic.fntdata"/><Relationship Id="rId49" Type="http://schemas.openxmlformats.org/officeDocument/2006/relationships/font" Target="fonts/MavenProRegular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regular.fntdata"/><Relationship Id="rId30" Type="http://schemas.openxmlformats.org/officeDocument/2006/relationships/font" Target="fonts/MuliRegular-boldItalic.fntdata"/><Relationship Id="rId33" Type="http://schemas.openxmlformats.org/officeDocument/2006/relationships/font" Target="fonts/FiraSansExtraCondensedMedium-italic.fntdata"/><Relationship Id="rId32" Type="http://schemas.openxmlformats.org/officeDocument/2006/relationships/font" Target="fonts/FiraSansExtraCondensedMedium-bold.fntdata"/><Relationship Id="rId35" Type="http://schemas.openxmlformats.org/officeDocument/2006/relationships/font" Target="fonts/FiraSansCondensedMedium-regular.fntdata"/><Relationship Id="rId34" Type="http://schemas.openxmlformats.org/officeDocument/2006/relationships/font" Target="fonts/FiraSansExtraCondensedMedium-boldItalic.fntdata"/><Relationship Id="rId37" Type="http://schemas.openxmlformats.org/officeDocument/2006/relationships/font" Target="fonts/FiraSansCondensedMedium-italic.fntdata"/><Relationship Id="rId36" Type="http://schemas.openxmlformats.org/officeDocument/2006/relationships/font" Target="fonts/FiraSansCondensedMedium-bold.fntdata"/><Relationship Id="rId39" Type="http://schemas.openxmlformats.org/officeDocument/2006/relationships/font" Target="fonts/ComfortaaRegular-regular.fntdata"/><Relationship Id="rId38" Type="http://schemas.openxmlformats.org/officeDocument/2006/relationships/font" Target="fonts/FiraSansCondensedMedium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uli-bold.fntdata"/><Relationship Id="rId23" Type="http://schemas.openxmlformats.org/officeDocument/2006/relationships/font" Target="fonts/Muli-regular.fntdata"/><Relationship Id="rId26" Type="http://schemas.openxmlformats.org/officeDocument/2006/relationships/font" Target="fonts/Muli-boldItalic.fntdata"/><Relationship Id="rId25" Type="http://schemas.openxmlformats.org/officeDocument/2006/relationships/font" Target="fonts/Muli-italic.fntdata"/><Relationship Id="rId28" Type="http://schemas.openxmlformats.org/officeDocument/2006/relationships/font" Target="fonts/MuliRegular-bold.fntdata"/><Relationship Id="rId27" Type="http://schemas.openxmlformats.org/officeDocument/2006/relationships/font" Target="fonts/MuliRegular-regular.fntdata"/><Relationship Id="rId29" Type="http://schemas.openxmlformats.org/officeDocument/2006/relationships/font" Target="fonts/MuliRegular-italic.fntdata"/><Relationship Id="rId51" Type="http://schemas.openxmlformats.org/officeDocument/2006/relationships/font" Target="fonts/Comfortaa-regular.fntdata"/><Relationship Id="rId50" Type="http://schemas.openxmlformats.org/officeDocument/2006/relationships/font" Target="fonts/MavenProRegular-bold.fntdata"/><Relationship Id="rId52" Type="http://schemas.openxmlformats.org/officeDocument/2006/relationships/font" Target="fonts/Comfortaa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c3f46095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c3f46095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6bfa3ff318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6bfa3ff318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77138f627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77138f627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77138f627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77138f627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801229c2c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801229c2c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6bfa3ff318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6bfa3ff318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01229c2c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01229c2c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801229c2c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801229c2c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84b3d704f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84b3d704f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84b3d704f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84b3d704f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c05bd2d6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c05bd2d6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da2bcea4a_6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da2bcea4a_6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bfa3ff318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bfa3ff318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707a6e49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707a6e49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7138f62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7138f62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bfa3ff318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bfa3ff318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bfa3ff318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6bfa3ff318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bfa3ff318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6bfa3ff318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224288" y="372650"/>
            <a:ext cx="4365300" cy="22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rgbClr val="E4252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887188" y="2866175"/>
            <a:ext cx="27024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hasCustomPrompt="1" type="title"/>
          </p:nvPr>
        </p:nvSpPr>
        <p:spPr>
          <a:xfrm>
            <a:off x="720000" y="1612000"/>
            <a:ext cx="2298300" cy="62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/>
          <p:nvPr>
            <p:ph idx="1" type="subTitle"/>
          </p:nvPr>
        </p:nvSpPr>
        <p:spPr>
          <a:xfrm>
            <a:off x="720000" y="2209375"/>
            <a:ext cx="1833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1" name="Google Shape;41;p11"/>
          <p:cNvSpPr txBox="1"/>
          <p:nvPr>
            <p:ph hasCustomPrompt="1" idx="2" type="title"/>
          </p:nvPr>
        </p:nvSpPr>
        <p:spPr>
          <a:xfrm>
            <a:off x="2876875" y="1612000"/>
            <a:ext cx="1900500" cy="62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/>
          <p:nvPr>
            <p:ph idx="3" type="subTitle"/>
          </p:nvPr>
        </p:nvSpPr>
        <p:spPr>
          <a:xfrm>
            <a:off x="2876875" y="2209375"/>
            <a:ext cx="1756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3" name="Google Shape;43;p11"/>
          <p:cNvSpPr txBox="1"/>
          <p:nvPr>
            <p:ph hasCustomPrompt="1" idx="4" type="title"/>
          </p:nvPr>
        </p:nvSpPr>
        <p:spPr>
          <a:xfrm>
            <a:off x="720000" y="3487451"/>
            <a:ext cx="2298300" cy="62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5" type="subTitle"/>
          </p:nvPr>
        </p:nvSpPr>
        <p:spPr>
          <a:xfrm>
            <a:off x="720000" y="4084826"/>
            <a:ext cx="1833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" name="Google Shape;45;p11"/>
          <p:cNvSpPr txBox="1"/>
          <p:nvPr>
            <p:ph hasCustomPrompt="1" idx="6" type="title"/>
          </p:nvPr>
        </p:nvSpPr>
        <p:spPr>
          <a:xfrm>
            <a:off x="2876875" y="3487451"/>
            <a:ext cx="1900500" cy="62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7" type="subTitle"/>
          </p:nvPr>
        </p:nvSpPr>
        <p:spPr>
          <a:xfrm>
            <a:off x="2876875" y="4084826"/>
            <a:ext cx="1756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7" name="Google Shape;47;p11"/>
          <p:cNvSpPr txBox="1"/>
          <p:nvPr>
            <p:ph idx="8"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ctrTitle"/>
          </p:nvPr>
        </p:nvSpPr>
        <p:spPr>
          <a:xfrm>
            <a:off x="2207219" y="1817279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0" name="Google Shape;50;p12"/>
          <p:cNvSpPr txBox="1"/>
          <p:nvPr>
            <p:ph idx="1" type="subTitle"/>
          </p:nvPr>
        </p:nvSpPr>
        <p:spPr>
          <a:xfrm>
            <a:off x="2207219" y="2227025"/>
            <a:ext cx="24348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12"/>
          <p:cNvSpPr txBox="1"/>
          <p:nvPr>
            <p:ph hasCustomPrompt="1" idx="2" type="title"/>
          </p:nvPr>
        </p:nvSpPr>
        <p:spPr>
          <a:xfrm>
            <a:off x="1128456" y="1913822"/>
            <a:ext cx="818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rgbClr val="E425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3" type="ctrTitle"/>
          </p:nvPr>
        </p:nvSpPr>
        <p:spPr>
          <a:xfrm>
            <a:off x="2207219" y="3363579"/>
            <a:ext cx="1753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" name="Google Shape;53;p12"/>
          <p:cNvSpPr txBox="1"/>
          <p:nvPr>
            <p:ph idx="4" type="subTitle"/>
          </p:nvPr>
        </p:nvSpPr>
        <p:spPr>
          <a:xfrm>
            <a:off x="2207219" y="3776725"/>
            <a:ext cx="24348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4" name="Google Shape;54;p12"/>
          <p:cNvSpPr txBox="1"/>
          <p:nvPr>
            <p:ph hasCustomPrompt="1" idx="5" type="title"/>
          </p:nvPr>
        </p:nvSpPr>
        <p:spPr>
          <a:xfrm>
            <a:off x="1128456" y="3513438"/>
            <a:ext cx="818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rgbClr val="E425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2"/>
          <p:cNvSpPr txBox="1"/>
          <p:nvPr>
            <p:ph idx="6" type="ctrTitle"/>
          </p:nvPr>
        </p:nvSpPr>
        <p:spPr>
          <a:xfrm>
            <a:off x="4684981" y="1821441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6" name="Google Shape;56;p12"/>
          <p:cNvSpPr txBox="1"/>
          <p:nvPr>
            <p:ph hasCustomPrompt="1" idx="7" type="title"/>
          </p:nvPr>
        </p:nvSpPr>
        <p:spPr>
          <a:xfrm>
            <a:off x="7119587" y="1913822"/>
            <a:ext cx="906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rgbClr val="E425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2"/>
          <p:cNvSpPr txBox="1"/>
          <p:nvPr>
            <p:ph idx="8" type="ctrTitle"/>
          </p:nvPr>
        </p:nvSpPr>
        <p:spPr>
          <a:xfrm>
            <a:off x="5182981" y="3363579"/>
            <a:ext cx="1753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8" name="Google Shape;58;p12"/>
          <p:cNvSpPr txBox="1"/>
          <p:nvPr>
            <p:ph hasCustomPrompt="1" idx="9" type="title"/>
          </p:nvPr>
        </p:nvSpPr>
        <p:spPr>
          <a:xfrm>
            <a:off x="7119577" y="3522150"/>
            <a:ext cx="968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rgbClr val="E425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2"/>
          <p:cNvSpPr txBox="1"/>
          <p:nvPr>
            <p:ph idx="13" type="subTitle"/>
          </p:nvPr>
        </p:nvSpPr>
        <p:spPr>
          <a:xfrm>
            <a:off x="4501981" y="2227032"/>
            <a:ext cx="24348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2"/>
          <p:cNvSpPr txBox="1"/>
          <p:nvPr>
            <p:ph idx="14" type="subTitle"/>
          </p:nvPr>
        </p:nvSpPr>
        <p:spPr>
          <a:xfrm>
            <a:off x="4501981" y="3763876"/>
            <a:ext cx="24348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12"/>
          <p:cNvSpPr txBox="1"/>
          <p:nvPr>
            <p:ph idx="15"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>
  <p:cSld name="CUSTOM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5375275" y="1760175"/>
            <a:ext cx="627300" cy="4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6113538" y="1483246"/>
            <a:ext cx="2349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2" type="subTitle"/>
          </p:nvPr>
        </p:nvSpPr>
        <p:spPr>
          <a:xfrm>
            <a:off x="6113550" y="2885110"/>
            <a:ext cx="2349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3" type="ctrTitle"/>
          </p:nvPr>
        </p:nvSpPr>
        <p:spPr>
          <a:xfrm>
            <a:off x="5308975" y="3151750"/>
            <a:ext cx="759900" cy="4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" name="Google Shape;67;p13"/>
          <p:cNvSpPr txBox="1"/>
          <p:nvPr>
            <p:ph idx="4"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 2">
  <p:cSld name="CUSTOM_2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401250" y="1467733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227225" y="1955988"/>
            <a:ext cx="2229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4"/>
          <p:cNvSpPr txBox="1"/>
          <p:nvPr>
            <p:ph idx="2" type="ctrTitle"/>
          </p:nvPr>
        </p:nvSpPr>
        <p:spPr>
          <a:xfrm>
            <a:off x="3401250" y="3167521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3" type="subTitle"/>
          </p:nvPr>
        </p:nvSpPr>
        <p:spPr>
          <a:xfrm>
            <a:off x="3252025" y="3648763"/>
            <a:ext cx="21798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4"/>
          <p:cNvSpPr txBox="1"/>
          <p:nvPr>
            <p:ph idx="4" type="ctrTitle"/>
          </p:nvPr>
        </p:nvSpPr>
        <p:spPr>
          <a:xfrm>
            <a:off x="6003707" y="3167521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5" type="subTitle"/>
          </p:nvPr>
        </p:nvSpPr>
        <p:spPr>
          <a:xfrm>
            <a:off x="5854389" y="3648763"/>
            <a:ext cx="21798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4"/>
          <p:cNvSpPr txBox="1"/>
          <p:nvPr>
            <p:ph idx="6" type="ctrTitle"/>
          </p:nvPr>
        </p:nvSpPr>
        <p:spPr>
          <a:xfrm>
            <a:off x="6003707" y="1467733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7" type="subTitle"/>
          </p:nvPr>
        </p:nvSpPr>
        <p:spPr>
          <a:xfrm>
            <a:off x="5854401" y="1955988"/>
            <a:ext cx="21798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4"/>
          <p:cNvSpPr txBox="1"/>
          <p:nvPr>
            <p:ph idx="8"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 2">
  <p:cSld name="CUSTOM_3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6278988" y="2264787"/>
            <a:ext cx="2145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15"/>
          <p:cNvSpPr txBox="1"/>
          <p:nvPr>
            <p:ph type="ctrTitle"/>
          </p:nvPr>
        </p:nvSpPr>
        <p:spPr>
          <a:xfrm>
            <a:off x="6366300" y="1992250"/>
            <a:ext cx="19704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2" type="subTitle"/>
          </p:nvPr>
        </p:nvSpPr>
        <p:spPr>
          <a:xfrm>
            <a:off x="699688" y="2264787"/>
            <a:ext cx="2106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5"/>
          <p:cNvSpPr txBox="1"/>
          <p:nvPr>
            <p:ph idx="3" type="ctrTitle"/>
          </p:nvPr>
        </p:nvSpPr>
        <p:spPr>
          <a:xfrm>
            <a:off x="819050" y="1986550"/>
            <a:ext cx="18681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4"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hree columns">
  <p:cSld name="CUSTOM_3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1024216" y="3803825"/>
            <a:ext cx="19227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6" name="Google Shape;86;p16"/>
          <p:cNvSpPr txBox="1"/>
          <p:nvPr>
            <p:ph idx="2" type="subTitle"/>
          </p:nvPr>
        </p:nvSpPr>
        <p:spPr>
          <a:xfrm>
            <a:off x="3551289" y="3803825"/>
            <a:ext cx="1830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16"/>
          <p:cNvSpPr txBox="1"/>
          <p:nvPr>
            <p:ph type="ctrTitle"/>
          </p:nvPr>
        </p:nvSpPr>
        <p:spPr>
          <a:xfrm>
            <a:off x="1174254" y="1592050"/>
            <a:ext cx="16227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3" type="ctrTitle"/>
          </p:nvPr>
        </p:nvSpPr>
        <p:spPr>
          <a:xfrm>
            <a:off x="3475215" y="1592050"/>
            <a:ext cx="2002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4" type="subTitle"/>
          </p:nvPr>
        </p:nvSpPr>
        <p:spPr>
          <a:xfrm>
            <a:off x="6056613" y="3803825"/>
            <a:ext cx="20817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16"/>
          <p:cNvSpPr txBox="1"/>
          <p:nvPr>
            <p:ph idx="5" type="ctrTitle"/>
          </p:nvPr>
        </p:nvSpPr>
        <p:spPr>
          <a:xfrm>
            <a:off x="6270855" y="1592050"/>
            <a:ext cx="1653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idx="6"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hree columns 2">
  <p:cSld name="CUSTOM_3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" type="subTitle"/>
          </p:nvPr>
        </p:nvSpPr>
        <p:spPr>
          <a:xfrm>
            <a:off x="2520800" y="1708349"/>
            <a:ext cx="30978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17"/>
          <p:cNvSpPr txBox="1"/>
          <p:nvPr>
            <p:ph idx="2" type="subTitle"/>
          </p:nvPr>
        </p:nvSpPr>
        <p:spPr>
          <a:xfrm>
            <a:off x="3737201" y="2803028"/>
            <a:ext cx="30978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5" name="Google Shape;95;p17"/>
          <p:cNvSpPr txBox="1"/>
          <p:nvPr>
            <p:ph type="ctrTitle"/>
          </p:nvPr>
        </p:nvSpPr>
        <p:spPr>
          <a:xfrm>
            <a:off x="2520801" y="1461838"/>
            <a:ext cx="16227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3" type="ctrTitle"/>
          </p:nvPr>
        </p:nvSpPr>
        <p:spPr>
          <a:xfrm>
            <a:off x="3737203" y="2549957"/>
            <a:ext cx="1582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4" type="subTitle"/>
          </p:nvPr>
        </p:nvSpPr>
        <p:spPr>
          <a:xfrm>
            <a:off x="4922434" y="3880262"/>
            <a:ext cx="30978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17"/>
          <p:cNvSpPr txBox="1"/>
          <p:nvPr>
            <p:ph idx="5" type="ctrTitle"/>
          </p:nvPr>
        </p:nvSpPr>
        <p:spPr>
          <a:xfrm>
            <a:off x="4922433" y="3634436"/>
            <a:ext cx="1653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6"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hree columns 3">
  <p:cSld name="CUSTOM_3_1_1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611976" y="355932"/>
            <a:ext cx="64470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1614276" y="1616850"/>
            <a:ext cx="22203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18"/>
          <p:cNvSpPr txBox="1"/>
          <p:nvPr>
            <p:ph idx="2" type="subTitle"/>
          </p:nvPr>
        </p:nvSpPr>
        <p:spPr>
          <a:xfrm>
            <a:off x="1614276" y="2732646"/>
            <a:ext cx="22203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18"/>
          <p:cNvSpPr txBox="1"/>
          <p:nvPr>
            <p:ph idx="3" type="ctrTitle"/>
          </p:nvPr>
        </p:nvSpPr>
        <p:spPr>
          <a:xfrm>
            <a:off x="1614276" y="1412789"/>
            <a:ext cx="16227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4" type="ctrTitle"/>
          </p:nvPr>
        </p:nvSpPr>
        <p:spPr>
          <a:xfrm>
            <a:off x="1614276" y="2515012"/>
            <a:ext cx="1582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5" type="subTitle"/>
          </p:nvPr>
        </p:nvSpPr>
        <p:spPr>
          <a:xfrm>
            <a:off x="1614276" y="3846833"/>
            <a:ext cx="24414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18"/>
          <p:cNvSpPr txBox="1"/>
          <p:nvPr>
            <p:ph idx="6" type="ctrTitle"/>
          </p:nvPr>
        </p:nvSpPr>
        <p:spPr>
          <a:xfrm>
            <a:off x="1614276" y="3622415"/>
            <a:ext cx="1653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ix columns">
  <p:cSld name="CUSTOM_3_1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ctrTitle"/>
          </p:nvPr>
        </p:nvSpPr>
        <p:spPr>
          <a:xfrm>
            <a:off x="614200" y="349449"/>
            <a:ext cx="6447000" cy="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932156" y="2137787"/>
            <a:ext cx="22203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19"/>
          <p:cNvSpPr txBox="1"/>
          <p:nvPr>
            <p:ph idx="2" type="subTitle"/>
          </p:nvPr>
        </p:nvSpPr>
        <p:spPr>
          <a:xfrm>
            <a:off x="5985162" y="2137787"/>
            <a:ext cx="22203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2" name="Google Shape;112;p19"/>
          <p:cNvSpPr txBox="1"/>
          <p:nvPr>
            <p:ph idx="3" type="ctrTitle"/>
          </p:nvPr>
        </p:nvSpPr>
        <p:spPr>
          <a:xfrm>
            <a:off x="1230956" y="1711894"/>
            <a:ext cx="16227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idx="4" type="ctrTitle"/>
          </p:nvPr>
        </p:nvSpPr>
        <p:spPr>
          <a:xfrm>
            <a:off x="6019062" y="1711894"/>
            <a:ext cx="21525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4" name="Google Shape;114;p19"/>
          <p:cNvSpPr txBox="1"/>
          <p:nvPr>
            <p:ph idx="5" type="subTitle"/>
          </p:nvPr>
        </p:nvSpPr>
        <p:spPr>
          <a:xfrm>
            <a:off x="5985162" y="3744588"/>
            <a:ext cx="22203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5" name="Google Shape;115;p19"/>
          <p:cNvSpPr txBox="1"/>
          <p:nvPr>
            <p:ph idx="6" type="ctrTitle"/>
          </p:nvPr>
        </p:nvSpPr>
        <p:spPr>
          <a:xfrm>
            <a:off x="6140112" y="3332581"/>
            <a:ext cx="19104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7" type="subTitle"/>
          </p:nvPr>
        </p:nvSpPr>
        <p:spPr>
          <a:xfrm>
            <a:off x="932156" y="3744588"/>
            <a:ext cx="22203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7" name="Google Shape;117;p19"/>
          <p:cNvSpPr txBox="1"/>
          <p:nvPr>
            <p:ph idx="8" type="ctrTitle"/>
          </p:nvPr>
        </p:nvSpPr>
        <p:spPr>
          <a:xfrm>
            <a:off x="1215656" y="3332581"/>
            <a:ext cx="16533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idx="9" type="subTitle"/>
          </p:nvPr>
        </p:nvSpPr>
        <p:spPr>
          <a:xfrm>
            <a:off x="3462618" y="2137787"/>
            <a:ext cx="22203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9" name="Google Shape;119;p19"/>
          <p:cNvSpPr txBox="1"/>
          <p:nvPr>
            <p:ph idx="13" type="ctrTitle"/>
          </p:nvPr>
        </p:nvSpPr>
        <p:spPr>
          <a:xfrm>
            <a:off x="3656718" y="1711894"/>
            <a:ext cx="18321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4" type="subTitle"/>
          </p:nvPr>
        </p:nvSpPr>
        <p:spPr>
          <a:xfrm>
            <a:off x="3462618" y="3744588"/>
            <a:ext cx="22203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1" name="Google Shape;121;p19"/>
          <p:cNvSpPr txBox="1"/>
          <p:nvPr>
            <p:ph idx="15" type="ctrTitle"/>
          </p:nvPr>
        </p:nvSpPr>
        <p:spPr>
          <a:xfrm>
            <a:off x="3571818" y="3332581"/>
            <a:ext cx="20019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st">
  <p:cSld name="CUSTOM_4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627351" y="1382682"/>
            <a:ext cx="7796700" cy="3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1600"/>
              <a:buFont typeface="Muli Regular"/>
              <a:buAutoNum type="arabicPeriod"/>
              <a:defRPr sz="13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AutoNum type="alphaLcPeriod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AutoNum type="romanLcPeriod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AutoNum type="romanLcPeriod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AutoNum type="arabicPeriod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987625" y="2671582"/>
            <a:ext cx="3951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358000" y="3238680"/>
            <a:ext cx="2581200" cy="8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822025" y="1852925"/>
            <a:ext cx="15147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st 2">
  <p:cSld name="CUSTOM_4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627350" y="1217226"/>
            <a:ext cx="3870600" cy="3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aleway SemiBold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447125" y="1299429"/>
            <a:ext cx="4110600" cy="33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aleway SemiBold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CUSTOM_5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973748" y="616200"/>
            <a:ext cx="3554400" cy="11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2"/>
          <p:cNvSpPr txBox="1"/>
          <p:nvPr>
            <p:ph idx="1" type="subTitle"/>
          </p:nvPr>
        </p:nvSpPr>
        <p:spPr>
          <a:xfrm>
            <a:off x="973748" y="1629977"/>
            <a:ext cx="2960400" cy="13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2" name="Google Shape;132;p22"/>
          <p:cNvSpPr txBox="1"/>
          <p:nvPr/>
        </p:nvSpPr>
        <p:spPr>
          <a:xfrm>
            <a:off x="973749" y="3641300"/>
            <a:ext cx="33597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Muli Regular"/>
                <a:ea typeface="Muli Regular"/>
                <a:cs typeface="Muli Regular"/>
                <a:sym typeface="Muli Regular"/>
                <a:hlinkClick r:id="rId2"/>
              </a:rPr>
              <a:t>Slidesgo</a:t>
            </a:r>
            <a:r>
              <a:rPr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Muli Regular"/>
                <a:ea typeface="Muli Regular"/>
                <a:cs typeface="Muli Regular"/>
                <a:sym typeface="Muli Regular"/>
                <a:hlinkClick r:id="rId3"/>
              </a:rPr>
              <a:t>Flaticon</a:t>
            </a:r>
            <a:r>
              <a:rPr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and infographics &amp; images by 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Muli Regular"/>
                <a:ea typeface="Muli Regular"/>
                <a:cs typeface="Muli Regular"/>
                <a:sym typeface="Muli Regular"/>
                <a:hlinkClick r:id="rId4"/>
              </a:rPr>
              <a:t>Freepik</a:t>
            </a:r>
            <a:endParaRPr sz="1100">
              <a:solidFill>
                <a:schemeClr val="dk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picture">
  <p:cSld name="CUSTOM_6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3"/>
          <p:cNvGrpSpPr/>
          <p:nvPr/>
        </p:nvGrpSpPr>
        <p:grpSpPr>
          <a:xfrm>
            <a:off x="224400" y="196550"/>
            <a:ext cx="4441759" cy="1681283"/>
            <a:chOff x="688427" y="376398"/>
            <a:chExt cx="3491400" cy="1321452"/>
          </a:xfrm>
        </p:grpSpPr>
        <p:sp>
          <p:nvSpPr>
            <p:cNvPr id="135" name="Google Shape;135;p23"/>
            <p:cNvSpPr/>
            <p:nvPr/>
          </p:nvSpPr>
          <p:spPr>
            <a:xfrm rot="10800000">
              <a:off x="931700" y="1206450"/>
              <a:ext cx="491400" cy="49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688427" y="376398"/>
              <a:ext cx="3491400" cy="957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23"/>
          <p:cNvSpPr txBox="1"/>
          <p:nvPr>
            <p:ph type="title"/>
          </p:nvPr>
        </p:nvSpPr>
        <p:spPr>
          <a:xfrm>
            <a:off x="656599" y="540000"/>
            <a:ext cx="3070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subTitle"/>
          </p:nvPr>
        </p:nvSpPr>
        <p:spPr>
          <a:xfrm>
            <a:off x="5478450" y="2391650"/>
            <a:ext cx="2891400" cy="22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" name="Google Shape;17;p4"/>
          <p:cNvSpPr txBox="1"/>
          <p:nvPr>
            <p:ph idx="2" type="subTitle"/>
          </p:nvPr>
        </p:nvSpPr>
        <p:spPr>
          <a:xfrm>
            <a:off x="6423750" y="1664475"/>
            <a:ext cx="1946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b="1" sz="30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b="1" sz="10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b="1" sz="10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b="1" sz="10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b="1" sz="10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b="1" sz="10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b="1" sz="10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b="1" sz="10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b="1" sz="10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ctrTitle"/>
          </p:nvPr>
        </p:nvSpPr>
        <p:spPr>
          <a:xfrm>
            <a:off x="970625" y="2419169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971762" y="2878650"/>
            <a:ext cx="2721300" cy="13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" name="Google Shape;22;p5"/>
          <p:cNvSpPr txBox="1"/>
          <p:nvPr>
            <p:ph idx="2" type="ctrTitle"/>
          </p:nvPr>
        </p:nvSpPr>
        <p:spPr>
          <a:xfrm>
            <a:off x="6289800" y="718687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>
            <a:off x="5516938" y="1174431"/>
            <a:ext cx="2655300" cy="13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ctrTitle"/>
          </p:nvPr>
        </p:nvSpPr>
        <p:spPr>
          <a:xfrm>
            <a:off x="640900" y="2249400"/>
            <a:ext cx="2738400" cy="644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b="0" sz="1800">
                <a:latin typeface="Maven Pro Regular"/>
                <a:ea typeface="Maven Pro Regular"/>
                <a:cs typeface="Maven Pro Regular"/>
                <a:sym typeface="Maven Pro Regular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1" type="subTitle"/>
          </p:nvPr>
        </p:nvSpPr>
        <p:spPr>
          <a:xfrm>
            <a:off x="5651899" y="1490100"/>
            <a:ext cx="2517300" cy="21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2282625" y="1503600"/>
            <a:ext cx="6267600" cy="21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9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2101350" y="2549013"/>
            <a:ext cx="13659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sz="2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sz="2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sz="2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sz="2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sz="2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sz="2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sz="2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sz="2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sz="2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40.png"/><Relationship Id="rId6" Type="http://schemas.openxmlformats.org/officeDocument/2006/relationships/image" Target="../media/image21.jpg"/><Relationship Id="rId7" Type="http://schemas.openxmlformats.org/officeDocument/2006/relationships/image" Target="../media/image22.png"/><Relationship Id="rId8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44.png"/><Relationship Id="rId5" Type="http://schemas.openxmlformats.org/officeDocument/2006/relationships/image" Target="../media/image19.png"/><Relationship Id="rId6" Type="http://schemas.openxmlformats.org/officeDocument/2006/relationships/image" Target="../media/image25.png"/><Relationship Id="rId7" Type="http://schemas.openxmlformats.org/officeDocument/2006/relationships/image" Target="../media/image37.png"/><Relationship Id="rId8" Type="http://schemas.openxmlformats.org/officeDocument/2006/relationships/image" Target="../media/image42.png"/></Relationships>
</file>

<file path=ppt/slides/_rels/slide13.xml.rels><?xml version="1.0" encoding="UTF-8" standalone="yes"?><Relationships xmlns="http://schemas.openxmlformats.org/package/2006/relationships"><Relationship Id="rId10" Type="http://schemas.openxmlformats.org/officeDocument/2006/relationships/image" Target="../media/image31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Relationship Id="rId5" Type="http://schemas.openxmlformats.org/officeDocument/2006/relationships/image" Target="../media/image33.png"/><Relationship Id="rId6" Type="http://schemas.openxmlformats.org/officeDocument/2006/relationships/image" Target="../media/image26.png"/><Relationship Id="rId7" Type="http://schemas.openxmlformats.org/officeDocument/2006/relationships/image" Target="../media/image46.png"/><Relationship Id="rId8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LpxuJJ2oscgGzm9hEJWxx2SZbOmsZfHj/view" TargetMode="External"/><Relationship Id="rId4" Type="http://schemas.openxmlformats.org/officeDocument/2006/relationships/image" Target="../media/image41.jpg"/><Relationship Id="rId5" Type="http://schemas.openxmlformats.org/officeDocument/2006/relationships/hyperlink" Target="http://drive.google.com/file/d/1oOxcqVusYtbGhBDC-Tre3qIrQiFc_qaO/view" TargetMode="External"/><Relationship Id="rId6" Type="http://schemas.openxmlformats.org/officeDocument/2006/relationships/image" Target="../media/image4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jpg"/><Relationship Id="rId9" Type="http://schemas.openxmlformats.org/officeDocument/2006/relationships/image" Target="../media/image6.png"/><Relationship Id="rId5" Type="http://schemas.openxmlformats.org/officeDocument/2006/relationships/image" Target="../media/image4.jpg"/><Relationship Id="rId6" Type="http://schemas.openxmlformats.org/officeDocument/2006/relationships/image" Target="../media/image3.jpg"/><Relationship Id="rId7" Type="http://schemas.openxmlformats.org/officeDocument/2006/relationships/image" Target="../media/image2.jpg"/><Relationship Id="rId8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ctrTitle"/>
          </p:nvPr>
        </p:nvSpPr>
        <p:spPr>
          <a:xfrm>
            <a:off x="2388788" y="4403350"/>
            <a:ext cx="44919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4D00"/>
                </a:solidFill>
              </a:rPr>
              <a:t>We are a student start-up company.</a:t>
            </a:r>
            <a:endParaRPr sz="2000">
              <a:solidFill>
                <a:srgbClr val="FF4D00"/>
              </a:solidFill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311699" y="304799"/>
            <a:ext cx="1813800" cy="592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5" name="Google Shape;145;p25"/>
          <p:cNvSpPr txBox="1"/>
          <p:nvPr/>
        </p:nvSpPr>
        <p:spPr>
          <a:xfrm>
            <a:off x="677889" y="420585"/>
            <a:ext cx="79137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6595744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06623"/>
                </a:solidFill>
              </a:rPr>
              <a:t>#Jini</a:t>
            </a:r>
            <a:r>
              <a:rPr b="1" lang="en" sz="2200"/>
              <a:t>Hack</a:t>
            </a:r>
            <a:endParaRPr b="1" sz="2200">
              <a:solidFill>
                <a:srgbClr val="F06623"/>
              </a:solidFill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1836" y="1034437"/>
            <a:ext cx="2825825" cy="275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4"/>
          <p:cNvSpPr/>
          <p:nvPr/>
        </p:nvSpPr>
        <p:spPr>
          <a:xfrm>
            <a:off x="5297502" y="1238100"/>
            <a:ext cx="2766000" cy="4659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34"/>
          <p:cNvSpPr/>
          <p:nvPr/>
        </p:nvSpPr>
        <p:spPr>
          <a:xfrm>
            <a:off x="1080477" y="1238100"/>
            <a:ext cx="2766000" cy="4659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34"/>
          <p:cNvSpPr txBox="1"/>
          <p:nvPr>
            <p:ph type="ctrTitle"/>
          </p:nvPr>
        </p:nvSpPr>
        <p:spPr>
          <a:xfrm>
            <a:off x="614200" y="349449"/>
            <a:ext cx="6447000" cy="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PLATFORMS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80" name="Google Shape;780;p34"/>
          <p:cNvSpPr txBox="1"/>
          <p:nvPr>
            <p:ph idx="3" type="ctrTitle"/>
          </p:nvPr>
        </p:nvSpPr>
        <p:spPr>
          <a:xfrm>
            <a:off x="1353325" y="1278600"/>
            <a:ext cx="22203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4D00"/>
                </a:solidFill>
              </a:rPr>
              <a:t>Mobile Application</a:t>
            </a:r>
            <a:endParaRPr>
              <a:solidFill>
                <a:srgbClr val="FF4D00"/>
              </a:solidFill>
            </a:endParaRPr>
          </a:p>
        </p:txBody>
      </p:sp>
      <p:sp>
        <p:nvSpPr>
          <p:cNvPr id="781" name="Google Shape;781;p34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F4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34"/>
          <p:cNvSpPr txBox="1"/>
          <p:nvPr>
            <p:ph idx="1" type="subTitle"/>
          </p:nvPr>
        </p:nvSpPr>
        <p:spPr>
          <a:xfrm>
            <a:off x="907075" y="4069700"/>
            <a:ext cx="32829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Developed </a:t>
            </a:r>
            <a:r>
              <a:rPr b="1" lang="en"/>
              <a:t>for both users and hotels. </a:t>
            </a:r>
            <a:endParaRPr b="1"/>
          </a:p>
        </p:txBody>
      </p:sp>
      <p:sp>
        <p:nvSpPr>
          <p:cNvPr id="783" name="Google Shape;783;p34"/>
          <p:cNvSpPr txBox="1"/>
          <p:nvPr>
            <p:ph idx="13" type="ctrTitle"/>
          </p:nvPr>
        </p:nvSpPr>
        <p:spPr>
          <a:xfrm>
            <a:off x="5610551" y="1278600"/>
            <a:ext cx="21399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4D00"/>
                </a:solidFill>
              </a:rPr>
              <a:t>Web Application</a:t>
            </a:r>
            <a:endParaRPr>
              <a:solidFill>
                <a:srgbClr val="FF4D00"/>
              </a:solidFill>
            </a:endParaRPr>
          </a:p>
        </p:txBody>
      </p:sp>
      <p:pic>
        <p:nvPicPr>
          <p:cNvPr id="784" name="Google Shape;7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775" y="1818775"/>
            <a:ext cx="2693400" cy="202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613" y="1600775"/>
            <a:ext cx="3447774" cy="25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34"/>
          <p:cNvSpPr txBox="1"/>
          <p:nvPr>
            <p:ph idx="1" type="subTitle"/>
          </p:nvPr>
        </p:nvSpPr>
        <p:spPr>
          <a:xfrm>
            <a:off x="5124102" y="4069700"/>
            <a:ext cx="31128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Developed only for </a:t>
            </a:r>
            <a:r>
              <a:rPr b="1" lang="en"/>
              <a:t>hotels.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(We will be developing a webapp for users soon) 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5"/>
          <p:cNvSpPr/>
          <p:nvPr/>
        </p:nvSpPr>
        <p:spPr>
          <a:xfrm>
            <a:off x="679027" y="510500"/>
            <a:ext cx="2766000" cy="4659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5"/>
          <p:cNvSpPr txBox="1"/>
          <p:nvPr>
            <p:ph idx="3" type="ctrTitle"/>
          </p:nvPr>
        </p:nvSpPr>
        <p:spPr>
          <a:xfrm>
            <a:off x="951875" y="551000"/>
            <a:ext cx="22203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4D00"/>
                </a:solidFill>
              </a:rPr>
              <a:t>Mobile Application</a:t>
            </a:r>
            <a:endParaRPr>
              <a:solidFill>
                <a:srgbClr val="FF4D00"/>
              </a:solidFill>
            </a:endParaRPr>
          </a:p>
        </p:txBody>
      </p:sp>
      <p:sp>
        <p:nvSpPr>
          <p:cNvPr id="793" name="Google Shape;793;p35"/>
          <p:cNvSpPr txBox="1"/>
          <p:nvPr>
            <p:ph idx="1" type="subTitle"/>
          </p:nvPr>
        </p:nvSpPr>
        <p:spPr>
          <a:xfrm>
            <a:off x="679025" y="1210550"/>
            <a:ext cx="4640400" cy="3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/>
              <a:t>Fully functional application.</a:t>
            </a:r>
            <a:endParaRPr b="1"/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b="1" lang="en"/>
              <a:t>Implemented with Real-time database.</a:t>
            </a:r>
            <a:endParaRPr b="1"/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b="1" lang="en"/>
              <a:t>Secured with Google’s Firebase Auth System.</a:t>
            </a:r>
            <a:endParaRPr b="1"/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b="1" lang="en"/>
              <a:t>AI Powered Intelligent Chatbot.</a:t>
            </a:r>
            <a:endParaRPr b="1"/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b="1" lang="en"/>
              <a:t>Simple and Seamless UI/UX.</a:t>
            </a:r>
            <a:endParaRPr b="1"/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b="1" lang="en"/>
              <a:t>Personalized Alerts And Notifications.</a:t>
            </a:r>
            <a:endParaRPr b="1"/>
          </a:p>
          <a:p>
            <a:pPr indent="-292100" lvl="0" marL="457200" rtl="0" algn="l">
              <a:spcBef>
                <a:spcPts val="1000"/>
              </a:spcBef>
              <a:spcAft>
                <a:spcPts val="1000"/>
              </a:spcAft>
              <a:buSzPts val="1000"/>
              <a:buChar char="●"/>
            </a:pPr>
            <a:r>
              <a:rPr b="1" lang="en"/>
              <a:t>Deployable condition.</a:t>
            </a:r>
            <a:endParaRPr b="1"/>
          </a:p>
        </p:txBody>
      </p:sp>
      <p:pic>
        <p:nvPicPr>
          <p:cNvPr id="794" name="Google Shape;7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350" y="802900"/>
            <a:ext cx="5257950" cy="394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3200" y="0"/>
            <a:ext cx="6114350" cy="61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35"/>
          <p:cNvSpPr/>
          <p:nvPr/>
        </p:nvSpPr>
        <p:spPr>
          <a:xfrm>
            <a:off x="679027" y="3937175"/>
            <a:ext cx="2766000" cy="4659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5"/>
          <p:cNvSpPr txBox="1"/>
          <p:nvPr>
            <p:ph idx="3" type="ctrTitle"/>
          </p:nvPr>
        </p:nvSpPr>
        <p:spPr>
          <a:xfrm>
            <a:off x="951875" y="3977675"/>
            <a:ext cx="22203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4D00"/>
                </a:solidFill>
              </a:rPr>
              <a:t>Developed With</a:t>
            </a:r>
            <a:endParaRPr>
              <a:solidFill>
                <a:srgbClr val="FF4D00"/>
              </a:solidFill>
            </a:endParaRPr>
          </a:p>
        </p:txBody>
      </p:sp>
      <p:pic>
        <p:nvPicPr>
          <p:cNvPr id="798" name="Google Shape;79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275" y="4455926"/>
            <a:ext cx="535775" cy="53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5800" y="4455936"/>
            <a:ext cx="762383" cy="4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35"/>
          <p:cNvPicPr preferRelativeResize="0"/>
          <p:nvPr/>
        </p:nvPicPr>
        <p:blipFill rotWithShape="1">
          <a:blip r:embed="rId7">
            <a:alphaModFix/>
          </a:blip>
          <a:srcRect b="0" l="0" r="0" t="-4069"/>
          <a:stretch/>
        </p:blipFill>
        <p:spPr>
          <a:xfrm>
            <a:off x="2163922" y="4531363"/>
            <a:ext cx="363854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15325" y="4557475"/>
            <a:ext cx="967789" cy="332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6"/>
          <p:cNvSpPr/>
          <p:nvPr/>
        </p:nvSpPr>
        <p:spPr>
          <a:xfrm>
            <a:off x="679027" y="510500"/>
            <a:ext cx="2766000" cy="4659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36"/>
          <p:cNvSpPr txBox="1"/>
          <p:nvPr>
            <p:ph idx="3" type="ctrTitle"/>
          </p:nvPr>
        </p:nvSpPr>
        <p:spPr>
          <a:xfrm>
            <a:off x="1039700" y="551000"/>
            <a:ext cx="22203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4D00"/>
                </a:solidFill>
              </a:rPr>
              <a:t>Web</a:t>
            </a:r>
            <a:r>
              <a:rPr lang="en">
                <a:solidFill>
                  <a:srgbClr val="FF4D00"/>
                </a:solidFill>
              </a:rPr>
              <a:t> Application</a:t>
            </a:r>
            <a:endParaRPr>
              <a:solidFill>
                <a:srgbClr val="FF4D00"/>
              </a:solidFill>
            </a:endParaRPr>
          </a:p>
        </p:txBody>
      </p:sp>
      <p:sp>
        <p:nvSpPr>
          <p:cNvPr id="808" name="Google Shape;808;p36"/>
          <p:cNvSpPr txBox="1"/>
          <p:nvPr>
            <p:ph idx="1" type="subTitle"/>
          </p:nvPr>
        </p:nvSpPr>
        <p:spPr>
          <a:xfrm>
            <a:off x="679025" y="1210550"/>
            <a:ext cx="4640400" cy="3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/>
              <a:t>Developed only for Hotel management portal due to time </a:t>
            </a:r>
            <a:r>
              <a:rPr b="1" lang="en"/>
              <a:t>constraints</a:t>
            </a:r>
            <a:r>
              <a:rPr b="1" lang="en"/>
              <a:t>.</a:t>
            </a:r>
            <a:endParaRPr b="1"/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b="1" lang="en"/>
              <a:t>Secured real-time Firebase databases.</a:t>
            </a:r>
            <a:endParaRPr b="1"/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b="1" lang="en"/>
              <a:t>Secured Auth with Firebase.</a:t>
            </a:r>
            <a:endParaRPr b="1"/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b="1" lang="en"/>
              <a:t>Responsive and simple UI.</a:t>
            </a:r>
            <a:endParaRPr b="1"/>
          </a:p>
          <a:p>
            <a:pPr indent="-292100" lvl="0" marL="457200" rtl="0" algn="l">
              <a:spcBef>
                <a:spcPts val="1000"/>
              </a:spcBef>
              <a:spcAft>
                <a:spcPts val="1000"/>
              </a:spcAft>
              <a:buSzPts val="1000"/>
              <a:buChar char="●"/>
            </a:pPr>
            <a:r>
              <a:rPr b="1" lang="en"/>
              <a:t>Detailed statistics of customers and guest history.</a:t>
            </a:r>
            <a:endParaRPr b="1"/>
          </a:p>
        </p:txBody>
      </p:sp>
      <p:sp>
        <p:nvSpPr>
          <p:cNvPr id="809" name="Google Shape;809;p36"/>
          <p:cNvSpPr/>
          <p:nvPr/>
        </p:nvSpPr>
        <p:spPr>
          <a:xfrm>
            <a:off x="679027" y="3937175"/>
            <a:ext cx="2766000" cy="4659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6"/>
          <p:cNvSpPr txBox="1"/>
          <p:nvPr>
            <p:ph idx="3" type="ctrTitle"/>
          </p:nvPr>
        </p:nvSpPr>
        <p:spPr>
          <a:xfrm>
            <a:off x="951875" y="3977675"/>
            <a:ext cx="22203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4D00"/>
                </a:solidFill>
              </a:rPr>
              <a:t>Developed With</a:t>
            </a:r>
            <a:endParaRPr>
              <a:solidFill>
                <a:srgbClr val="FF4D00"/>
              </a:solidFill>
            </a:endParaRPr>
          </a:p>
        </p:txBody>
      </p:sp>
      <p:pic>
        <p:nvPicPr>
          <p:cNvPr id="811" name="Google Shape;81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275" y="4455926"/>
            <a:ext cx="535775" cy="53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0050" y="4455914"/>
            <a:ext cx="535775" cy="535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125" y="4573902"/>
            <a:ext cx="872288" cy="29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7125" y="1295500"/>
            <a:ext cx="4396676" cy="32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16950" y="2496425"/>
            <a:ext cx="2136850" cy="160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Google Shape;816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31600" y="4616447"/>
            <a:ext cx="840525" cy="2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7"/>
          <p:cNvSpPr txBox="1"/>
          <p:nvPr>
            <p:ph idx="1" type="subTitle"/>
          </p:nvPr>
        </p:nvSpPr>
        <p:spPr>
          <a:xfrm>
            <a:off x="6297425" y="3409363"/>
            <a:ext cx="1278000" cy="4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/>
              <a:t>And more...</a:t>
            </a:r>
            <a:endParaRPr b="1"/>
          </a:p>
        </p:txBody>
      </p:sp>
      <p:sp>
        <p:nvSpPr>
          <p:cNvPr id="822" name="Google Shape;822;p37"/>
          <p:cNvSpPr/>
          <p:nvPr/>
        </p:nvSpPr>
        <p:spPr>
          <a:xfrm>
            <a:off x="390900" y="1297113"/>
            <a:ext cx="2766000" cy="6543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37"/>
          <p:cNvSpPr txBox="1"/>
          <p:nvPr>
            <p:ph idx="3" type="ctrTitle"/>
          </p:nvPr>
        </p:nvSpPr>
        <p:spPr>
          <a:xfrm>
            <a:off x="993425" y="1400013"/>
            <a:ext cx="20037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4D00"/>
                </a:solidFill>
              </a:rPr>
              <a:t>CHECK-IN WITH</a:t>
            </a:r>
            <a:endParaRPr>
              <a:solidFill>
                <a:srgbClr val="FF4D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4D00"/>
                </a:solidFill>
              </a:rPr>
              <a:t>QR CODE.</a:t>
            </a:r>
            <a:endParaRPr>
              <a:solidFill>
                <a:srgbClr val="FF4D00"/>
              </a:solidFill>
            </a:endParaRPr>
          </a:p>
        </p:txBody>
      </p:sp>
      <p:sp>
        <p:nvSpPr>
          <p:cNvPr id="824" name="Google Shape;824;p37"/>
          <p:cNvSpPr txBox="1"/>
          <p:nvPr>
            <p:ph type="ctrTitle"/>
          </p:nvPr>
        </p:nvSpPr>
        <p:spPr>
          <a:xfrm>
            <a:off x="614200" y="349449"/>
            <a:ext cx="6447000" cy="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KEY FEATURES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25" name="Google Shape;825;p37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F4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6" name="Google Shape;8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25" y="1368063"/>
            <a:ext cx="512399" cy="512399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37"/>
          <p:cNvSpPr/>
          <p:nvPr/>
        </p:nvSpPr>
        <p:spPr>
          <a:xfrm>
            <a:off x="390900" y="2250338"/>
            <a:ext cx="2766000" cy="6543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7"/>
          <p:cNvSpPr txBox="1"/>
          <p:nvPr>
            <p:ph idx="3" type="ctrTitle"/>
          </p:nvPr>
        </p:nvSpPr>
        <p:spPr>
          <a:xfrm>
            <a:off x="1033075" y="2342988"/>
            <a:ext cx="20037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4D00"/>
                </a:solidFill>
              </a:rPr>
              <a:t>AI POWERED CHATBOT.</a:t>
            </a:r>
            <a:endParaRPr>
              <a:solidFill>
                <a:srgbClr val="FF4D00"/>
              </a:solidFill>
            </a:endParaRPr>
          </a:p>
        </p:txBody>
      </p:sp>
      <p:pic>
        <p:nvPicPr>
          <p:cNvPr id="829" name="Google Shape;82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388" y="2342988"/>
            <a:ext cx="591683" cy="448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37"/>
          <p:cNvSpPr/>
          <p:nvPr/>
        </p:nvSpPr>
        <p:spPr>
          <a:xfrm>
            <a:off x="390900" y="3203563"/>
            <a:ext cx="2766000" cy="6543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37"/>
          <p:cNvSpPr txBox="1"/>
          <p:nvPr>
            <p:ph idx="3" type="ctrTitle"/>
          </p:nvPr>
        </p:nvSpPr>
        <p:spPr>
          <a:xfrm>
            <a:off x="1033075" y="3296213"/>
            <a:ext cx="20037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4D00"/>
                </a:solidFill>
              </a:rPr>
              <a:t>SAFE FOOD</a:t>
            </a:r>
            <a:endParaRPr>
              <a:solidFill>
                <a:srgbClr val="FF4D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4D00"/>
                </a:solidFill>
              </a:rPr>
              <a:t>DELIVERY.</a:t>
            </a:r>
            <a:endParaRPr>
              <a:solidFill>
                <a:srgbClr val="FF4D00"/>
              </a:solidFill>
            </a:endParaRPr>
          </a:p>
        </p:txBody>
      </p:sp>
      <p:pic>
        <p:nvPicPr>
          <p:cNvPr id="832" name="Google Shape;83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988" y="3306463"/>
            <a:ext cx="448500" cy="448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37"/>
          <p:cNvSpPr/>
          <p:nvPr/>
        </p:nvSpPr>
        <p:spPr>
          <a:xfrm>
            <a:off x="3284100" y="1285638"/>
            <a:ext cx="2766000" cy="6543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37"/>
          <p:cNvSpPr txBox="1"/>
          <p:nvPr>
            <p:ph idx="3" type="ctrTitle"/>
          </p:nvPr>
        </p:nvSpPr>
        <p:spPr>
          <a:xfrm>
            <a:off x="3926275" y="1378288"/>
            <a:ext cx="20037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4D00"/>
                </a:solidFill>
              </a:rPr>
              <a:t>ROOM SERVICE.</a:t>
            </a:r>
            <a:endParaRPr>
              <a:solidFill>
                <a:srgbClr val="FF4D00"/>
              </a:solidFill>
            </a:endParaRPr>
          </a:p>
        </p:txBody>
      </p:sp>
      <p:pic>
        <p:nvPicPr>
          <p:cNvPr id="835" name="Google Shape;835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8425" y="1406825"/>
            <a:ext cx="304975" cy="391424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37"/>
          <p:cNvSpPr/>
          <p:nvPr/>
        </p:nvSpPr>
        <p:spPr>
          <a:xfrm>
            <a:off x="3284100" y="2240088"/>
            <a:ext cx="2766000" cy="6543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7"/>
          <p:cNvSpPr txBox="1"/>
          <p:nvPr>
            <p:ph idx="3" type="ctrTitle"/>
          </p:nvPr>
        </p:nvSpPr>
        <p:spPr>
          <a:xfrm>
            <a:off x="3926275" y="2332738"/>
            <a:ext cx="20037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4D00"/>
                </a:solidFill>
              </a:rPr>
              <a:t>LAUNDRY IN A TAP.</a:t>
            </a:r>
            <a:endParaRPr>
              <a:solidFill>
                <a:srgbClr val="FF4D00"/>
              </a:solidFill>
            </a:endParaRPr>
          </a:p>
        </p:txBody>
      </p:sp>
      <p:pic>
        <p:nvPicPr>
          <p:cNvPr id="838" name="Google Shape;838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98425" y="2407911"/>
            <a:ext cx="512400" cy="318652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p37"/>
          <p:cNvSpPr/>
          <p:nvPr/>
        </p:nvSpPr>
        <p:spPr>
          <a:xfrm>
            <a:off x="3284100" y="3194538"/>
            <a:ext cx="2766000" cy="6543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37"/>
          <p:cNvSpPr txBox="1"/>
          <p:nvPr>
            <p:ph idx="3" type="ctrTitle"/>
          </p:nvPr>
        </p:nvSpPr>
        <p:spPr>
          <a:xfrm>
            <a:off x="3926275" y="3307688"/>
            <a:ext cx="20037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4D00"/>
                </a:solidFill>
              </a:rPr>
              <a:t>VALET IN A TAP.</a:t>
            </a:r>
            <a:endParaRPr>
              <a:solidFill>
                <a:srgbClr val="FF4D00"/>
              </a:solidFill>
            </a:endParaRPr>
          </a:p>
        </p:txBody>
      </p:sp>
      <p:pic>
        <p:nvPicPr>
          <p:cNvPr id="841" name="Google Shape;841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58788" y="3287188"/>
            <a:ext cx="591675" cy="496244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37"/>
          <p:cNvSpPr/>
          <p:nvPr/>
        </p:nvSpPr>
        <p:spPr>
          <a:xfrm>
            <a:off x="6177300" y="1285638"/>
            <a:ext cx="2766000" cy="6543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37"/>
          <p:cNvSpPr txBox="1"/>
          <p:nvPr>
            <p:ph idx="3" type="ctrTitle"/>
          </p:nvPr>
        </p:nvSpPr>
        <p:spPr>
          <a:xfrm>
            <a:off x="6859125" y="1378288"/>
            <a:ext cx="20037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4D00"/>
                </a:solidFill>
              </a:rPr>
              <a:t>TRAVEL GUIDE.</a:t>
            </a:r>
            <a:endParaRPr>
              <a:solidFill>
                <a:srgbClr val="FF4D00"/>
              </a:solidFill>
            </a:endParaRPr>
          </a:p>
        </p:txBody>
      </p:sp>
      <p:sp>
        <p:nvSpPr>
          <p:cNvPr id="844" name="Google Shape;844;p37"/>
          <p:cNvSpPr/>
          <p:nvPr/>
        </p:nvSpPr>
        <p:spPr>
          <a:xfrm>
            <a:off x="6177300" y="2229825"/>
            <a:ext cx="2766000" cy="6543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37"/>
          <p:cNvSpPr txBox="1"/>
          <p:nvPr>
            <p:ph idx="3" type="ctrTitle"/>
          </p:nvPr>
        </p:nvSpPr>
        <p:spPr>
          <a:xfrm>
            <a:off x="6868375" y="2332725"/>
            <a:ext cx="20037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4D00"/>
                </a:solidFill>
              </a:rPr>
              <a:t>PERSONALIZED</a:t>
            </a:r>
            <a:endParaRPr>
              <a:solidFill>
                <a:srgbClr val="FF4D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4D00"/>
                </a:solidFill>
              </a:rPr>
              <a:t>ALERTS.</a:t>
            </a:r>
            <a:endParaRPr>
              <a:solidFill>
                <a:srgbClr val="FF4D00"/>
              </a:solidFill>
            </a:endParaRPr>
          </a:p>
        </p:txBody>
      </p:sp>
      <p:pic>
        <p:nvPicPr>
          <p:cNvPr id="846" name="Google Shape;846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82700" y="1378288"/>
            <a:ext cx="448499" cy="44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Google Shape;847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97419" y="2326986"/>
            <a:ext cx="448501" cy="46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8"/>
          <p:cNvSpPr txBox="1"/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IoT - QR BASED DOOR SYSTEM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53" name="Google Shape;853;p38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F4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4" name="Google Shape;8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7955" y="2078529"/>
            <a:ext cx="869415" cy="1142101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Google Shape;855;p38"/>
          <p:cNvSpPr txBox="1"/>
          <p:nvPr/>
        </p:nvSpPr>
        <p:spPr>
          <a:xfrm>
            <a:off x="5578726" y="3220637"/>
            <a:ext cx="15078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Helvetica Neue"/>
                <a:ea typeface="Helvetica Neue"/>
                <a:cs typeface="Helvetica Neue"/>
                <a:sym typeface="Helvetica Neue"/>
              </a:rPr>
              <a:t>UNIQUE QR CODE</a:t>
            </a:r>
            <a:endParaRPr b="1"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Helvetica Neue"/>
                <a:ea typeface="Helvetica Neue"/>
                <a:cs typeface="Helvetica Neue"/>
                <a:sym typeface="Helvetica Neue"/>
              </a:rPr>
              <a:t>PLACED ON ROOM DOOR</a:t>
            </a:r>
            <a:endParaRPr b="1" sz="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56" name="Google Shape;85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400" y="1945708"/>
            <a:ext cx="1216598" cy="1229354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p38"/>
          <p:cNvSpPr txBox="1"/>
          <p:nvPr/>
        </p:nvSpPr>
        <p:spPr>
          <a:xfrm>
            <a:off x="379150" y="3220633"/>
            <a:ext cx="15078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Helvetica Neue"/>
                <a:ea typeface="Helvetica Neue"/>
                <a:cs typeface="Helvetica Neue"/>
                <a:sym typeface="Helvetica Neue"/>
              </a:rPr>
              <a:t>USER MAKES BOOKING</a:t>
            </a:r>
            <a:endParaRPr b="1"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Helvetica Neue"/>
                <a:ea typeface="Helvetica Neue"/>
                <a:cs typeface="Helvetica Neue"/>
                <a:sym typeface="Helvetica Neue"/>
              </a:rPr>
              <a:t>THROUGH APPLICATION</a:t>
            </a:r>
            <a:endParaRPr b="1" sz="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58" name="Google Shape;85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9905" y="1962972"/>
            <a:ext cx="1182426" cy="1194839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p38"/>
          <p:cNvSpPr txBox="1"/>
          <p:nvPr/>
        </p:nvSpPr>
        <p:spPr>
          <a:xfrm>
            <a:off x="2109289" y="3220633"/>
            <a:ext cx="15078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Helvetica Neue"/>
                <a:ea typeface="Helvetica Neue"/>
                <a:cs typeface="Helvetica Neue"/>
                <a:sym typeface="Helvetica Neue"/>
              </a:rPr>
              <a:t>UNIQUE CHECK-IN PIN GETS GENERATED FOR THE USER</a:t>
            </a:r>
            <a:endParaRPr b="1" sz="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0" name="Google Shape;860;p38"/>
          <p:cNvSpPr/>
          <p:nvPr/>
        </p:nvSpPr>
        <p:spPr>
          <a:xfrm>
            <a:off x="1879960" y="2369269"/>
            <a:ext cx="392100" cy="12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1" name="Google Shape;861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87181" y="1837346"/>
            <a:ext cx="1828716" cy="1320492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38"/>
          <p:cNvSpPr/>
          <p:nvPr/>
        </p:nvSpPr>
        <p:spPr>
          <a:xfrm>
            <a:off x="3323757" y="2369269"/>
            <a:ext cx="392100" cy="12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38"/>
          <p:cNvSpPr txBox="1"/>
          <p:nvPr/>
        </p:nvSpPr>
        <p:spPr>
          <a:xfrm>
            <a:off x="3715874" y="3220633"/>
            <a:ext cx="15078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Helvetica Neue"/>
                <a:ea typeface="Helvetica Neue"/>
                <a:cs typeface="Helvetica Neue"/>
                <a:sym typeface="Helvetica Neue"/>
              </a:rPr>
              <a:t>CHECK-IN PIN IS STORED IN USER’S CHILD BRANCH IN FIREBASE.</a:t>
            </a:r>
            <a:endParaRPr b="1" sz="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4" name="Google Shape;864;p38"/>
          <p:cNvSpPr/>
          <p:nvPr/>
        </p:nvSpPr>
        <p:spPr>
          <a:xfrm>
            <a:off x="5322307" y="2369269"/>
            <a:ext cx="392100" cy="12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8"/>
          <p:cNvSpPr txBox="1"/>
          <p:nvPr/>
        </p:nvSpPr>
        <p:spPr>
          <a:xfrm>
            <a:off x="7257051" y="3349209"/>
            <a:ext cx="15078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Helvetica Neue"/>
                <a:ea typeface="Helvetica Neue"/>
                <a:cs typeface="Helvetica Neue"/>
                <a:sym typeface="Helvetica Neue"/>
              </a:rPr>
              <a:t>CHECK-IN LOGIN PAGE IS GENERATED</a:t>
            </a:r>
            <a:endParaRPr b="1" sz="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66" name="Google Shape;866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96587" y="2078532"/>
            <a:ext cx="1216590" cy="1194818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Google Shape;867;p38"/>
          <p:cNvSpPr/>
          <p:nvPr/>
        </p:nvSpPr>
        <p:spPr>
          <a:xfrm>
            <a:off x="6865072" y="2368999"/>
            <a:ext cx="392100" cy="12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38"/>
          <p:cNvSpPr/>
          <p:nvPr/>
        </p:nvSpPr>
        <p:spPr>
          <a:xfrm>
            <a:off x="7861855" y="1536575"/>
            <a:ext cx="298200" cy="426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38"/>
          <p:cNvSpPr/>
          <p:nvPr/>
        </p:nvSpPr>
        <p:spPr>
          <a:xfrm rot="10800000">
            <a:off x="7861928" y="3851575"/>
            <a:ext cx="298200" cy="426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38"/>
          <p:cNvSpPr txBox="1"/>
          <p:nvPr/>
        </p:nvSpPr>
        <p:spPr>
          <a:xfrm>
            <a:off x="7250976" y="1018824"/>
            <a:ext cx="15078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Helvetica Neue"/>
                <a:ea typeface="Helvetica Neue"/>
                <a:cs typeface="Helvetica Neue"/>
                <a:sym typeface="Helvetica Neue"/>
              </a:rPr>
              <a:t>ROOM CHECKED IN AND</a:t>
            </a:r>
            <a:endParaRPr b="1"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Helvetica Neue"/>
                <a:ea typeface="Helvetica Neue"/>
                <a:cs typeface="Helvetica Neue"/>
                <a:sym typeface="Helvetica Neue"/>
              </a:rPr>
              <a:t>DOOR OPENS</a:t>
            </a:r>
            <a:endParaRPr b="1"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1" name="Google Shape;871;p38"/>
          <p:cNvSpPr txBox="1"/>
          <p:nvPr/>
        </p:nvSpPr>
        <p:spPr>
          <a:xfrm>
            <a:off x="7065575" y="4353950"/>
            <a:ext cx="18786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Helvetica Neue"/>
                <a:ea typeface="Helvetica Neue"/>
                <a:cs typeface="Helvetica Neue"/>
                <a:sym typeface="Helvetica Neue"/>
              </a:rPr>
              <a:t>CHECK-IN UNSUCCESSFUL</a:t>
            </a:r>
            <a:endParaRPr b="1"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Helvetica Neue"/>
                <a:ea typeface="Helvetica Neue"/>
                <a:cs typeface="Helvetica Neue"/>
                <a:sym typeface="Helvetica Neue"/>
              </a:rPr>
              <a:t>DOOR DOES NOT OPEN</a:t>
            </a:r>
            <a:endParaRPr b="1"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39"/>
          <p:cNvSpPr txBox="1"/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IoT - QR BASED DOOR SYSTEM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77" name="Google Shape;877;p39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F4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39"/>
          <p:cNvSpPr txBox="1"/>
          <p:nvPr/>
        </p:nvSpPr>
        <p:spPr>
          <a:xfrm>
            <a:off x="479500" y="1527050"/>
            <a:ext cx="23808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ESTIMATED COST OF SETUP</a:t>
            </a:r>
            <a:endParaRPr b="1" sz="11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9" name="Google Shape;879;p39"/>
          <p:cNvSpPr txBox="1"/>
          <p:nvPr/>
        </p:nvSpPr>
        <p:spPr>
          <a:xfrm>
            <a:off x="699700" y="1793950"/>
            <a:ext cx="16986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rgbClr val="FF4D00"/>
                </a:solidFill>
              </a:rPr>
              <a:t>₹ 300</a:t>
            </a:r>
            <a:endParaRPr sz="4600">
              <a:solidFill>
                <a:srgbClr val="FF4D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0" name="Google Shape;880;p39"/>
          <p:cNvSpPr txBox="1"/>
          <p:nvPr/>
        </p:nvSpPr>
        <p:spPr>
          <a:xfrm>
            <a:off x="2112125" y="2145250"/>
            <a:ext cx="8532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/room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1" name="Google Shape;881;p39"/>
          <p:cNvSpPr txBox="1"/>
          <p:nvPr/>
        </p:nvSpPr>
        <p:spPr>
          <a:xfrm>
            <a:off x="404425" y="2845025"/>
            <a:ext cx="2703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EASILY AVAILABLE COMPONENTS</a:t>
            </a:r>
            <a:endParaRPr b="1" sz="11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2" name="Google Shape;882;p39"/>
          <p:cNvSpPr txBox="1"/>
          <p:nvPr/>
        </p:nvSpPr>
        <p:spPr>
          <a:xfrm>
            <a:off x="404425" y="3160525"/>
            <a:ext cx="2703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CHEAP COST-STRUCTURE</a:t>
            </a:r>
            <a:endParaRPr b="1" sz="11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3" name="Google Shape;883;p39"/>
          <p:cNvSpPr txBox="1"/>
          <p:nvPr/>
        </p:nvSpPr>
        <p:spPr>
          <a:xfrm>
            <a:off x="404425" y="3513625"/>
            <a:ext cx="2703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DEPLOYABLE PROOF OF CONCEPT</a:t>
            </a:r>
            <a:endParaRPr b="1" sz="11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4" name="Google Shape;884;p39"/>
          <p:cNvSpPr txBox="1"/>
          <p:nvPr/>
        </p:nvSpPr>
        <p:spPr>
          <a:xfrm>
            <a:off x="404425" y="3852100"/>
            <a:ext cx="2703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 </a:t>
            </a:r>
            <a:r>
              <a:rPr b="1" lang="en" sz="11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MAINTENANCE</a:t>
            </a:r>
            <a:r>
              <a:rPr b="1" lang="en" sz="11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COSTS</a:t>
            </a:r>
            <a:endParaRPr b="1" sz="11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5" name="Google Shape;885;p39"/>
          <p:cNvSpPr txBox="1"/>
          <p:nvPr/>
        </p:nvSpPr>
        <p:spPr>
          <a:xfrm>
            <a:off x="404425" y="4182225"/>
            <a:ext cx="2703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SCALABLE IN FUTURE</a:t>
            </a:r>
            <a:endParaRPr b="1" sz="11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86" name="Google Shape;88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8575" y="1527062"/>
            <a:ext cx="5371224" cy="24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40"/>
          <p:cNvSpPr txBox="1"/>
          <p:nvPr>
            <p:ph type="title"/>
          </p:nvPr>
        </p:nvSpPr>
        <p:spPr>
          <a:xfrm>
            <a:off x="623406" y="350131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IoT - QR BASED DOOR SYSTEM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92" name="Google Shape;892;p40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F4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40"/>
          <p:cNvSpPr/>
          <p:nvPr/>
        </p:nvSpPr>
        <p:spPr>
          <a:xfrm>
            <a:off x="7890875" y="4202625"/>
            <a:ext cx="853200" cy="4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40"/>
          <p:cNvSpPr txBox="1"/>
          <p:nvPr/>
        </p:nvSpPr>
        <p:spPr>
          <a:xfrm>
            <a:off x="590400" y="1303400"/>
            <a:ext cx="24063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4D00"/>
                </a:solidFill>
              </a:rPr>
              <a:t>COMPONENTS</a:t>
            </a:r>
            <a:endParaRPr sz="2400">
              <a:solidFill>
                <a:srgbClr val="FF4D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95" name="Google Shape;895;p40"/>
          <p:cNvSpPr txBox="1"/>
          <p:nvPr/>
        </p:nvSpPr>
        <p:spPr>
          <a:xfrm>
            <a:off x="404513" y="1978550"/>
            <a:ext cx="2703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 MCU</a:t>
            </a:r>
            <a:endParaRPr b="1" sz="11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6" name="Google Shape;896;p40"/>
          <p:cNvSpPr txBox="1"/>
          <p:nvPr/>
        </p:nvSpPr>
        <p:spPr>
          <a:xfrm>
            <a:off x="404513" y="2294050"/>
            <a:ext cx="2703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 TORQUE MOTOR</a:t>
            </a:r>
            <a:endParaRPr b="1" sz="11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7" name="Google Shape;897;p40"/>
          <p:cNvSpPr txBox="1"/>
          <p:nvPr/>
        </p:nvSpPr>
        <p:spPr>
          <a:xfrm>
            <a:off x="404513" y="2647150"/>
            <a:ext cx="2703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BUZZER (OPTIONAL)</a:t>
            </a:r>
            <a:endParaRPr b="1" sz="11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8" name="Google Shape;898;p40"/>
          <p:cNvSpPr txBox="1"/>
          <p:nvPr/>
        </p:nvSpPr>
        <p:spPr>
          <a:xfrm>
            <a:off x="404513" y="2985625"/>
            <a:ext cx="2703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DISPLAY (OPTIONAL)</a:t>
            </a:r>
            <a:endParaRPr b="1" sz="11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9" name="Google Shape;899;p40"/>
          <p:cNvSpPr txBox="1"/>
          <p:nvPr/>
        </p:nvSpPr>
        <p:spPr>
          <a:xfrm>
            <a:off x="479588" y="3315750"/>
            <a:ext cx="2703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BATTERY/DIRECT SUPPLY</a:t>
            </a:r>
            <a:endParaRPr b="1" sz="11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00" name="Google Shape;90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825" y="1303406"/>
            <a:ext cx="5550362" cy="2974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41"/>
          <p:cNvSpPr txBox="1"/>
          <p:nvPr>
            <p:ph type="title"/>
          </p:nvPr>
        </p:nvSpPr>
        <p:spPr>
          <a:xfrm>
            <a:off x="623406" y="350131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IoT - QR BASED DOOR SYSTEM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06" name="Google Shape;906;p41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F4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7" name="Google Shape;907;p41" title="iotdoo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700" y="1225825"/>
            <a:ext cx="3924750" cy="34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41" title="Successfull ESP8266 Door Lock , Has Been Working For A Year.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8025" y="1225825"/>
            <a:ext cx="3241750" cy="34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41"/>
          <p:cNvSpPr txBox="1"/>
          <p:nvPr>
            <p:ph type="title"/>
          </p:nvPr>
        </p:nvSpPr>
        <p:spPr>
          <a:xfrm>
            <a:off x="1406575" y="4691925"/>
            <a:ext cx="251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QR CODE BASED LOGIN</a:t>
            </a:r>
            <a:endParaRPr sz="1500">
              <a:solidFill>
                <a:srgbClr val="434343"/>
              </a:solidFill>
            </a:endParaRPr>
          </a:p>
        </p:txBody>
      </p:sp>
      <p:sp>
        <p:nvSpPr>
          <p:cNvPr id="910" name="Google Shape;910;p41"/>
          <p:cNvSpPr txBox="1"/>
          <p:nvPr>
            <p:ph type="title"/>
          </p:nvPr>
        </p:nvSpPr>
        <p:spPr>
          <a:xfrm>
            <a:off x="5625550" y="4691925"/>
            <a:ext cx="206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DOOR UNLOCKING</a:t>
            </a:r>
            <a:endParaRPr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5" name="Google Shape;915;p42"/>
          <p:cNvGrpSpPr/>
          <p:nvPr/>
        </p:nvGrpSpPr>
        <p:grpSpPr>
          <a:xfrm>
            <a:off x="4007402" y="1156643"/>
            <a:ext cx="4961680" cy="3494232"/>
            <a:chOff x="6245200" y="806800"/>
            <a:chExt cx="1464400" cy="1031325"/>
          </a:xfrm>
        </p:grpSpPr>
        <p:sp>
          <p:nvSpPr>
            <p:cNvPr id="916" name="Google Shape;916;p42"/>
            <p:cNvSpPr/>
            <p:nvPr/>
          </p:nvSpPr>
          <p:spPr>
            <a:xfrm>
              <a:off x="6315475" y="1430600"/>
              <a:ext cx="3475" cy="2625"/>
            </a:xfrm>
            <a:custGeom>
              <a:rect b="b" l="l" r="r" t="t"/>
              <a:pathLst>
                <a:path extrusionOk="0" h="105" w="139">
                  <a:moveTo>
                    <a:pt x="118" y="0"/>
                  </a:moveTo>
                  <a:lnTo>
                    <a:pt x="1" y="70"/>
                  </a:lnTo>
                  <a:lnTo>
                    <a:pt x="20" y="104"/>
                  </a:lnTo>
                  <a:lnTo>
                    <a:pt x="138" y="35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2"/>
            <p:cNvSpPr/>
            <p:nvPr/>
          </p:nvSpPr>
          <p:spPr>
            <a:xfrm>
              <a:off x="6245200" y="993400"/>
              <a:ext cx="1464400" cy="844725"/>
            </a:xfrm>
            <a:custGeom>
              <a:rect b="b" l="l" r="r" t="t"/>
              <a:pathLst>
                <a:path extrusionOk="0" h="33789" w="58576">
                  <a:moveTo>
                    <a:pt x="37967" y="1"/>
                  </a:moveTo>
                  <a:cubicBezTo>
                    <a:pt x="37554" y="1"/>
                    <a:pt x="37142" y="92"/>
                    <a:pt x="36828" y="273"/>
                  </a:cubicBezTo>
                  <a:lnTo>
                    <a:pt x="616" y="21322"/>
                  </a:lnTo>
                  <a:cubicBezTo>
                    <a:pt x="0" y="21685"/>
                    <a:pt x="0" y="22275"/>
                    <a:pt x="629" y="22637"/>
                  </a:cubicBezTo>
                  <a:lnTo>
                    <a:pt x="19480" y="33517"/>
                  </a:lnTo>
                  <a:cubicBezTo>
                    <a:pt x="19796" y="33698"/>
                    <a:pt x="20208" y="33789"/>
                    <a:pt x="20621" y="33789"/>
                  </a:cubicBezTo>
                  <a:cubicBezTo>
                    <a:pt x="21033" y="33789"/>
                    <a:pt x="21446" y="33698"/>
                    <a:pt x="21761" y="33517"/>
                  </a:cubicBezTo>
                  <a:lnTo>
                    <a:pt x="57958" y="12468"/>
                  </a:lnTo>
                  <a:cubicBezTo>
                    <a:pt x="58576" y="12105"/>
                    <a:pt x="58576" y="11515"/>
                    <a:pt x="57945" y="11153"/>
                  </a:cubicBezTo>
                  <a:lnTo>
                    <a:pt x="39107" y="273"/>
                  </a:lnTo>
                  <a:cubicBezTo>
                    <a:pt x="38792" y="92"/>
                    <a:pt x="38379" y="1"/>
                    <a:pt x="37967" y="1"/>
                  </a:cubicBezTo>
                  <a:close/>
                </a:path>
              </a:pathLst>
            </a:custGeom>
            <a:solidFill>
              <a:srgbClr val="595959">
                <a:alpha val="30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2"/>
            <p:cNvSpPr/>
            <p:nvPr/>
          </p:nvSpPr>
          <p:spPr>
            <a:xfrm>
              <a:off x="6245200" y="872325"/>
              <a:ext cx="1464400" cy="844725"/>
            </a:xfrm>
            <a:custGeom>
              <a:rect b="b" l="l" r="r" t="t"/>
              <a:pathLst>
                <a:path extrusionOk="0" h="33789" w="58576">
                  <a:moveTo>
                    <a:pt x="37967" y="1"/>
                  </a:moveTo>
                  <a:cubicBezTo>
                    <a:pt x="37554" y="1"/>
                    <a:pt x="37142" y="91"/>
                    <a:pt x="36828" y="273"/>
                  </a:cubicBezTo>
                  <a:lnTo>
                    <a:pt x="616" y="21322"/>
                  </a:lnTo>
                  <a:cubicBezTo>
                    <a:pt x="0" y="21684"/>
                    <a:pt x="0" y="22274"/>
                    <a:pt x="629" y="22637"/>
                  </a:cubicBezTo>
                  <a:lnTo>
                    <a:pt x="19480" y="33517"/>
                  </a:lnTo>
                  <a:cubicBezTo>
                    <a:pt x="19796" y="33698"/>
                    <a:pt x="20208" y="33789"/>
                    <a:pt x="20621" y="33789"/>
                  </a:cubicBezTo>
                  <a:cubicBezTo>
                    <a:pt x="21033" y="33789"/>
                    <a:pt x="21446" y="33698"/>
                    <a:pt x="21761" y="33517"/>
                  </a:cubicBezTo>
                  <a:lnTo>
                    <a:pt x="57958" y="12468"/>
                  </a:lnTo>
                  <a:cubicBezTo>
                    <a:pt x="58576" y="12105"/>
                    <a:pt x="58576" y="11515"/>
                    <a:pt x="57945" y="11152"/>
                  </a:cubicBezTo>
                  <a:lnTo>
                    <a:pt x="39107" y="273"/>
                  </a:lnTo>
                  <a:cubicBezTo>
                    <a:pt x="38792" y="91"/>
                    <a:pt x="38379" y="1"/>
                    <a:pt x="3796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2"/>
            <p:cNvSpPr/>
            <p:nvPr/>
          </p:nvSpPr>
          <p:spPr>
            <a:xfrm>
              <a:off x="6368950" y="933100"/>
              <a:ext cx="1224950" cy="710425"/>
            </a:xfrm>
            <a:custGeom>
              <a:rect b="b" l="l" r="r" t="t"/>
              <a:pathLst>
                <a:path extrusionOk="0" h="28417" w="48998">
                  <a:moveTo>
                    <a:pt x="29395" y="1"/>
                  </a:moveTo>
                  <a:lnTo>
                    <a:pt x="1" y="17093"/>
                  </a:lnTo>
                  <a:lnTo>
                    <a:pt x="19588" y="28416"/>
                  </a:lnTo>
                  <a:lnTo>
                    <a:pt x="48997" y="11324"/>
                  </a:lnTo>
                  <a:lnTo>
                    <a:pt x="293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7426550" y="1062675"/>
              <a:ext cx="23525" cy="12275"/>
            </a:xfrm>
            <a:custGeom>
              <a:rect b="b" l="l" r="r" t="t"/>
              <a:pathLst>
                <a:path extrusionOk="0" h="491" w="941">
                  <a:moveTo>
                    <a:pt x="469" y="1"/>
                  </a:moveTo>
                  <a:cubicBezTo>
                    <a:pt x="360" y="1"/>
                    <a:pt x="249" y="24"/>
                    <a:pt x="162" y="71"/>
                  </a:cubicBezTo>
                  <a:cubicBezTo>
                    <a:pt x="1" y="166"/>
                    <a:pt x="1" y="327"/>
                    <a:pt x="162" y="419"/>
                  </a:cubicBezTo>
                  <a:cubicBezTo>
                    <a:pt x="242" y="466"/>
                    <a:pt x="350" y="490"/>
                    <a:pt x="459" y="490"/>
                  </a:cubicBezTo>
                  <a:cubicBezTo>
                    <a:pt x="568" y="490"/>
                    <a:pt x="679" y="466"/>
                    <a:pt x="767" y="419"/>
                  </a:cubicBezTo>
                  <a:cubicBezTo>
                    <a:pt x="941" y="312"/>
                    <a:pt x="941" y="166"/>
                    <a:pt x="767" y="71"/>
                  </a:cubicBezTo>
                  <a:cubicBezTo>
                    <a:pt x="686" y="24"/>
                    <a:pt x="578" y="1"/>
                    <a:pt x="469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2"/>
            <p:cNvSpPr/>
            <p:nvPr/>
          </p:nvSpPr>
          <p:spPr>
            <a:xfrm>
              <a:off x="7333975" y="1008850"/>
              <a:ext cx="81225" cy="45800"/>
            </a:xfrm>
            <a:custGeom>
              <a:rect b="b" l="l" r="r" t="t"/>
              <a:pathLst>
                <a:path extrusionOk="0" h="1832" w="3249">
                  <a:moveTo>
                    <a:pt x="336" y="1"/>
                  </a:moveTo>
                  <a:cubicBezTo>
                    <a:pt x="259" y="1"/>
                    <a:pt x="182" y="17"/>
                    <a:pt x="122" y="51"/>
                  </a:cubicBezTo>
                  <a:cubicBezTo>
                    <a:pt x="1" y="117"/>
                    <a:pt x="1" y="225"/>
                    <a:pt x="122" y="291"/>
                  </a:cubicBezTo>
                  <a:lnTo>
                    <a:pt x="2698" y="1781"/>
                  </a:lnTo>
                  <a:cubicBezTo>
                    <a:pt x="2759" y="1815"/>
                    <a:pt x="2836" y="1832"/>
                    <a:pt x="2913" y="1832"/>
                  </a:cubicBezTo>
                  <a:cubicBezTo>
                    <a:pt x="2990" y="1832"/>
                    <a:pt x="3067" y="1815"/>
                    <a:pt x="3127" y="1781"/>
                  </a:cubicBezTo>
                  <a:cubicBezTo>
                    <a:pt x="3249" y="1714"/>
                    <a:pt x="3249" y="1607"/>
                    <a:pt x="3127" y="1527"/>
                  </a:cubicBezTo>
                  <a:lnTo>
                    <a:pt x="552" y="51"/>
                  </a:lnTo>
                  <a:cubicBezTo>
                    <a:pt x="491" y="17"/>
                    <a:pt x="413" y="1"/>
                    <a:pt x="336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2"/>
            <p:cNvSpPr/>
            <p:nvPr/>
          </p:nvSpPr>
          <p:spPr>
            <a:xfrm>
              <a:off x="6504425" y="1507925"/>
              <a:ext cx="107250" cy="56550"/>
            </a:xfrm>
            <a:custGeom>
              <a:rect b="b" l="l" r="r" t="t"/>
              <a:pathLst>
                <a:path extrusionOk="0" h="2262" w="4290">
                  <a:moveTo>
                    <a:pt x="2147" y="1"/>
                  </a:moveTo>
                  <a:cubicBezTo>
                    <a:pt x="1644" y="1"/>
                    <a:pt x="1141" y="113"/>
                    <a:pt x="759" y="336"/>
                  </a:cubicBezTo>
                  <a:cubicBezTo>
                    <a:pt x="0" y="779"/>
                    <a:pt x="6" y="1492"/>
                    <a:pt x="772" y="1933"/>
                  </a:cubicBezTo>
                  <a:cubicBezTo>
                    <a:pt x="1155" y="2152"/>
                    <a:pt x="1652" y="2262"/>
                    <a:pt x="2149" y="2262"/>
                  </a:cubicBezTo>
                  <a:cubicBezTo>
                    <a:pt x="2650" y="2262"/>
                    <a:pt x="3151" y="2151"/>
                    <a:pt x="3531" y="1929"/>
                  </a:cubicBezTo>
                  <a:cubicBezTo>
                    <a:pt x="4290" y="1485"/>
                    <a:pt x="4287" y="770"/>
                    <a:pt x="3518" y="328"/>
                  </a:cubicBezTo>
                  <a:cubicBezTo>
                    <a:pt x="3138" y="110"/>
                    <a:pt x="2643" y="1"/>
                    <a:pt x="2147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2"/>
            <p:cNvSpPr/>
            <p:nvPr/>
          </p:nvSpPr>
          <p:spPr>
            <a:xfrm>
              <a:off x="6248850" y="1167550"/>
              <a:ext cx="1457050" cy="593625"/>
            </a:xfrm>
            <a:custGeom>
              <a:rect b="b" l="l" r="r" t="t"/>
              <a:pathLst>
                <a:path extrusionOk="0" h="23745" w="58282">
                  <a:moveTo>
                    <a:pt x="58282" y="0"/>
                  </a:moveTo>
                  <a:cubicBezTo>
                    <a:pt x="58282" y="243"/>
                    <a:pt x="58121" y="470"/>
                    <a:pt x="57812" y="659"/>
                  </a:cubicBezTo>
                  <a:lnTo>
                    <a:pt x="21602" y="21708"/>
                  </a:lnTo>
                  <a:cubicBezTo>
                    <a:pt x="21287" y="21889"/>
                    <a:pt x="20876" y="21979"/>
                    <a:pt x="20464" y="21979"/>
                  </a:cubicBezTo>
                  <a:cubicBezTo>
                    <a:pt x="20085" y="21979"/>
                    <a:pt x="19706" y="21903"/>
                    <a:pt x="19402" y="21750"/>
                  </a:cubicBezTo>
                  <a:lnTo>
                    <a:pt x="19402" y="21748"/>
                  </a:lnTo>
                  <a:lnTo>
                    <a:pt x="19321" y="21708"/>
                  </a:lnTo>
                  <a:lnTo>
                    <a:pt x="483" y="10828"/>
                  </a:lnTo>
                  <a:cubicBezTo>
                    <a:pt x="376" y="10760"/>
                    <a:pt x="259" y="10677"/>
                    <a:pt x="215" y="10626"/>
                  </a:cubicBezTo>
                  <a:cubicBezTo>
                    <a:pt x="151" y="10568"/>
                    <a:pt x="99" y="10500"/>
                    <a:pt x="61" y="10423"/>
                  </a:cubicBezTo>
                  <a:cubicBezTo>
                    <a:pt x="54" y="10409"/>
                    <a:pt x="50" y="10394"/>
                    <a:pt x="44" y="10380"/>
                  </a:cubicBezTo>
                  <a:cubicBezTo>
                    <a:pt x="35" y="10360"/>
                    <a:pt x="28" y="10338"/>
                    <a:pt x="22" y="10318"/>
                  </a:cubicBezTo>
                  <a:cubicBezTo>
                    <a:pt x="19" y="10303"/>
                    <a:pt x="15" y="10289"/>
                    <a:pt x="12" y="10276"/>
                  </a:cubicBezTo>
                  <a:cubicBezTo>
                    <a:pt x="5" y="10241"/>
                    <a:pt x="2" y="10206"/>
                    <a:pt x="0" y="10170"/>
                  </a:cubicBezTo>
                  <a:lnTo>
                    <a:pt x="0" y="11913"/>
                  </a:lnTo>
                  <a:cubicBezTo>
                    <a:pt x="0" y="11947"/>
                    <a:pt x="5" y="11982"/>
                    <a:pt x="12" y="12017"/>
                  </a:cubicBezTo>
                  <a:cubicBezTo>
                    <a:pt x="15" y="12032"/>
                    <a:pt x="19" y="12046"/>
                    <a:pt x="22" y="12059"/>
                  </a:cubicBezTo>
                  <a:cubicBezTo>
                    <a:pt x="28" y="12081"/>
                    <a:pt x="35" y="12101"/>
                    <a:pt x="44" y="12121"/>
                  </a:cubicBezTo>
                  <a:cubicBezTo>
                    <a:pt x="50" y="12136"/>
                    <a:pt x="54" y="12150"/>
                    <a:pt x="61" y="12165"/>
                  </a:cubicBezTo>
                  <a:cubicBezTo>
                    <a:pt x="134" y="12316"/>
                    <a:pt x="272" y="12456"/>
                    <a:pt x="470" y="12570"/>
                  </a:cubicBezTo>
                  <a:lnTo>
                    <a:pt x="19401" y="23504"/>
                  </a:lnTo>
                  <a:cubicBezTo>
                    <a:pt x="19836" y="23689"/>
                    <a:pt x="20213" y="23745"/>
                    <a:pt x="20511" y="23745"/>
                  </a:cubicBezTo>
                  <a:cubicBezTo>
                    <a:pt x="20970" y="23745"/>
                    <a:pt x="21240" y="23612"/>
                    <a:pt x="21240" y="23612"/>
                  </a:cubicBezTo>
                  <a:cubicBezTo>
                    <a:pt x="21375" y="23571"/>
                    <a:pt x="21495" y="23518"/>
                    <a:pt x="23769" y="22179"/>
                  </a:cubicBezTo>
                  <a:cubicBezTo>
                    <a:pt x="23769" y="22179"/>
                    <a:pt x="57853" y="2374"/>
                    <a:pt x="57880" y="2361"/>
                  </a:cubicBezTo>
                  <a:cubicBezTo>
                    <a:pt x="57887" y="2355"/>
                    <a:pt x="57895" y="2349"/>
                    <a:pt x="57903" y="2344"/>
                  </a:cubicBezTo>
                  <a:cubicBezTo>
                    <a:pt x="57918" y="2334"/>
                    <a:pt x="57931" y="2325"/>
                    <a:pt x="57944" y="2315"/>
                  </a:cubicBezTo>
                  <a:cubicBezTo>
                    <a:pt x="57963" y="2300"/>
                    <a:pt x="57980" y="2287"/>
                    <a:pt x="57998" y="2273"/>
                  </a:cubicBezTo>
                  <a:cubicBezTo>
                    <a:pt x="58009" y="2264"/>
                    <a:pt x="58019" y="2254"/>
                    <a:pt x="58031" y="2245"/>
                  </a:cubicBezTo>
                  <a:cubicBezTo>
                    <a:pt x="58050" y="2226"/>
                    <a:pt x="58069" y="2209"/>
                    <a:pt x="58086" y="2190"/>
                  </a:cubicBezTo>
                  <a:cubicBezTo>
                    <a:pt x="58092" y="2184"/>
                    <a:pt x="58098" y="2178"/>
                    <a:pt x="58102" y="2173"/>
                  </a:cubicBezTo>
                  <a:cubicBezTo>
                    <a:pt x="58124" y="2149"/>
                    <a:pt x="58143" y="2125"/>
                    <a:pt x="58161" y="2099"/>
                  </a:cubicBezTo>
                  <a:lnTo>
                    <a:pt x="58164" y="2096"/>
                  </a:lnTo>
                  <a:cubicBezTo>
                    <a:pt x="58219" y="2019"/>
                    <a:pt x="58257" y="1929"/>
                    <a:pt x="58275" y="1835"/>
                  </a:cubicBezTo>
                  <a:lnTo>
                    <a:pt x="58275" y="1833"/>
                  </a:lnTo>
                  <a:cubicBezTo>
                    <a:pt x="58279" y="1804"/>
                    <a:pt x="58282" y="1774"/>
                    <a:pt x="58282" y="1743"/>
                  </a:cubicBezTo>
                  <a:lnTo>
                    <a:pt x="5828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2"/>
            <p:cNvSpPr/>
            <p:nvPr/>
          </p:nvSpPr>
          <p:spPr>
            <a:xfrm>
              <a:off x="6417100" y="1215350"/>
              <a:ext cx="426200" cy="247525"/>
            </a:xfrm>
            <a:custGeom>
              <a:rect b="b" l="l" r="r" t="t"/>
              <a:pathLst>
                <a:path extrusionOk="0" h="9901" w="17048">
                  <a:moveTo>
                    <a:pt x="9875" y="1"/>
                  </a:moveTo>
                  <a:cubicBezTo>
                    <a:pt x="9817" y="1"/>
                    <a:pt x="9759" y="13"/>
                    <a:pt x="9716" y="39"/>
                  </a:cubicBezTo>
                  <a:lnTo>
                    <a:pt x="89" y="5637"/>
                  </a:lnTo>
                  <a:cubicBezTo>
                    <a:pt x="0" y="5690"/>
                    <a:pt x="0" y="5772"/>
                    <a:pt x="89" y="5823"/>
                  </a:cubicBezTo>
                  <a:lnTo>
                    <a:pt x="7013" y="9861"/>
                  </a:lnTo>
                  <a:cubicBezTo>
                    <a:pt x="7057" y="9888"/>
                    <a:pt x="7115" y="9901"/>
                    <a:pt x="7173" y="9901"/>
                  </a:cubicBezTo>
                  <a:cubicBezTo>
                    <a:pt x="7231" y="9901"/>
                    <a:pt x="7289" y="9888"/>
                    <a:pt x="7333" y="9861"/>
                  </a:cubicBezTo>
                  <a:lnTo>
                    <a:pt x="16960" y="4263"/>
                  </a:lnTo>
                  <a:cubicBezTo>
                    <a:pt x="17047" y="4212"/>
                    <a:pt x="17047" y="4128"/>
                    <a:pt x="16960" y="4077"/>
                  </a:cubicBezTo>
                  <a:lnTo>
                    <a:pt x="10036" y="39"/>
                  </a:lnTo>
                  <a:cubicBezTo>
                    <a:pt x="9992" y="13"/>
                    <a:pt x="9934" y="1"/>
                    <a:pt x="987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2"/>
            <p:cNvSpPr/>
            <p:nvPr/>
          </p:nvSpPr>
          <p:spPr>
            <a:xfrm>
              <a:off x="6926075" y="948525"/>
              <a:ext cx="340250" cy="197525"/>
            </a:xfrm>
            <a:custGeom>
              <a:rect b="b" l="l" r="r" t="t"/>
              <a:pathLst>
                <a:path extrusionOk="0" h="7901" w="13610">
                  <a:moveTo>
                    <a:pt x="7173" y="0"/>
                  </a:moveTo>
                  <a:cubicBezTo>
                    <a:pt x="7115" y="0"/>
                    <a:pt x="7057" y="13"/>
                    <a:pt x="7013" y="39"/>
                  </a:cubicBezTo>
                  <a:lnTo>
                    <a:pt x="89" y="4078"/>
                  </a:lnTo>
                  <a:cubicBezTo>
                    <a:pt x="0" y="4128"/>
                    <a:pt x="0" y="4211"/>
                    <a:pt x="87" y="4262"/>
                  </a:cubicBezTo>
                  <a:lnTo>
                    <a:pt x="6278" y="7862"/>
                  </a:lnTo>
                  <a:cubicBezTo>
                    <a:pt x="6321" y="7888"/>
                    <a:pt x="6379" y="7900"/>
                    <a:pt x="6437" y="7900"/>
                  </a:cubicBezTo>
                  <a:cubicBezTo>
                    <a:pt x="6494" y="7900"/>
                    <a:pt x="6552" y="7888"/>
                    <a:pt x="6597" y="7862"/>
                  </a:cubicBezTo>
                  <a:lnTo>
                    <a:pt x="13521" y="3824"/>
                  </a:lnTo>
                  <a:cubicBezTo>
                    <a:pt x="13609" y="3773"/>
                    <a:pt x="13609" y="3689"/>
                    <a:pt x="13522" y="3638"/>
                  </a:cubicBezTo>
                  <a:lnTo>
                    <a:pt x="7333" y="39"/>
                  </a:lnTo>
                  <a:cubicBezTo>
                    <a:pt x="7289" y="13"/>
                    <a:pt x="7231" y="0"/>
                    <a:pt x="717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2"/>
            <p:cNvSpPr/>
            <p:nvPr/>
          </p:nvSpPr>
          <p:spPr>
            <a:xfrm>
              <a:off x="7088050" y="973275"/>
              <a:ext cx="134250" cy="153725"/>
            </a:xfrm>
            <a:custGeom>
              <a:rect b="b" l="l" r="r" t="t"/>
              <a:pathLst>
                <a:path extrusionOk="0" h="6149" w="5370">
                  <a:moveTo>
                    <a:pt x="5319" y="0"/>
                  </a:moveTo>
                  <a:lnTo>
                    <a:pt x="0" y="3014"/>
                  </a:lnTo>
                  <a:lnTo>
                    <a:pt x="51" y="6149"/>
                  </a:lnTo>
                  <a:lnTo>
                    <a:pt x="5370" y="3135"/>
                  </a:lnTo>
                  <a:lnTo>
                    <a:pt x="531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2"/>
            <p:cNvSpPr/>
            <p:nvPr/>
          </p:nvSpPr>
          <p:spPr>
            <a:xfrm>
              <a:off x="6951325" y="970625"/>
              <a:ext cx="138000" cy="156375"/>
            </a:xfrm>
            <a:custGeom>
              <a:rect b="b" l="l" r="r" t="t"/>
              <a:pathLst>
                <a:path extrusionOk="0" h="6255" w="5520">
                  <a:moveTo>
                    <a:pt x="1" y="1"/>
                  </a:moveTo>
                  <a:lnTo>
                    <a:pt x="52" y="3136"/>
                  </a:lnTo>
                  <a:lnTo>
                    <a:pt x="5520" y="6255"/>
                  </a:lnTo>
                  <a:lnTo>
                    <a:pt x="5469" y="31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2"/>
            <p:cNvSpPr/>
            <p:nvPr/>
          </p:nvSpPr>
          <p:spPr>
            <a:xfrm>
              <a:off x="6951325" y="895300"/>
              <a:ext cx="269725" cy="153325"/>
            </a:xfrm>
            <a:custGeom>
              <a:rect b="b" l="l" r="r" t="t"/>
              <a:pathLst>
                <a:path extrusionOk="0" h="6133" w="10789">
                  <a:moveTo>
                    <a:pt x="5320" y="0"/>
                  </a:moveTo>
                  <a:lnTo>
                    <a:pt x="1" y="3014"/>
                  </a:lnTo>
                  <a:lnTo>
                    <a:pt x="5469" y="6133"/>
                  </a:lnTo>
                  <a:lnTo>
                    <a:pt x="10788" y="3119"/>
                  </a:lnTo>
                  <a:lnTo>
                    <a:pt x="532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2"/>
            <p:cNvSpPr/>
            <p:nvPr/>
          </p:nvSpPr>
          <p:spPr>
            <a:xfrm>
              <a:off x="6972025" y="1008500"/>
              <a:ext cx="100450" cy="85475"/>
            </a:xfrm>
            <a:custGeom>
              <a:rect b="b" l="l" r="r" t="t"/>
              <a:pathLst>
                <a:path extrusionOk="0" h="3419" w="4018">
                  <a:moveTo>
                    <a:pt x="5" y="1"/>
                  </a:moveTo>
                  <a:lnTo>
                    <a:pt x="1" y="1142"/>
                  </a:lnTo>
                  <a:lnTo>
                    <a:pt x="4015" y="3419"/>
                  </a:lnTo>
                  <a:lnTo>
                    <a:pt x="4015" y="3108"/>
                  </a:lnTo>
                  <a:lnTo>
                    <a:pt x="4018" y="2278"/>
                  </a:lnTo>
                  <a:lnTo>
                    <a:pt x="278" y="158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2"/>
            <p:cNvSpPr/>
            <p:nvPr/>
          </p:nvSpPr>
          <p:spPr>
            <a:xfrm>
              <a:off x="6967575" y="1005925"/>
              <a:ext cx="4600" cy="33750"/>
            </a:xfrm>
            <a:custGeom>
              <a:rect b="b" l="l" r="r" t="t"/>
              <a:pathLst>
                <a:path extrusionOk="0" h="1350" w="184">
                  <a:moveTo>
                    <a:pt x="5" y="1"/>
                  </a:moveTo>
                  <a:lnTo>
                    <a:pt x="1" y="1350"/>
                  </a:lnTo>
                  <a:lnTo>
                    <a:pt x="180" y="1245"/>
                  </a:lnTo>
                  <a:lnTo>
                    <a:pt x="183" y="104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2"/>
            <p:cNvSpPr/>
            <p:nvPr/>
          </p:nvSpPr>
          <p:spPr>
            <a:xfrm>
              <a:off x="6967575" y="1037050"/>
              <a:ext cx="104825" cy="62150"/>
            </a:xfrm>
            <a:custGeom>
              <a:rect b="b" l="l" r="r" t="t"/>
              <a:pathLst>
                <a:path extrusionOk="0" h="2486" w="4193">
                  <a:moveTo>
                    <a:pt x="180" y="0"/>
                  </a:moveTo>
                  <a:lnTo>
                    <a:pt x="1" y="105"/>
                  </a:lnTo>
                  <a:lnTo>
                    <a:pt x="4193" y="2486"/>
                  </a:lnTo>
                  <a:lnTo>
                    <a:pt x="4193" y="2277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2"/>
            <p:cNvSpPr/>
            <p:nvPr/>
          </p:nvSpPr>
          <p:spPr>
            <a:xfrm>
              <a:off x="7103200" y="1007825"/>
              <a:ext cx="100400" cy="85500"/>
            </a:xfrm>
            <a:custGeom>
              <a:rect b="b" l="l" r="r" t="t"/>
              <a:pathLst>
                <a:path extrusionOk="0" h="3420" w="4016">
                  <a:moveTo>
                    <a:pt x="4013" y="0"/>
                  </a:moveTo>
                  <a:lnTo>
                    <a:pt x="3740" y="158"/>
                  </a:lnTo>
                  <a:lnTo>
                    <a:pt x="0" y="2278"/>
                  </a:lnTo>
                  <a:lnTo>
                    <a:pt x="2" y="3108"/>
                  </a:lnTo>
                  <a:lnTo>
                    <a:pt x="3" y="3420"/>
                  </a:lnTo>
                  <a:lnTo>
                    <a:pt x="4016" y="1142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2"/>
            <p:cNvSpPr/>
            <p:nvPr/>
          </p:nvSpPr>
          <p:spPr>
            <a:xfrm>
              <a:off x="7203500" y="1005250"/>
              <a:ext cx="4550" cy="33725"/>
            </a:xfrm>
            <a:custGeom>
              <a:rect b="b" l="l" r="r" t="t"/>
              <a:pathLst>
                <a:path extrusionOk="0" h="1349" w="182">
                  <a:moveTo>
                    <a:pt x="179" y="0"/>
                  </a:moveTo>
                  <a:lnTo>
                    <a:pt x="1" y="103"/>
                  </a:lnTo>
                  <a:lnTo>
                    <a:pt x="4" y="1245"/>
                  </a:lnTo>
                  <a:lnTo>
                    <a:pt x="182" y="134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2"/>
            <p:cNvSpPr/>
            <p:nvPr/>
          </p:nvSpPr>
          <p:spPr>
            <a:xfrm>
              <a:off x="7103275" y="1036350"/>
              <a:ext cx="104775" cy="62150"/>
            </a:xfrm>
            <a:custGeom>
              <a:rect b="b" l="l" r="r" t="t"/>
              <a:pathLst>
                <a:path extrusionOk="0" h="2486" w="4191">
                  <a:moveTo>
                    <a:pt x="4013" y="1"/>
                  </a:moveTo>
                  <a:lnTo>
                    <a:pt x="0" y="2279"/>
                  </a:lnTo>
                  <a:lnTo>
                    <a:pt x="0" y="2486"/>
                  </a:lnTo>
                  <a:lnTo>
                    <a:pt x="4191" y="105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2"/>
            <p:cNvSpPr/>
            <p:nvPr/>
          </p:nvSpPr>
          <p:spPr>
            <a:xfrm>
              <a:off x="7087825" y="909350"/>
              <a:ext cx="109425" cy="125275"/>
            </a:xfrm>
            <a:custGeom>
              <a:rect b="b" l="l" r="r" t="t"/>
              <a:pathLst>
                <a:path extrusionOk="0" h="5011" w="4377">
                  <a:moveTo>
                    <a:pt x="4335" y="1"/>
                  </a:moveTo>
                  <a:lnTo>
                    <a:pt x="1" y="2456"/>
                  </a:lnTo>
                  <a:lnTo>
                    <a:pt x="41" y="5011"/>
                  </a:lnTo>
                  <a:lnTo>
                    <a:pt x="4377" y="2556"/>
                  </a:lnTo>
                  <a:lnTo>
                    <a:pt x="433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2"/>
            <p:cNvSpPr/>
            <p:nvPr/>
          </p:nvSpPr>
          <p:spPr>
            <a:xfrm>
              <a:off x="6976425" y="907225"/>
              <a:ext cx="112450" cy="127400"/>
            </a:xfrm>
            <a:custGeom>
              <a:rect b="b" l="l" r="r" t="t"/>
              <a:pathLst>
                <a:path extrusionOk="0" h="5096" w="4498">
                  <a:moveTo>
                    <a:pt x="0" y="0"/>
                  </a:moveTo>
                  <a:lnTo>
                    <a:pt x="41" y="2555"/>
                  </a:lnTo>
                  <a:lnTo>
                    <a:pt x="4497" y="5096"/>
                  </a:lnTo>
                  <a:lnTo>
                    <a:pt x="4457" y="2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2"/>
            <p:cNvSpPr/>
            <p:nvPr/>
          </p:nvSpPr>
          <p:spPr>
            <a:xfrm>
              <a:off x="6976425" y="845800"/>
              <a:ext cx="219775" cy="124950"/>
            </a:xfrm>
            <a:custGeom>
              <a:rect b="b" l="l" r="r" t="t"/>
              <a:pathLst>
                <a:path extrusionOk="0" h="4998" w="8791">
                  <a:moveTo>
                    <a:pt x="4335" y="1"/>
                  </a:moveTo>
                  <a:lnTo>
                    <a:pt x="0" y="2457"/>
                  </a:lnTo>
                  <a:lnTo>
                    <a:pt x="4457" y="4998"/>
                  </a:lnTo>
                  <a:lnTo>
                    <a:pt x="8791" y="2543"/>
                  </a:lnTo>
                  <a:lnTo>
                    <a:pt x="433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2"/>
            <p:cNvSpPr/>
            <p:nvPr/>
          </p:nvSpPr>
          <p:spPr>
            <a:xfrm>
              <a:off x="6991975" y="935925"/>
              <a:ext cx="83150" cy="70800"/>
            </a:xfrm>
            <a:custGeom>
              <a:rect b="b" l="l" r="r" t="t"/>
              <a:pathLst>
                <a:path extrusionOk="0" h="2832" w="3326">
                  <a:moveTo>
                    <a:pt x="3" y="1"/>
                  </a:moveTo>
                  <a:lnTo>
                    <a:pt x="1" y="945"/>
                  </a:lnTo>
                  <a:lnTo>
                    <a:pt x="3323" y="2831"/>
                  </a:lnTo>
                  <a:lnTo>
                    <a:pt x="3324" y="2573"/>
                  </a:lnTo>
                  <a:lnTo>
                    <a:pt x="3326" y="1886"/>
                  </a:lnTo>
                  <a:lnTo>
                    <a:pt x="230" y="13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2"/>
            <p:cNvSpPr/>
            <p:nvPr/>
          </p:nvSpPr>
          <p:spPr>
            <a:xfrm>
              <a:off x="6988275" y="933800"/>
              <a:ext cx="3800" cy="27925"/>
            </a:xfrm>
            <a:custGeom>
              <a:rect b="b" l="l" r="r" t="t"/>
              <a:pathLst>
                <a:path extrusionOk="0" h="1117" w="152">
                  <a:moveTo>
                    <a:pt x="4" y="0"/>
                  </a:moveTo>
                  <a:lnTo>
                    <a:pt x="1" y="1117"/>
                  </a:lnTo>
                  <a:lnTo>
                    <a:pt x="149" y="1030"/>
                  </a:lnTo>
                  <a:lnTo>
                    <a:pt x="151" y="8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2"/>
            <p:cNvSpPr/>
            <p:nvPr/>
          </p:nvSpPr>
          <p:spPr>
            <a:xfrm>
              <a:off x="6988275" y="959525"/>
              <a:ext cx="86775" cy="51475"/>
            </a:xfrm>
            <a:custGeom>
              <a:rect b="b" l="l" r="r" t="t"/>
              <a:pathLst>
                <a:path extrusionOk="0" h="2059" w="3471">
                  <a:moveTo>
                    <a:pt x="149" y="1"/>
                  </a:moveTo>
                  <a:lnTo>
                    <a:pt x="1" y="88"/>
                  </a:lnTo>
                  <a:lnTo>
                    <a:pt x="3471" y="2059"/>
                  </a:lnTo>
                  <a:lnTo>
                    <a:pt x="3471" y="1887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2"/>
            <p:cNvSpPr/>
            <p:nvPr/>
          </p:nvSpPr>
          <p:spPr>
            <a:xfrm>
              <a:off x="7100550" y="935350"/>
              <a:ext cx="83125" cy="70800"/>
            </a:xfrm>
            <a:custGeom>
              <a:rect b="b" l="l" r="r" t="t"/>
              <a:pathLst>
                <a:path extrusionOk="0" h="2832" w="3325">
                  <a:moveTo>
                    <a:pt x="3321" y="1"/>
                  </a:moveTo>
                  <a:lnTo>
                    <a:pt x="3096" y="131"/>
                  </a:lnTo>
                  <a:lnTo>
                    <a:pt x="0" y="1887"/>
                  </a:lnTo>
                  <a:lnTo>
                    <a:pt x="2" y="2575"/>
                  </a:lnTo>
                  <a:lnTo>
                    <a:pt x="2" y="2831"/>
                  </a:lnTo>
                  <a:lnTo>
                    <a:pt x="3324" y="946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2"/>
            <p:cNvSpPr/>
            <p:nvPr/>
          </p:nvSpPr>
          <p:spPr>
            <a:xfrm>
              <a:off x="7183575" y="933250"/>
              <a:ext cx="3775" cy="27950"/>
            </a:xfrm>
            <a:custGeom>
              <a:rect b="b" l="l" r="r" t="t"/>
              <a:pathLst>
                <a:path extrusionOk="0" h="1118" w="151">
                  <a:moveTo>
                    <a:pt x="148" y="1"/>
                  </a:moveTo>
                  <a:lnTo>
                    <a:pt x="0" y="85"/>
                  </a:lnTo>
                  <a:lnTo>
                    <a:pt x="3" y="1030"/>
                  </a:lnTo>
                  <a:lnTo>
                    <a:pt x="151" y="111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2"/>
            <p:cNvSpPr/>
            <p:nvPr/>
          </p:nvSpPr>
          <p:spPr>
            <a:xfrm>
              <a:off x="7100575" y="959000"/>
              <a:ext cx="86775" cy="51450"/>
            </a:xfrm>
            <a:custGeom>
              <a:rect b="b" l="l" r="r" t="t"/>
              <a:pathLst>
                <a:path extrusionOk="0" h="2058" w="3471">
                  <a:moveTo>
                    <a:pt x="3323" y="0"/>
                  </a:moveTo>
                  <a:lnTo>
                    <a:pt x="1" y="1885"/>
                  </a:lnTo>
                  <a:lnTo>
                    <a:pt x="1" y="2058"/>
                  </a:lnTo>
                  <a:lnTo>
                    <a:pt x="3471" y="87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2"/>
            <p:cNvSpPr/>
            <p:nvPr/>
          </p:nvSpPr>
          <p:spPr>
            <a:xfrm>
              <a:off x="7087600" y="857525"/>
              <a:ext cx="87325" cy="99975"/>
            </a:xfrm>
            <a:custGeom>
              <a:rect b="b" l="l" r="r" t="t"/>
              <a:pathLst>
                <a:path extrusionOk="0" h="3999" w="3493">
                  <a:moveTo>
                    <a:pt x="3461" y="0"/>
                  </a:moveTo>
                  <a:lnTo>
                    <a:pt x="1" y="1959"/>
                  </a:lnTo>
                  <a:lnTo>
                    <a:pt x="34" y="3998"/>
                  </a:lnTo>
                  <a:lnTo>
                    <a:pt x="3493" y="2039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2"/>
            <p:cNvSpPr/>
            <p:nvPr/>
          </p:nvSpPr>
          <p:spPr>
            <a:xfrm>
              <a:off x="6998725" y="855825"/>
              <a:ext cx="89750" cy="101675"/>
            </a:xfrm>
            <a:custGeom>
              <a:rect b="b" l="l" r="r" t="t"/>
              <a:pathLst>
                <a:path extrusionOk="0" h="4067" w="3590">
                  <a:moveTo>
                    <a:pt x="0" y="0"/>
                  </a:moveTo>
                  <a:lnTo>
                    <a:pt x="34" y="2039"/>
                  </a:lnTo>
                  <a:lnTo>
                    <a:pt x="3589" y="4066"/>
                  </a:lnTo>
                  <a:lnTo>
                    <a:pt x="3556" y="2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2"/>
            <p:cNvSpPr/>
            <p:nvPr/>
          </p:nvSpPr>
          <p:spPr>
            <a:xfrm>
              <a:off x="6998725" y="806800"/>
              <a:ext cx="175400" cy="99725"/>
            </a:xfrm>
            <a:custGeom>
              <a:rect b="b" l="l" r="r" t="t"/>
              <a:pathLst>
                <a:path extrusionOk="0" h="3989" w="7016">
                  <a:moveTo>
                    <a:pt x="3459" y="1"/>
                  </a:moveTo>
                  <a:lnTo>
                    <a:pt x="0" y="1961"/>
                  </a:lnTo>
                  <a:lnTo>
                    <a:pt x="3556" y="3988"/>
                  </a:lnTo>
                  <a:lnTo>
                    <a:pt x="7016" y="2029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2"/>
            <p:cNvSpPr/>
            <p:nvPr/>
          </p:nvSpPr>
          <p:spPr>
            <a:xfrm>
              <a:off x="6991975" y="935925"/>
              <a:ext cx="83150" cy="70800"/>
            </a:xfrm>
            <a:custGeom>
              <a:rect b="b" l="l" r="r" t="t"/>
              <a:pathLst>
                <a:path extrusionOk="0" h="2832" w="3326">
                  <a:moveTo>
                    <a:pt x="3" y="1"/>
                  </a:moveTo>
                  <a:lnTo>
                    <a:pt x="1" y="945"/>
                  </a:lnTo>
                  <a:lnTo>
                    <a:pt x="3323" y="2831"/>
                  </a:lnTo>
                  <a:lnTo>
                    <a:pt x="3324" y="2573"/>
                  </a:lnTo>
                  <a:lnTo>
                    <a:pt x="3326" y="1886"/>
                  </a:lnTo>
                  <a:lnTo>
                    <a:pt x="230" y="13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2"/>
            <p:cNvSpPr/>
            <p:nvPr/>
          </p:nvSpPr>
          <p:spPr>
            <a:xfrm>
              <a:off x="6988275" y="933800"/>
              <a:ext cx="3800" cy="27925"/>
            </a:xfrm>
            <a:custGeom>
              <a:rect b="b" l="l" r="r" t="t"/>
              <a:pathLst>
                <a:path extrusionOk="0" h="1117" w="152">
                  <a:moveTo>
                    <a:pt x="4" y="0"/>
                  </a:moveTo>
                  <a:lnTo>
                    <a:pt x="1" y="1117"/>
                  </a:lnTo>
                  <a:lnTo>
                    <a:pt x="149" y="1030"/>
                  </a:lnTo>
                  <a:lnTo>
                    <a:pt x="151" y="8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2"/>
            <p:cNvSpPr/>
            <p:nvPr/>
          </p:nvSpPr>
          <p:spPr>
            <a:xfrm>
              <a:off x="6988275" y="959525"/>
              <a:ext cx="86775" cy="51475"/>
            </a:xfrm>
            <a:custGeom>
              <a:rect b="b" l="l" r="r" t="t"/>
              <a:pathLst>
                <a:path extrusionOk="0" h="2059" w="3471">
                  <a:moveTo>
                    <a:pt x="149" y="1"/>
                  </a:moveTo>
                  <a:lnTo>
                    <a:pt x="1" y="88"/>
                  </a:lnTo>
                  <a:lnTo>
                    <a:pt x="3471" y="2059"/>
                  </a:lnTo>
                  <a:lnTo>
                    <a:pt x="3471" y="1887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2"/>
            <p:cNvSpPr/>
            <p:nvPr/>
          </p:nvSpPr>
          <p:spPr>
            <a:xfrm>
              <a:off x="7100550" y="935350"/>
              <a:ext cx="83125" cy="70800"/>
            </a:xfrm>
            <a:custGeom>
              <a:rect b="b" l="l" r="r" t="t"/>
              <a:pathLst>
                <a:path extrusionOk="0" h="2832" w="3325">
                  <a:moveTo>
                    <a:pt x="3321" y="1"/>
                  </a:moveTo>
                  <a:lnTo>
                    <a:pt x="3096" y="131"/>
                  </a:lnTo>
                  <a:lnTo>
                    <a:pt x="0" y="1887"/>
                  </a:lnTo>
                  <a:lnTo>
                    <a:pt x="2" y="2575"/>
                  </a:lnTo>
                  <a:lnTo>
                    <a:pt x="2" y="2831"/>
                  </a:lnTo>
                  <a:lnTo>
                    <a:pt x="3324" y="946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2"/>
            <p:cNvSpPr/>
            <p:nvPr/>
          </p:nvSpPr>
          <p:spPr>
            <a:xfrm>
              <a:off x="7183575" y="933250"/>
              <a:ext cx="3775" cy="27950"/>
            </a:xfrm>
            <a:custGeom>
              <a:rect b="b" l="l" r="r" t="t"/>
              <a:pathLst>
                <a:path extrusionOk="0" h="1118" w="151">
                  <a:moveTo>
                    <a:pt x="148" y="1"/>
                  </a:moveTo>
                  <a:lnTo>
                    <a:pt x="0" y="85"/>
                  </a:lnTo>
                  <a:lnTo>
                    <a:pt x="3" y="1030"/>
                  </a:lnTo>
                  <a:lnTo>
                    <a:pt x="151" y="111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2"/>
            <p:cNvSpPr/>
            <p:nvPr/>
          </p:nvSpPr>
          <p:spPr>
            <a:xfrm>
              <a:off x="7100575" y="959000"/>
              <a:ext cx="86775" cy="51450"/>
            </a:xfrm>
            <a:custGeom>
              <a:rect b="b" l="l" r="r" t="t"/>
              <a:pathLst>
                <a:path extrusionOk="0" h="2058" w="3471">
                  <a:moveTo>
                    <a:pt x="3323" y="0"/>
                  </a:moveTo>
                  <a:lnTo>
                    <a:pt x="1" y="1885"/>
                  </a:lnTo>
                  <a:lnTo>
                    <a:pt x="1" y="2058"/>
                  </a:lnTo>
                  <a:lnTo>
                    <a:pt x="3471" y="87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2"/>
            <p:cNvSpPr/>
            <p:nvPr/>
          </p:nvSpPr>
          <p:spPr>
            <a:xfrm>
              <a:off x="7014125" y="878175"/>
              <a:ext cx="61700" cy="57250"/>
            </a:xfrm>
            <a:custGeom>
              <a:rect b="b" l="l" r="r" t="t"/>
              <a:pathLst>
                <a:path extrusionOk="0" h="2290" w="2468">
                  <a:moveTo>
                    <a:pt x="3" y="1"/>
                  </a:moveTo>
                  <a:lnTo>
                    <a:pt x="1" y="894"/>
                  </a:lnTo>
                  <a:lnTo>
                    <a:pt x="2464" y="2289"/>
                  </a:lnTo>
                  <a:lnTo>
                    <a:pt x="2466" y="2046"/>
                  </a:lnTo>
                  <a:lnTo>
                    <a:pt x="2467" y="1396"/>
                  </a:lnTo>
                  <a:lnTo>
                    <a:pt x="217" y="12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2"/>
            <p:cNvSpPr/>
            <p:nvPr/>
          </p:nvSpPr>
          <p:spPr>
            <a:xfrm>
              <a:off x="7010650" y="876150"/>
              <a:ext cx="3575" cy="26425"/>
            </a:xfrm>
            <a:custGeom>
              <a:rect b="b" l="l" r="r" t="t"/>
              <a:pathLst>
                <a:path extrusionOk="0" h="1057" w="143">
                  <a:moveTo>
                    <a:pt x="3" y="1"/>
                  </a:moveTo>
                  <a:lnTo>
                    <a:pt x="0" y="1056"/>
                  </a:lnTo>
                  <a:lnTo>
                    <a:pt x="140" y="974"/>
                  </a:lnTo>
                  <a:lnTo>
                    <a:pt x="142" y="82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2"/>
            <p:cNvSpPr/>
            <p:nvPr/>
          </p:nvSpPr>
          <p:spPr>
            <a:xfrm>
              <a:off x="7010650" y="900525"/>
              <a:ext cx="65100" cy="38950"/>
            </a:xfrm>
            <a:custGeom>
              <a:rect b="b" l="l" r="r" t="t"/>
              <a:pathLst>
                <a:path extrusionOk="0" h="1558" w="2604">
                  <a:moveTo>
                    <a:pt x="140" y="0"/>
                  </a:moveTo>
                  <a:lnTo>
                    <a:pt x="0" y="81"/>
                  </a:lnTo>
                  <a:lnTo>
                    <a:pt x="2603" y="1558"/>
                  </a:lnTo>
                  <a:lnTo>
                    <a:pt x="2603" y="1394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2"/>
            <p:cNvSpPr/>
            <p:nvPr/>
          </p:nvSpPr>
          <p:spPr>
            <a:xfrm>
              <a:off x="7099825" y="878175"/>
              <a:ext cx="60600" cy="56700"/>
            </a:xfrm>
            <a:custGeom>
              <a:rect b="b" l="l" r="r" t="t"/>
              <a:pathLst>
                <a:path extrusionOk="0" h="2268" w="2424">
                  <a:moveTo>
                    <a:pt x="2421" y="1"/>
                  </a:moveTo>
                  <a:lnTo>
                    <a:pt x="2208" y="124"/>
                  </a:lnTo>
                  <a:lnTo>
                    <a:pt x="0" y="1374"/>
                  </a:lnTo>
                  <a:lnTo>
                    <a:pt x="3" y="2024"/>
                  </a:lnTo>
                  <a:lnTo>
                    <a:pt x="3" y="2267"/>
                  </a:lnTo>
                  <a:lnTo>
                    <a:pt x="2424" y="894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2"/>
            <p:cNvSpPr/>
            <p:nvPr/>
          </p:nvSpPr>
          <p:spPr>
            <a:xfrm>
              <a:off x="7160325" y="876200"/>
              <a:ext cx="3575" cy="26400"/>
            </a:xfrm>
            <a:custGeom>
              <a:rect b="b" l="l" r="r" t="t"/>
              <a:pathLst>
                <a:path extrusionOk="0" h="1056" w="143">
                  <a:moveTo>
                    <a:pt x="140" y="0"/>
                  </a:moveTo>
                  <a:lnTo>
                    <a:pt x="1" y="80"/>
                  </a:lnTo>
                  <a:lnTo>
                    <a:pt x="2" y="973"/>
                  </a:lnTo>
                  <a:lnTo>
                    <a:pt x="143" y="1056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2"/>
            <p:cNvSpPr/>
            <p:nvPr/>
          </p:nvSpPr>
          <p:spPr>
            <a:xfrm>
              <a:off x="7099900" y="900525"/>
              <a:ext cx="64000" cy="38400"/>
            </a:xfrm>
            <a:custGeom>
              <a:rect b="b" l="l" r="r" t="t"/>
              <a:pathLst>
                <a:path extrusionOk="0" h="1536" w="2560">
                  <a:moveTo>
                    <a:pt x="2421" y="0"/>
                  </a:moveTo>
                  <a:lnTo>
                    <a:pt x="0" y="1373"/>
                  </a:lnTo>
                  <a:lnTo>
                    <a:pt x="0" y="1536"/>
                  </a:lnTo>
                  <a:lnTo>
                    <a:pt x="2560" y="83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2"/>
            <p:cNvSpPr/>
            <p:nvPr/>
          </p:nvSpPr>
          <p:spPr>
            <a:xfrm>
              <a:off x="7087125" y="841900"/>
              <a:ext cx="34000" cy="37725"/>
            </a:xfrm>
            <a:custGeom>
              <a:rect b="b" l="l" r="r" t="t"/>
              <a:pathLst>
                <a:path extrusionOk="0" h="1509" w="1360">
                  <a:moveTo>
                    <a:pt x="1347" y="0"/>
                  </a:moveTo>
                  <a:lnTo>
                    <a:pt x="1" y="763"/>
                  </a:lnTo>
                  <a:lnTo>
                    <a:pt x="14" y="1508"/>
                  </a:lnTo>
                  <a:lnTo>
                    <a:pt x="1360" y="746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2"/>
            <p:cNvSpPr/>
            <p:nvPr/>
          </p:nvSpPr>
          <p:spPr>
            <a:xfrm>
              <a:off x="7052550" y="841250"/>
              <a:ext cx="34925" cy="38375"/>
            </a:xfrm>
            <a:custGeom>
              <a:rect b="b" l="l" r="r" t="t"/>
              <a:pathLst>
                <a:path extrusionOk="0" h="1535" w="1397">
                  <a:moveTo>
                    <a:pt x="1" y="0"/>
                  </a:moveTo>
                  <a:lnTo>
                    <a:pt x="14" y="746"/>
                  </a:lnTo>
                  <a:lnTo>
                    <a:pt x="1397" y="1534"/>
                  </a:lnTo>
                  <a:lnTo>
                    <a:pt x="1384" y="7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2"/>
            <p:cNvSpPr/>
            <p:nvPr/>
          </p:nvSpPr>
          <p:spPr>
            <a:xfrm>
              <a:off x="6870725" y="1151225"/>
              <a:ext cx="377550" cy="218475"/>
            </a:xfrm>
            <a:custGeom>
              <a:rect b="b" l="l" r="r" t="t"/>
              <a:pathLst>
                <a:path extrusionOk="0" fill="none" h="8739" w="15102">
                  <a:moveTo>
                    <a:pt x="12394" y="1555"/>
                  </a:moveTo>
                  <a:cubicBezTo>
                    <a:pt x="15087" y="3110"/>
                    <a:pt x="15101" y="5630"/>
                    <a:pt x="12426" y="7184"/>
                  </a:cubicBezTo>
                  <a:cubicBezTo>
                    <a:pt x="9750" y="8739"/>
                    <a:pt x="5399" y="8739"/>
                    <a:pt x="2707" y="7184"/>
                  </a:cubicBezTo>
                  <a:cubicBezTo>
                    <a:pt x="15" y="5630"/>
                    <a:pt x="0" y="3110"/>
                    <a:pt x="2674" y="1555"/>
                  </a:cubicBezTo>
                  <a:cubicBezTo>
                    <a:pt x="5349" y="1"/>
                    <a:pt x="9701" y="1"/>
                    <a:pt x="12394" y="1555"/>
                  </a:cubicBezTo>
                  <a:close/>
                </a:path>
              </a:pathLst>
            </a:custGeom>
            <a:noFill/>
            <a:ln cap="flat" cmpd="sng" w="975">
              <a:solidFill>
                <a:srgbClr val="EEEEEE"/>
              </a:solidFill>
              <a:prstDash val="solid"/>
              <a:miter lim="14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2"/>
            <p:cNvSpPr/>
            <p:nvPr/>
          </p:nvSpPr>
          <p:spPr>
            <a:xfrm>
              <a:off x="6918975" y="1186375"/>
              <a:ext cx="281000" cy="148150"/>
            </a:xfrm>
            <a:custGeom>
              <a:rect b="b" l="l" r="r" t="t"/>
              <a:pathLst>
                <a:path extrusionOk="0" h="5926" w="11240">
                  <a:moveTo>
                    <a:pt x="5613" y="1665"/>
                  </a:moveTo>
                  <a:cubicBezTo>
                    <a:pt x="6187" y="1665"/>
                    <a:pt x="6761" y="1792"/>
                    <a:pt x="7200" y="2046"/>
                  </a:cubicBezTo>
                  <a:cubicBezTo>
                    <a:pt x="8078" y="2552"/>
                    <a:pt x="8083" y="3374"/>
                    <a:pt x="7210" y="3882"/>
                  </a:cubicBezTo>
                  <a:cubicBezTo>
                    <a:pt x="6774" y="4136"/>
                    <a:pt x="6201" y="4262"/>
                    <a:pt x="5628" y="4262"/>
                  </a:cubicBezTo>
                  <a:cubicBezTo>
                    <a:pt x="5054" y="4262"/>
                    <a:pt x="4479" y="4136"/>
                    <a:pt x="4040" y="3882"/>
                  </a:cubicBezTo>
                  <a:cubicBezTo>
                    <a:pt x="3161" y="3376"/>
                    <a:pt x="3157" y="2554"/>
                    <a:pt x="4030" y="2046"/>
                  </a:cubicBezTo>
                  <a:cubicBezTo>
                    <a:pt x="4466" y="1792"/>
                    <a:pt x="5039" y="1665"/>
                    <a:pt x="5613" y="1665"/>
                  </a:cubicBezTo>
                  <a:close/>
                  <a:moveTo>
                    <a:pt x="5603" y="1"/>
                  </a:moveTo>
                  <a:cubicBezTo>
                    <a:pt x="4294" y="1"/>
                    <a:pt x="2986" y="290"/>
                    <a:pt x="1991" y="869"/>
                  </a:cubicBezTo>
                  <a:cubicBezTo>
                    <a:pt x="0" y="2026"/>
                    <a:pt x="12" y="3902"/>
                    <a:pt x="2016" y="5059"/>
                  </a:cubicBezTo>
                  <a:cubicBezTo>
                    <a:pt x="3018" y="5637"/>
                    <a:pt x="4328" y="5926"/>
                    <a:pt x="5637" y="5926"/>
                  </a:cubicBezTo>
                  <a:cubicBezTo>
                    <a:pt x="6946" y="5926"/>
                    <a:pt x="8253" y="5637"/>
                    <a:pt x="9249" y="5059"/>
                  </a:cubicBezTo>
                  <a:cubicBezTo>
                    <a:pt x="11240" y="3902"/>
                    <a:pt x="11229" y="2026"/>
                    <a:pt x="9225" y="869"/>
                  </a:cubicBezTo>
                  <a:cubicBezTo>
                    <a:pt x="8223" y="290"/>
                    <a:pt x="6913" y="1"/>
                    <a:pt x="560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2"/>
            <p:cNvSpPr/>
            <p:nvPr/>
          </p:nvSpPr>
          <p:spPr>
            <a:xfrm>
              <a:off x="7017400" y="1214200"/>
              <a:ext cx="84075" cy="63875"/>
            </a:xfrm>
            <a:custGeom>
              <a:rect b="b" l="l" r="r" t="t"/>
              <a:pathLst>
                <a:path extrusionOk="0" h="2555" w="3363">
                  <a:moveTo>
                    <a:pt x="0" y="2542"/>
                  </a:moveTo>
                  <a:cubicBezTo>
                    <a:pt x="0" y="2543"/>
                    <a:pt x="0" y="2544"/>
                    <a:pt x="0" y="2545"/>
                  </a:cubicBezTo>
                  <a:lnTo>
                    <a:pt x="0" y="2542"/>
                  </a:lnTo>
                  <a:close/>
                  <a:moveTo>
                    <a:pt x="1676" y="0"/>
                  </a:moveTo>
                  <a:cubicBezTo>
                    <a:pt x="1247" y="0"/>
                    <a:pt x="818" y="95"/>
                    <a:pt x="492" y="285"/>
                  </a:cubicBezTo>
                  <a:cubicBezTo>
                    <a:pt x="167" y="473"/>
                    <a:pt x="4" y="721"/>
                    <a:pt x="4" y="968"/>
                  </a:cubicBezTo>
                  <a:lnTo>
                    <a:pt x="0" y="2542"/>
                  </a:lnTo>
                  <a:lnTo>
                    <a:pt x="0" y="2542"/>
                  </a:lnTo>
                  <a:cubicBezTo>
                    <a:pt x="1" y="2295"/>
                    <a:pt x="164" y="2050"/>
                    <a:pt x="487" y="1862"/>
                  </a:cubicBezTo>
                  <a:cubicBezTo>
                    <a:pt x="814" y="1672"/>
                    <a:pt x="1243" y="1576"/>
                    <a:pt x="1673" y="1576"/>
                  </a:cubicBezTo>
                  <a:cubicBezTo>
                    <a:pt x="2103" y="1576"/>
                    <a:pt x="2533" y="1672"/>
                    <a:pt x="2861" y="1862"/>
                  </a:cubicBezTo>
                  <a:cubicBezTo>
                    <a:pt x="3193" y="2054"/>
                    <a:pt x="3357" y="2305"/>
                    <a:pt x="3357" y="2554"/>
                  </a:cubicBezTo>
                  <a:lnTo>
                    <a:pt x="3361" y="978"/>
                  </a:lnTo>
                  <a:cubicBezTo>
                    <a:pt x="3363" y="727"/>
                    <a:pt x="3197" y="476"/>
                    <a:pt x="2867" y="285"/>
                  </a:cubicBezTo>
                  <a:cubicBezTo>
                    <a:pt x="2537" y="95"/>
                    <a:pt x="2107" y="0"/>
                    <a:pt x="1676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2"/>
            <p:cNvSpPr/>
            <p:nvPr/>
          </p:nvSpPr>
          <p:spPr>
            <a:xfrm>
              <a:off x="6963600" y="1238200"/>
              <a:ext cx="191650" cy="72900"/>
            </a:xfrm>
            <a:custGeom>
              <a:rect b="b" l="l" r="r" t="t"/>
              <a:pathLst>
                <a:path extrusionOk="0" h="2916" w="7666">
                  <a:moveTo>
                    <a:pt x="7665" y="24"/>
                  </a:moveTo>
                  <a:lnTo>
                    <a:pt x="7665" y="33"/>
                  </a:lnTo>
                  <a:lnTo>
                    <a:pt x="7665" y="33"/>
                  </a:lnTo>
                  <a:cubicBezTo>
                    <a:pt x="7665" y="30"/>
                    <a:pt x="7665" y="27"/>
                    <a:pt x="7665" y="24"/>
                  </a:cubicBezTo>
                  <a:close/>
                  <a:moveTo>
                    <a:pt x="6" y="1"/>
                  </a:moveTo>
                  <a:lnTo>
                    <a:pt x="2" y="686"/>
                  </a:lnTo>
                  <a:cubicBezTo>
                    <a:pt x="0" y="1258"/>
                    <a:pt x="377" y="1831"/>
                    <a:pt x="1133" y="2266"/>
                  </a:cubicBezTo>
                  <a:cubicBezTo>
                    <a:pt x="1882" y="2699"/>
                    <a:pt x="2863" y="2916"/>
                    <a:pt x="3843" y="2916"/>
                  </a:cubicBezTo>
                  <a:cubicBezTo>
                    <a:pt x="4823" y="2916"/>
                    <a:pt x="5802" y="2699"/>
                    <a:pt x="6547" y="2266"/>
                  </a:cubicBezTo>
                  <a:cubicBezTo>
                    <a:pt x="7288" y="1836"/>
                    <a:pt x="7659" y="1272"/>
                    <a:pt x="7661" y="708"/>
                  </a:cubicBezTo>
                  <a:lnTo>
                    <a:pt x="7665" y="34"/>
                  </a:lnTo>
                  <a:lnTo>
                    <a:pt x="7665" y="34"/>
                  </a:lnTo>
                  <a:cubicBezTo>
                    <a:pt x="7659" y="594"/>
                    <a:pt x="7288" y="1153"/>
                    <a:pt x="6552" y="1581"/>
                  </a:cubicBezTo>
                  <a:cubicBezTo>
                    <a:pt x="5806" y="2014"/>
                    <a:pt x="4827" y="2230"/>
                    <a:pt x="3848" y="2230"/>
                  </a:cubicBezTo>
                  <a:cubicBezTo>
                    <a:pt x="2868" y="2230"/>
                    <a:pt x="1887" y="2014"/>
                    <a:pt x="1137" y="1581"/>
                  </a:cubicBezTo>
                  <a:cubicBezTo>
                    <a:pt x="381" y="1145"/>
                    <a:pt x="4" y="572"/>
                    <a:pt x="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2"/>
            <p:cNvSpPr/>
            <p:nvPr/>
          </p:nvSpPr>
          <p:spPr>
            <a:xfrm>
              <a:off x="6954300" y="1183050"/>
              <a:ext cx="210375" cy="110950"/>
            </a:xfrm>
            <a:custGeom>
              <a:rect b="b" l="l" r="r" t="t"/>
              <a:pathLst>
                <a:path extrusionOk="0" h="4438" w="8415">
                  <a:moveTo>
                    <a:pt x="4202" y="1246"/>
                  </a:moveTo>
                  <a:cubicBezTo>
                    <a:pt x="4632" y="1246"/>
                    <a:pt x="5062" y="1341"/>
                    <a:pt x="5391" y="1531"/>
                  </a:cubicBezTo>
                  <a:cubicBezTo>
                    <a:pt x="6049" y="1911"/>
                    <a:pt x="6052" y="2527"/>
                    <a:pt x="5398" y="2907"/>
                  </a:cubicBezTo>
                  <a:cubicBezTo>
                    <a:pt x="5071" y="3096"/>
                    <a:pt x="4642" y="3191"/>
                    <a:pt x="4212" y="3191"/>
                  </a:cubicBezTo>
                  <a:cubicBezTo>
                    <a:pt x="3783" y="3191"/>
                    <a:pt x="3353" y="3096"/>
                    <a:pt x="3024" y="2907"/>
                  </a:cubicBezTo>
                  <a:cubicBezTo>
                    <a:pt x="2367" y="2527"/>
                    <a:pt x="2363" y="1912"/>
                    <a:pt x="3017" y="1531"/>
                  </a:cubicBezTo>
                  <a:cubicBezTo>
                    <a:pt x="3344" y="1341"/>
                    <a:pt x="3772" y="1246"/>
                    <a:pt x="4202" y="1246"/>
                  </a:cubicBezTo>
                  <a:close/>
                  <a:moveTo>
                    <a:pt x="4194" y="0"/>
                  </a:moveTo>
                  <a:cubicBezTo>
                    <a:pt x="3214" y="0"/>
                    <a:pt x="2235" y="217"/>
                    <a:pt x="1490" y="651"/>
                  </a:cubicBezTo>
                  <a:cubicBezTo>
                    <a:pt x="1" y="1516"/>
                    <a:pt x="8" y="2921"/>
                    <a:pt x="1509" y="3787"/>
                  </a:cubicBezTo>
                  <a:cubicBezTo>
                    <a:pt x="2259" y="4221"/>
                    <a:pt x="3241" y="4437"/>
                    <a:pt x="4221" y="4437"/>
                  </a:cubicBezTo>
                  <a:cubicBezTo>
                    <a:pt x="5201" y="4437"/>
                    <a:pt x="6180" y="4221"/>
                    <a:pt x="6925" y="3787"/>
                  </a:cubicBezTo>
                  <a:cubicBezTo>
                    <a:pt x="8414" y="2921"/>
                    <a:pt x="8407" y="1516"/>
                    <a:pt x="6906" y="651"/>
                  </a:cubicBezTo>
                  <a:cubicBezTo>
                    <a:pt x="6156" y="217"/>
                    <a:pt x="5174" y="0"/>
                    <a:pt x="4194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2"/>
            <p:cNvSpPr/>
            <p:nvPr/>
          </p:nvSpPr>
          <p:spPr>
            <a:xfrm>
              <a:off x="6972100" y="1188525"/>
              <a:ext cx="174725" cy="52600"/>
            </a:xfrm>
            <a:custGeom>
              <a:rect b="b" l="l" r="r" t="t"/>
              <a:pathLst>
                <a:path extrusionOk="0" h="2104" w="6989">
                  <a:moveTo>
                    <a:pt x="3484" y="0"/>
                  </a:moveTo>
                  <a:cubicBezTo>
                    <a:pt x="2600" y="0"/>
                    <a:pt x="1717" y="195"/>
                    <a:pt x="1045" y="585"/>
                  </a:cubicBezTo>
                  <a:cubicBezTo>
                    <a:pt x="334" y="1000"/>
                    <a:pt x="1" y="1550"/>
                    <a:pt x="47" y="2090"/>
                  </a:cubicBezTo>
                  <a:cubicBezTo>
                    <a:pt x="86" y="1613"/>
                    <a:pt x="419" y="1144"/>
                    <a:pt x="1045" y="780"/>
                  </a:cubicBezTo>
                  <a:cubicBezTo>
                    <a:pt x="1717" y="390"/>
                    <a:pt x="2600" y="195"/>
                    <a:pt x="3484" y="195"/>
                  </a:cubicBezTo>
                  <a:cubicBezTo>
                    <a:pt x="4367" y="195"/>
                    <a:pt x="5252" y="390"/>
                    <a:pt x="5929" y="780"/>
                  </a:cubicBezTo>
                  <a:cubicBezTo>
                    <a:pt x="6565" y="1148"/>
                    <a:pt x="6903" y="1622"/>
                    <a:pt x="6944" y="2104"/>
                  </a:cubicBezTo>
                  <a:cubicBezTo>
                    <a:pt x="6989" y="1558"/>
                    <a:pt x="6651" y="1003"/>
                    <a:pt x="5929" y="585"/>
                  </a:cubicBezTo>
                  <a:cubicBezTo>
                    <a:pt x="5252" y="195"/>
                    <a:pt x="4367" y="0"/>
                    <a:pt x="34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2"/>
            <p:cNvSpPr/>
            <p:nvPr/>
          </p:nvSpPr>
          <p:spPr>
            <a:xfrm>
              <a:off x="6973225" y="1193350"/>
              <a:ext cx="172475" cy="95175"/>
            </a:xfrm>
            <a:custGeom>
              <a:rect b="b" l="l" r="r" t="t"/>
              <a:pathLst>
                <a:path extrusionOk="0" h="3807" w="6899">
                  <a:moveTo>
                    <a:pt x="3437" y="1"/>
                  </a:moveTo>
                  <a:cubicBezTo>
                    <a:pt x="2554" y="1"/>
                    <a:pt x="1672" y="196"/>
                    <a:pt x="1000" y="587"/>
                  </a:cubicBezTo>
                  <a:cubicBezTo>
                    <a:pt x="374" y="951"/>
                    <a:pt x="41" y="1420"/>
                    <a:pt x="1" y="1897"/>
                  </a:cubicBezTo>
                  <a:cubicBezTo>
                    <a:pt x="43" y="2379"/>
                    <a:pt x="381" y="2853"/>
                    <a:pt x="1017" y="3221"/>
                  </a:cubicBezTo>
                  <a:cubicBezTo>
                    <a:pt x="1693" y="3611"/>
                    <a:pt x="2578" y="3806"/>
                    <a:pt x="3461" y="3806"/>
                  </a:cubicBezTo>
                  <a:cubicBezTo>
                    <a:pt x="4345" y="3806"/>
                    <a:pt x="5228" y="3611"/>
                    <a:pt x="5900" y="3221"/>
                  </a:cubicBezTo>
                  <a:cubicBezTo>
                    <a:pt x="6526" y="2857"/>
                    <a:pt x="6858" y="2388"/>
                    <a:pt x="6899" y="1911"/>
                  </a:cubicBezTo>
                  <a:cubicBezTo>
                    <a:pt x="6858" y="1429"/>
                    <a:pt x="6520" y="955"/>
                    <a:pt x="5884" y="587"/>
                  </a:cubicBezTo>
                  <a:cubicBezTo>
                    <a:pt x="5207" y="196"/>
                    <a:pt x="4322" y="1"/>
                    <a:pt x="3437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2"/>
            <p:cNvSpPr/>
            <p:nvPr/>
          </p:nvSpPr>
          <p:spPr>
            <a:xfrm>
              <a:off x="7005400" y="1222950"/>
              <a:ext cx="9825" cy="28075"/>
            </a:xfrm>
            <a:custGeom>
              <a:rect b="b" l="l" r="r" t="t"/>
              <a:pathLst>
                <a:path extrusionOk="0" fill="none" h="1123" w="393">
                  <a:moveTo>
                    <a:pt x="393" y="0"/>
                  </a:moveTo>
                  <a:cubicBezTo>
                    <a:pt x="36" y="341"/>
                    <a:pt x="0" y="764"/>
                    <a:pt x="286" y="1122"/>
                  </a:cubicBezTo>
                </a:path>
              </a:pathLst>
            </a:custGeom>
            <a:noFill/>
            <a:ln cap="rnd" cmpd="sng" w="475">
              <a:solidFill>
                <a:srgbClr val="008D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2"/>
            <p:cNvSpPr/>
            <p:nvPr/>
          </p:nvSpPr>
          <p:spPr>
            <a:xfrm>
              <a:off x="7066325" y="1200350"/>
              <a:ext cx="39875" cy="11050"/>
            </a:xfrm>
            <a:custGeom>
              <a:rect b="b" l="l" r="r" t="t"/>
              <a:pathLst>
                <a:path extrusionOk="0" fill="none" h="442" w="1595">
                  <a:moveTo>
                    <a:pt x="1594" y="441"/>
                  </a:moveTo>
                  <a:cubicBezTo>
                    <a:pt x="1148" y="183"/>
                    <a:pt x="582" y="37"/>
                    <a:pt x="1" y="1"/>
                  </a:cubicBezTo>
                </a:path>
              </a:pathLst>
            </a:custGeom>
            <a:noFill/>
            <a:ln cap="rnd" cmpd="sng" w="475">
              <a:solidFill>
                <a:srgbClr val="008D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2"/>
            <p:cNvSpPr/>
            <p:nvPr/>
          </p:nvSpPr>
          <p:spPr>
            <a:xfrm>
              <a:off x="7095475" y="1240300"/>
              <a:ext cx="30175" cy="30525"/>
            </a:xfrm>
            <a:custGeom>
              <a:rect b="b" l="l" r="r" t="t"/>
              <a:pathLst>
                <a:path extrusionOk="0" fill="none" h="1221" w="1207">
                  <a:moveTo>
                    <a:pt x="0" y="1220"/>
                  </a:moveTo>
                  <a:cubicBezTo>
                    <a:pt x="153" y="1164"/>
                    <a:pt x="299" y="1095"/>
                    <a:pt x="440" y="1014"/>
                  </a:cubicBezTo>
                  <a:cubicBezTo>
                    <a:pt x="924" y="733"/>
                    <a:pt x="1179" y="369"/>
                    <a:pt x="1207" y="1"/>
                  </a:cubicBezTo>
                </a:path>
              </a:pathLst>
            </a:custGeom>
            <a:noFill/>
            <a:ln cap="rnd" cmpd="sng" w="475">
              <a:solidFill>
                <a:srgbClr val="008D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2"/>
            <p:cNvSpPr/>
            <p:nvPr/>
          </p:nvSpPr>
          <p:spPr>
            <a:xfrm>
              <a:off x="7041425" y="1222575"/>
              <a:ext cx="36025" cy="18950"/>
            </a:xfrm>
            <a:custGeom>
              <a:rect b="b" l="l" r="r" t="t"/>
              <a:pathLst>
                <a:path extrusionOk="0" h="758" w="1441">
                  <a:moveTo>
                    <a:pt x="0" y="751"/>
                  </a:moveTo>
                  <a:cubicBezTo>
                    <a:pt x="0" y="752"/>
                    <a:pt x="0" y="752"/>
                    <a:pt x="0" y="753"/>
                  </a:cubicBezTo>
                  <a:lnTo>
                    <a:pt x="0" y="751"/>
                  </a:lnTo>
                  <a:close/>
                  <a:moveTo>
                    <a:pt x="718" y="1"/>
                  </a:moveTo>
                  <a:cubicBezTo>
                    <a:pt x="534" y="1"/>
                    <a:pt x="351" y="42"/>
                    <a:pt x="211" y="124"/>
                  </a:cubicBezTo>
                  <a:cubicBezTo>
                    <a:pt x="71" y="204"/>
                    <a:pt x="2" y="309"/>
                    <a:pt x="2" y="415"/>
                  </a:cubicBezTo>
                  <a:lnTo>
                    <a:pt x="0" y="751"/>
                  </a:lnTo>
                  <a:lnTo>
                    <a:pt x="0" y="751"/>
                  </a:lnTo>
                  <a:cubicBezTo>
                    <a:pt x="1" y="646"/>
                    <a:pt x="71" y="541"/>
                    <a:pt x="209" y="462"/>
                  </a:cubicBezTo>
                  <a:cubicBezTo>
                    <a:pt x="349" y="380"/>
                    <a:pt x="533" y="339"/>
                    <a:pt x="717" y="339"/>
                  </a:cubicBezTo>
                  <a:cubicBezTo>
                    <a:pt x="901" y="339"/>
                    <a:pt x="1085" y="380"/>
                    <a:pt x="1226" y="462"/>
                  </a:cubicBezTo>
                  <a:cubicBezTo>
                    <a:pt x="1368" y="543"/>
                    <a:pt x="1437" y="650"/>
                    <a:pt x="1437" y="757"/>
                  </a:cubicBezTo>
                  <a:lnTo>
                    <a:pt x="1439" y="420"/>
                  </a:lnTo>
                  <a:cubicBezTo>
                    <a:pt x="1440" y="312"/>
                    <a:pt x="1369" y="205"/>
                    <a:pt x="1227" y="124"/>
                  </a:cubicBezTo>
                  <a:cubicBezTo>
                    <a:pt x="1087" y="42"/>
                    <a:pt x="902" y="1"/>
                    <a:pt x="71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2"/>
            <p:cNvSpPr/>
            <p:nvPr/>
          </p:nvSpPr>
          <p:spPr>
            <a:xfrm>
              <a:off x="7018375" y="1232900"/>
              <a:ext cx="82100" cy="31200"/>
            </a:xfrm>
            <a:custGeom>
              <a:rect b="b" l="l" r="r" t="t"/>
              <a:pathLst>
                <a:path extrusionOk="0" h="1248" w="3284">
                  <a:moveTo>
                    <a:pt x="3283" y="10"/>
                  </a:moveTo>
                  <a:lnTo>
                    <a:pt x="3283" y="14"/>
                  </a:lnTo>
                  <a:lnTo>
                    <a:pt x="3283" y="14"/>
                  </a:lnTo>
                  <a:cubicBezTo>
                    <a:pt x="3283" y="12"/>
                    <a:pt x="3283" y="11"/>
                    <a:pt x="3283" y="10"/>
                  </a:cubicBezTo>
                  <a:close/>
                  <a:moveTo>
                    <a:pt x="3" y="1"/>
                  </a:moveTo>
                  <a:lnTo>
                    <a:pt x="2" y="294"/>
                  </a:lnTo>
                  <a:cubicBezTo>
                    <a:pt x="0" y="539"/>
                    <a:pt x="161" y="784"/>
                    <a:pt x="484" y="969"/>
                  </a:cubicBezTo>
                  <a:cubicBezTo>
                    <a:pt x="806" y="1155"/>
                    <a:pt x="1226" y="1248"/>
                    <a:pt x="1646" y="1248"/>
                  </a:cubicBezTo>
                  <a:cubicBezTo>
                    <a:pt x="2066" y="1248"/>
                    <a:pt x="2486" y="1155"/>
                    <a:pt x="2805" y="969"/>
                  </a:cubicBezTo>
                  <a:cubicBezTo>
                    <a:pt x="3121" y="785"/>
                    <a:pt x="3280" y="545"/>
                    <a:pt x="3280" y="302"/>
                  </a:cubicBezTo>
                  <a:lnTo>
                    <a:pt x="3283" y="14"/>
                  </a:lnTo>
                  <a:lnTo>
                    <a:pt x="3283" y="14"/>
                  </a:lnTo>
                  <a:cubicBezTo>
                    <a:pt x="3280" y="255"/>
                    <a:pt x="3122" y="494"/>
                    <a:pt x="2806" y="677"/>
                  </a:cubicBezTo>
                  <a:cubicBezTo>
                    <a:pt x="2487" y="862"/>
                    <a:pt x="2068" y="955"/>
                    <a:pt x="1648" y="955"/>
                  </a:cubicBezTo>
                  <a:cubicBezTo>
                    <a:pt x="1229" y="955"/>
                    <a:pt x="809" y="862"/>
                    <a:pt x="487" y="677"/>
                  </a:cubicBezTo>
                  <a:cubicBezTo>
                    <a:pt x="164" y="489"/>
                    <a:pt x="3" y="244"/>
                    <a:pt x="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2"/>
            <p:cNvSpPr/>
            <p:nvPr/>
          </p:nvSpPr>
          <p:spPr>
            <a:xfrm>
              <a:off x="7014375" y="1209275"/>
              <a:ext cx="90125" cy="47500"/>
            </a:xfrm>
            <a:custGeom>
              <a:rect b="b" l="l" r="r" t="t"/>
              <a:pathLst>
                <a:path extrusionOk="0" h="1900" w="3605">
                  <a:moveTo>
                    <a:pt x="1799" y="533"/>
                  </a:moveTo>
                  <a:cubicBezTo>
                    <a:pt x="1984" y="533"/>
                    <a:pt x="2168" y="574"/>
                    <a:pt x="2309" y="656"/>
                  </a:cubicBezTo>
                  <a:cubicBezTo>
                    <a:pt x="2590" y="818"/>
                    <a:pt x="2592" y="1081"/>
                    <a:pt x="2312" y="1245"/>
                  </a:cubicBezTo>
                  <a:cubicBezTo>
                    <a:pt x="2173" y="1326"/>
                    <a:pt x="1989" y="1366"/>
                    <a:pt x="1806" y="1366"/>
                  </a:cubicBezTo>
                  <a:cubicBezTo>
                    <a:pt x="1622" y="1366"/>
                    <a:pt x="1438" y="1326"/>
                    <a:pt x="1297" y="1245"/>
                  </a:cubicBezTo>
                  <a:cubicBezTo>
                    <a:pt x="1014" y="1082"/>
                    <a:pt x="1013" y="818"/>
                    <a:pt x="1293" y="656"/>
                  </a:cubicBezTo>
                  <a:cubicBezTo>
                    <a:pt x="1432" y="574"/>
                    <a:pt x="1616" y="533"/>
                    <a:pt x="1799" y="533"/>
                  </a:cubicBezTo>
                  <a:close/>
                  <a:moveTo>
                    <a:pt x="1798" y="0"/>
                  </a:moveTo>
                  <a:cubicBezTo>
                    <a:pt x="1378" y="0"/>
                    <a:pt x="958" y="93"/>
                    <a:pt x="639" y="279"/>
                  </a:cubicBezTo>
                  <a:cubicBezTo>
                    <a:pt x="1" y="649"/>
                    <a:pt x="5" y="1250"/>
                    <a:pt x="647" y="1622"/>
                  </a:cubicBezTo>
                  <a:cubicBezTo>
                    <a:pt x="969" y="1807"/>
                    <a:pt x="1389" y="1900"/>
                    <a:pt x="1808" y="1900"/>
                  </a:cubicBezTo>
                  <a:cubicBezTo>
                    <a:pt x="2228" y="1900"/>
                    <a:pt x="2647" y="1807"/>
                    <a:pt x="2966" y="1622"/>
                  </a:cubicBezTo>
                  <a:cubicBezTo>
                    <a:pt x="3604" y="1250"/>
                    <a:pt x="3601" y="650"/>
                    <a:pt x="2959" y="279"/>
                  </a:cubicBezTo>
                  <a:cubicBezTo>
                    <a:pt x="2638" y="93"/>
                    <a:pt x="2217" y="0"/>
                    <a:pt x="1798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2"/>
            <p:cNvSpPr/>
            <p:nvPr/>
          </p:nvSpPr>
          <p:spPr>
            <a:xfrm>
              <a:off x="6635775" y="1432150"/>
              <a:ext cx="49825" cy="29325"/>
            </a:xfrm>
            <a:custGeom>
              <a:rect b="b" l="l" r="r" t="t"/>
              <a:pathLst>
                <a:path extrusionOk="0" h="1173" w="1993">
                  <a:moveTo>
                    <a:pt x="1663" y="0"/>
                  </a:moveTo>
                  <a:lnTo>
                    <a:pt x="0" y="985"/>
                  </a:lnTo>
                  <a:lnTo>
                    <a:pt x="339" y="1172"/>
                  </a:lnTo>
                  <a:lnTo>
                    <a:pt x="1992" y="196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2"/>
            <p:cNvSpPr/>
            <p:nvPr/>
          </p:nvSpPr>
          <p:spPr>
            <a:xfrm>
              <a:off x="6650625" y="1440775"/>
              <a:ext cx="49800" cy="29325"/>
            </a:xfrm>
            <a:custGeom>
              <a:rect b="b" l="l" r="r" t="t"/>
              <a:pathLst>
                <a:path extrusionOk="0" h="1173" w="1992">
                  <a:moveTo>
                    <a:pt x="1664" y="1"/>
                  </a:moveTo>
                  <a:lnTo>
                    <a:pt x="1" y="984"/>
                  </a:lnTo>
                  <a:lnTo>
                    <a:pt x="338" y="1172"/>
                  </a:lnTo>
                  <a:lnTo>
                    <a:pt x="1992" y="196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2"/>
            <p:cNvSpPr/>
            <p:nvPr/>
          </p:nvSpPr>
          <p:spPr>
            <a:xfrm>
              <a:off x="6665275" y="1449175"/>
              <a:ext cx="49825" cy="29375"/>
            </a:xfrm>
            <a:custGeom>
              <a:rect b="b" l="l" r="r" t="t"/>
              <a:pathLst>
                <a:path extrusionOk="0" h="1175" w="1993">
                  <a:moveTo>
                    <a:pt x="1664" y="1"/>
                  </a:moveTo>
                  <a:lnTo>
                    <a:pt x="0" y="986"/>
                  </a:lnTo>
                  <a:lnTo>
                    <a:pt x="340" y="1174"/>
                  </a:lnTo>
                  <a:lnTo>
                    <a:pt x="1993" y="19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2"/>
            <p:cNvSpPr/>
            <p:nvPr/>
          </p:nvSpPr>
          <p:spPr>
            <a:xfrm>
              <a:off x="6680250" y="1457925"/>
              <a:ext cx="49825" cy="29325"/>
            </a:xfrm>
            <a:custGeom>
              <a:rect b="b" l="l" r="r" t="t"/>
              <a:pathLst>
                <a:path extrusionOk="0" h="1173" w="1993">
                  <a:moveTo>
                    <a:pt x="1664" y="0"/>
                  </a:moveTo>
                  <a:lnTo>
                    <a:pt x="0" y="985"/>
                  </a:lnTo>
                  <a:lnTo>
                    <a:pt x="340" y="1172"/>
                  </a:lnTo>
                  <a:lnTo>
                    <a:pt x="1993" y="196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2"/>
            <p:cNvSpPr/>
            <p:nvPr/>
          </p:nvSpPr>
          <p:spPr>
            <a:xfrm>
              <a:off x="6694925" y="1466625"/>
              <a:ext cx="49800" cy="29325"/>
            </a:xfrm>
            <a:custGeom>
              <a:rect b="b" l="l" r="r" t="t"/>
              <a:pathLst>
                <a:path extrusionOk="0" h="1173" w="1992">
                  <a:moveTo>
                    <a:pt x="1664" y="0"/>
                  </a:moveTo>
                  <a:lnTo>
                    <a:pt x="1" y="985"/>
                  </a:lnTo>
                  <a:lnTo>
                    <a:pt x="340" y="1172"/>
                  </a:lnTo>
                  <a:lnTo>
                    <a:pt x="1992" y="196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2"/>
            <p:cNvSpPr/>
            <p:nvPr/>
          </p:nvSpPr>
          <p:spPr>
            <a:xfrm>
              <a:off x="6702150" y="1373875"/>
              <a:ext cx="407775" cy="236075"/>
            </a:xfrm>
            <a:custGeom>
              <a:rect b="b" l="l" r="r" t="t"/>
              <a:pathLst>
                <a:path extrusionOk="0" h="9443" w="16311">
                  <a:moveTo>
                    <a:pt x="9875" y="1"/>
                  </a:moveTo>
                  <a:cubicBezTo>
                    <a:pt x="9817" y="1"/>
                    <a:pt x="9759" y="13"/>
                    <a:pt x="9716" y="39"/>
                  </a:cubicBezTo>
                  <a:lnTo>
                    <a:pt x="89" y="5639"/>
                  </a:lnTo>
                  <a:cubicBezTo>
                    <a:pt x="0" y="5690"/>
                    <a:pt x="0" y="5772"/>
                    <a:pt x="89" y="5825"/>
                  </a:cubicBezTo>
                  <a:lnTo>
                    <a:pt x="6275" y="9405"/>
                  </a:lnTo>
                  <a:cubicBezTo>
                    <a:pt x="6319" y="9430"/>
                    <a:pt x="6377" y="9443"/>
                    <a:pt x="6435" y="9443"/>
                  </a:cubicBezTo>
                  <a:cubicBezTo>
                    <a:pt x="6493" y="9443"/>
                    <a:pt x="6551" y="9430"/>
                    <a:pt x="6595" y="9405"/>
                  </a:cubicBezTo>
                  <a:lnTo>
                    <a:pt x="16222" y="3805"/>
                  </a:lnTo>
                  <a:cubicBezTo>
                    <a:pt x="16311" y="3754"/>
                    <a:pt x="16311" y="3670"/>
                    <a:pt x="16222" y="3619"/>
                  </a:cubicBezTo>
                  <a:lnTo>
                    <a:pt x="10036" y="39"/>
                  </a:lnTo>
                  <a:cubicBezTo>
                    <a:pt x="9992" y="13"/>
                    <a:pt x="9934" y="1"/>
                    <a:pt x="9875" y="1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2"/>
            <p:cNvSpPr/>
            <p:nvPr/>
          </p:nvSpPr>
          <p:spPr>
            <a:xfrm>
              <a:off x="6702175" y="1373800"/>
              <a:ext cx="407750" cy="236075"/>
            </a:xfrm>
            <a:custGeom>
              <a:rect b="b" l="l" r="r" t="t"/>
              <a:pathLst>
                <a:path extrusionOk="0" h="9443" w="16310">
                  <a:moveTo>
                    <a:pt x="9875" y="1"/>
                  </a:moveTo>
                  <a:cubicBezTo>
                    <a:pt x="9817" y="1"/>
                    <a:pt x="9759" y="14"/>
                    <a:pt x="9715" y="39"/>
                  </a:cubicBezTo>
                  <a:lnTo>
                    <a:pt x="88" y="5639"/>
                  </a:lnTo>
                  <a:cubicBezTo>
                    <a:pt x="1" y="5690"/>
                    <a:pt x="1" y="5773"/>
                    <a:pt x="89" y="5825"/>
                  </a:cubicBezTo>
                  <a:lnTo>
                    <a:pt x="6275" y="9405"/>
                  </a:lnTo>
                  <a:cubicBezTo>
                    <a:pt x="6319" y="9430"/>
                    <a:pt x="6377" y="9443"/>
                    <a:pt x="6435" y="9443"/>
                  </a:cubicBezTo>
                  <a:cubicBezTo>
                    <a:pt x="6493" y="9443"/>
                    <a:pt x="6551" y="9430"/>
                    <a:pt x="6594" y="9405"/>
                  </a:cubicBezTo>
                  <a:lnTo>
                    <a:pt x="16221" y="3805"/>
                  </a:lnTo>
                  <a:cubicBezTo>
                    <a:pt x="16310" y="3754"/>
                    <a:pt x="16310" y="3670"/>
                    <a:pt x="16221" y="3619"/>
                  </a:cubicBezTo>
                  <a:lnTo>
                    <a:pt x="10035" y="39"/>
                  </a:lnTo>
                  <a:cubicBezTo>
                    <a:pt x="9991" y="14"/>
                    <a:pt x="9933" y="1"/>
                    <a:pt x="987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2"/>
            <p:cNvSpPr/>
            <p:nvPr/>
          </p:nvSpPr>
          <p:spPr>
            <a:xfrm>
              <a:off x="6988350" y="1423875"/>
              <a:ext cx="10500" cy="32675"/>
            </a:xfrm>
            <a:custGeom>
              <a:rect b="b" l="l" r="r" t="t"/>
              <a:pathLst>
                <a:path extrusionOk="0" h="1307" w="420">
                  <a:moveTo>
                    <a:pt x="1" y="1"/>
                  </a:moveTo>
                  <a:lnTo>
                    <a:pt x="1" y="1185"/>
                  </a:lnTo>
                  <a:cubicBezTo>
                    <a:pt x="1" y="1217"/>
                    <a:pt x="21" y="1248"/>
                    <a:pt x="63" y="1271"/>
                  </a:cubicBezTo>
                  <a:cubicBezTo>
                    <a:pt x="104" y="1295"/>
                    <a:pt x="158" y="1307"/>
                    <a:pt x="211" y="1307"/>
                  </a:cubicBezTo>
                  <a:cubicBezTo>
                    <a:pt x="265" y="1307"/>
                    <a:pt x="318" y="1295"/>
                    <a:pt x="359" y="1271"/>
                  </a:cubicBezTo>
                  <a:cubicBezTo>
                    <a:pt x="399" y="1248"/>
                    <a:pt x="420" y="1217"/>
                    <a:pt x="420" y="1187"/>
                  </a:cubicBezTo>
                  <a:lnTo>
                    <a:pt x="420" y="1"/>
                  </a:lnTo>
                  <a:cubicBezTo>
                    <a:pt x="420" y="33"/>
                    <a:pt x="399" y="63"/>
                    <a:pt x="359" y="86"/>
                  </a:cubicBezTo>
                  <a:cubicBezTo>
                    <a:pt x="318" y="110"/>
                    <a:pt x="265" y="122"/>
                    <a:pt x="211" y="122"/>
                  </a:cubicBezTo>
                  <a:cubicBezTo>
                    <a:pt x="158" y="122"/>
                    <a:pt x="104" y="110"/>
                    <a:pt x="63" y="86"/>
                  </a:cubicBezTo>
                  <a:cubicBezTo>
                    <a:pt x="21" y="63"/>
                    <a:pt x="1" y="31"/>
                    <a:pt x="1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2"/>
            <p:cNvSpPr/>
            <p:nvPr/>
          </p:nvSpPr>
          <p:spPr>
            <a:xfrm>
              <a:off x="6987800" y="1420875"/>
              <a:ext cx="11550" cy="6075"/>
            </a:xfrm>
            <a:custGeom>
              <a:rect b="b" l="l" r="r" t="t"/>
              <a:pathLst>
                <a:path extrusionOk="0" h="243" w="462">
                  <a:moveTo>
                    <a:pt x="233" y="0"/>
                  </a:moveTo>
                  <a:cubicBezTo>
                    <a:pt x="179" y="0"/>
                    <a:pt x="125" y="12"/>
                    <a:pt x="83" y="37"/>
                  </a:cubicBezTo>
                  <a:cubicBezTo>
                    <a:pt x="1" y="85"/>
                    <a:pt x="2" y="160"/>
                    <a:pt x="85" y="206"/>
                  </a:cubicBezTo>
                  <a:cubicBezTo>
                    <a:pt x="125" y="230"/>
                    <a:pt x="179" y="242"/>
                    <a:pt x="233" y="242"/>
                  </a:cubicBezTo>
                  <a:cubicBezTo>
                    <a:pt x="286" y="242"/>
                    <a:pt x="340" y="230"/>
                    <a:pt x="381" y="206"/>
                  </a:cubicBezTo>
                  <a:cubicBezTo>
                    <a:pt x="462" y="160"/>
                    <a:pt x="462" y="83"/>
                    <a:pt x="379" y="35"/>
                  </a:cubicBezTo>
                  <a:cubicBezTo>
                    <a:pt x="339" y="12"/>
                    <a:pt x="286" y="0"/>
                    <a:pt x="233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2"/>
            <p:cNvSpPr/>
            <p:nvPr/>
          </p:nvSpPr>
          <p:spPr>
            <a:xfrm>
              <a:off x="6953550" y="1350500"/>
              <a:ext cx="81475" cy="77875"/>
            </a:xfrm>
            <a:custGeom>
              <a:rect b="b" l="l" r="r" t="t"/>
              <a:pathLst>
                <a:path extrusionOk="0" h="3115" w="3259">
                  <a:moveTo>
                    <a:pt x="1307" y="1"/>
                  </a:moveTo>
                  <a:cubicBezTo>
                    <a:pt x="1253" y="1"/>
                    <a:pt x="1199" y="8"/>
                    <a:pt x="1145" y="23"/>
                  </a:cubicBezTo>
                  <a:cubicBezTo>
                    <a:pt x="875" y="95"/>
                    <a:pt x="688" y="340"/>
                    <a:pt x="689" y="620"/>
                  </a:cubicBezTo>
                  <a:lnTo>
                    <a:pt x="689" y="626"/>
                  </a:lnTo>
                  <a:cubicBezTo>
                    <a:pt x="364" y="668"/>
                    <a:pt x="179" y="1017"/>
                    <a:pt x="325" y="1310"/>
                  </a:cubicBezTo>
                  <a:cubicBezTo>
                    <a:pt x="125" y="1418"/>
                    <a:pt x="0" y="1626"/>
                    <a:pt x="0" y="1854"/>
                  </a:cubicBezTo>
                  <a:cubicBezTo>
                    <a:pt x="0" y="2076"/>
                    <a:pt x="119" y="2282"/>
                    <a:pt x="314" y="2391"/>
                  </a:cubicBezTo>
                  <a:cubicBezTo>
                    <a:pt x="340" y="2637"/>
                    <a:pt x="548" y="2815"/>
                    <a:pt x="783" y="2815"/>
                  </a:cubicBezTo>
                  <a:cubicBezTo>
                    <a:pt x="821" y="2815"/>
                    <a:pt x="859" y="2810"/>
                    <a:pt x="897" y="2801"/>
                  </a:cubicBezTo>
                  <a:cubicBezTo>
                    <a:pt x="905" y="2807"/>
                    <a:pt x="913" y="2811"/>
                    <a:pt x="921" y="2817"/>
                  </a:cubicBezTo>
                  <a:cubicBezTo>
                    <a:pt x="1132" y="3018"/>
                    <a:pt x="1399" y="3115"/>
                    <a:pt x="1665" y="3115"/>
                  </a:cubicBezTo>
                  <a:cubicBezTo>
                    <a:pt x="2006" y="3115"/>
                    <a:pt x="2344" y="2955"/>
                    <a:pt x="2555" y="2647"/>
                  </a:cubicBezTo>
                  <a:cubicBezTo>
                    <a:pt x="2819" y="2589"/>
                    <a:pt x="2980" y="2321"/>
                    <a:pt x="2908" y="2060"/>
                  </a:cubicBezTo>
                  <a:cubicBezTo>
                    <a:pt x="3143" y="1900"/>
                    <a:pt x="3259" y="1616"/>
                    <a:pt x="3202" y="1338"/>
                  </a:cubicBezTo>
                  <a:cubicBezTo>
                    <a:pt x="3147" y="1059"/>
                    <a:pt x="2928" y="842"/>
                    <a:pt x="2650" y="787"/>
                  </a:cubicBezTo>
                  <a:cubicBezTo>
                    <a:pt x="2732" y="569"/>
                    <a:pt x="2647" y="323"/>
                    <a:pt x="2447" y="205"/>
                  </a:cubicBezTo>
                  <a:cubicBezTo>
                    <a:pt x="2370" y="160"/>
                    <a:pt x="2286" y="139"/>
                    <a:pt x="2203" y="139"/>
                  </a:cubicBezTo>
                  <a:cubicBezTo>
                    <a:pt x="2066" y="139"/>
                    <a:pt x="1932" y="197"/>
                    <a:pt x="1839" y="308"/>
                  </a:cubicBezTo>
                  <a:cubicBezTo>
                    <a:pt x="1727" y="115"/>
                    <a:pt x="1522" y="1"/>
                    <a:pt x="130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2"/>
            <p:cNvSpPr/>
            <p:nvPr/>
          </p:nvSpPr>
          <p:spPr>
            <a:xfrm>
              <a:off x="7040625" y="1443825"/>
              <a:ext cx="10500" cy="32675"/>
            </a:xfrm>
            <a:custGeom>
              <a:rect b="b" l="l" r="r" t="t"/>
              <a:pathLst>
                <a:path extrusionOk="0" h="1307" w="420">
                  <a:moveTo>
                    <a:pt x="1" y="0"/>
                  </a:moveTo>
                  <a:lnTo>
                    <a:pt x="1" y="1185"/>
                  </a:lnTo>
                  <a:cubicBezTo>
                    <a:pt x="1" y="1217"/>
                    <a:pt x="21" y="1247"/>
                    <a:pt x="61" y="1271"/>
                  </a:cubicBezTo>
                  <a:cubicBezTo>
                    <a:pt x="103" y="1295"/>
                    <a:pt x="156" y="1306"/>
                    <a:pt x="210" y="1306"/>
                  </a:cubicBezTo>
                  <a:cubicBezTo>
                    <a:pt x="264" y="1306"/>
                    <a:pt x="317" y="1295"/>
                    <a:pt x="359" y="1271"/>
                  </a:cubicBezTo>
                  <a:cubicBezTo>
                    <a:pt x="399" y="1247"/>
                    <a:pt x="420" y="1217"/>
                    <a:pt x="420" y="1185"/>
                  </a:cubicBezTo>
                  <a:lnTo>
                    <a:pt x="420" y="0"/>
                  </a:lnTo>
                  <a:cubicBezTo>
                    <a:pt x="420" y="32"/>
                    <a:pt x="399" y="63"/>
                    <a:pt x="359" y="86"/>
                  </a:cubicBezTo>
                  <a:cubicBezTo>
                    <a:pt x="318" y="110"/>
                    <a:pt x="264" y="122"/>
                    <a:pt x="211" y="122"/>
                  </a:cubicBezTo>
                  <a:cubicBezTo>
                    <a:pt x="157" y="122"/>
                    <a:pt x="103" y="110"/>
                    <a:pt x="61" y="86"/>
                  </a:cubicBezTo>
                  <a:cubicBezTo>
                    <a:pt x="21" y="63"/>
                    <a:pt x="1" y="31"/>
                    <a:pt x="1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2"/>
            <p:cNvSpPr/>
            <p:nvPr/>
          </p:nvSpPr>
          <p:spPr>
            <a:xfrm>
              <a:off x="7040075" y="1440775"/>
              <a:ext cx="11550" cy="6100"/>
            </a:xfrm>
            <a:custGeom>
              <a:rect b="b" l="l" r="r" t="t"/>
              <a:pathLst>
                <a:path extrusionOk="0" h="244" w="462">
                  <a:moveTo>
                    <a:pt x="231" y="1"/>
                  </a:moveTo>
                  <a:cubicBezTo>
                    <a:pt x="177" y="1"/>
                    <a:pt x="124" y="13"/>
                    <a:pt x="83" y="37"/>
                  </a:cubicBezTo>
                  <a:cubicBezTo>
                    <a:pt x="1" y="83"/>
                    <a:pt x="2" y="161"/>
                    <a:pt x="83" y="208"/>
                  </a:cubicBezTo>
                  <a:cubicBezTo>
                    <a:pt x="125" y="232"/>
                    <a:pt x="179" y="244"/>
                    <a:pt x="233" y="244"/>
                  </a:cubicBezTo>
                  <a:cubicBezTo>
                    <a:pt x="286" y="244"/>
                    <a:pt x="340" y="232"/>
                    <a:pt x="381" y="208"/>
                  </a:cubicBezTo>
                  <a:cubicBezTo>
                    <a:pt x="462" y="161"/>
                    <a:pt x="462" y="83"/>
                    <a:pt x="379" y="37"/>
                  </a:cubicBezTo>
                  <a:cubicBezTo>
                    <a:pt x="338" y="13"/>
                    <a:pt x="284" y="1"/>
                    <a:pt x="231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2"/>
            <p:cNvSpPr/>
            <p:nvPr/>
          </p:nvSpPr>
          <p:spPr>
            <a:xfrm>
              <a:off x="7005825" y="1370425"/>
              <a:ext cx="81475" cy="77875"/>
            </a:xfrm>
            <a:custGeom>
              <a:rect b="b" l="l" r="r" t="t"/>
              <a:pathLst>
                <a:path extrusionOk="0" h="3115" w="3259">
                  <a:moveTo>
                    <a:pt x="1304" y="0"/>
                  </a:moveTo>
                  <a:cubicBezTo>
                    <a:pt x="1251" y="0"/>
                    <a:pt x="1198" y="7"/>
                    <a:pt x="1145" y="22"/>
                  </a:cubicBezTo>
                  <a:cubicBezTo>
                    <a:pt x="875" y="96"/>
                    <a:pt x="688" y="341"/>
                    <a:pt x="689" y="619"/>
                  </a:cubicBezTo>
                  <a:lnTo>
                    <a:pt x="689" y="626"/>
                  </a:lnTo>
                  <a:cubicBezTo>
                    <a:pt x="364" y="667"/>
                    <a:pt x="177" y="1018"/>
                    <a:pt x="325" y="1311"/>
                  </a:cubicBezTo>
                  <a:cubicBezTo>
                    <a:pt x="125" y="1418"/>
                    <a:pt x="0" y="1627"/>
                    <a:pt x="0" y="1855"/>
                  </a:cubicBezTo>
                  <a:cubicBezTo>
                    <a:pt x="0" y="2076"/>
                    <a:pt x="119" y="2281"/>
                    <a:pt x="314" y="2391"/>
                  </a:cubicBezTo>
                  <a:cubicBezTo>
                    <a:pt x="339" y="2637"/>
                    <a:pt x="548" y="2815"/>
                    <a:pt x="784" y="2815"/>
                  </a:cubicBezTo>
                  <a:cubicBezTo>
                    <a:pt x="821" y="2815"/>
                    <a:pt x="859" y="2811"/>
                    <a:pt x="897" y="2801"/>
                  </a:cubicBezTo>
                  <a:lnTo>
                    <a:pt x="921" y="2816"/>
                  </a:lnTo>
                  <a:cubicBezTo>
                    <a:pt x="1132" y="3017"/>
                    <a:pt x="1399" y="3114"/>
                    <a:pt x="1665" y="3114"/>
                  </a:cubicBezTo>
                  <a:cubicBezTo>
                    <a:pt x="2006" y="3114"/>
                    <a:pt x="2344" y="2954"/>
                    <a:pt x="2555" y="2646"/>
                  </a:cubicBezTo>
                  <a:cubicBezTo>
                    <a:pt x="2819" y="2588"/>
                    <a:pt x="2980" y="2320"/>
                    <a:pt x="2908" y="2060"/>
                  </a:cubicBezTo>
                  <a:cubicBezTo>
                    <a:pt x="3143" y="1901"/>
                    <a:pt x="3259" y="1615"/>
                    <a:pt x="3202" y="1337"/>
                  </a:cubicBezTo>
                  <a:cubicBezTo>
                    <a:pt x="3146" y="1058"/>
                    <a:pt x="2928" y="841"/>
                    <a:pt x="2650" y="786"/>
                  </a:cubicBezTo>
                  <a:cubicBezTo>
                    <a:pt x="2732" y="568"/>
                    <a:pt x="2647" y="323"/>
                    <a:pt x="2447" y="204"/>
                  </a:cubicBezTo>
                  <a:cubicBezTo>
                    <a:pt x="2370" y="159"/>
                    <a:pt x="2286" y="138"/>
                    <a:pt x="2203" y="138"/>
                  </a:cubicBezTo>
                  <a:cubicBezTo>
                    <a:pt x="2066" y="138"/>
                    <a:pt x="1932" y="196"/>
                    <a:pt x="1839" y="307"/>
                  </a:cubicBezTo>
                  <a:cubicBezTo>
                    <a:pt x="1726" y="114"/>
                    <a:pt x="1520" y="0"/>
                    <a:pt x="1304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2"/>
            <p:cNvSpPr/>
            <p:nvPr/>
          </p:nvSpPr>
          <p:spPr>
            <a:xfrm>
              <a:off x="6858250" y="1206800"/>
              <a:ext cx="122450" cy="311575"/>
            </a:xfrm>
            <a:custGeom>
              <a:rect b="b" l="l" r="r" t="t"/>
              <a:pathLst>
                <a:path extrusionOk="0" h="12463" w="4898">
                  <a:moveTo>
                    <a:pt x="0" y="1"/>
                  </a:moveTo>
                  <a:lnTo>
                    <a:pt x="45" y="8907"/>
                  </a:lnTo>
                  <a:lnTo>
                    <a:pt x="4897" y="12463"/>
                  </a:lnTo>
                  <a:lnTo>
                    <a:pt x="4852" y="27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2"/>
            <p:cNvSpPr/>
            <p:nvPr/>
          </p:nvSpPr>
          <p:spPr>
            <a:xfrm>
              <a:off x="6740200" y="1206800"/>
              <a:ext cx="118075" cy="309300"/>
            </a:xfrm>
            <a:custGeom>
              <a:rect b="b" l="l" r="r" t="t"/>
              <a:pathLst>
                <a:path extrusionOk="0" h="12372" w="4723">
                  <a:moveTo>
                    <a:pt x="4722" y="1"/>
                  </a:moveTo>
                  <a:lnTo>
                    <a:pt x="1" y="2676"/>
                  </a:lnTo>
                  <a:lnTo>
                    <a:pt x="46" y="12371"/>
                  </a:lnTo>
                  <a:lnTo>
                    <a:pt x="4677" y="8907"/>
                  </a:lnTo>
                  <a:lnTo>
                    <a:pt x="472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2"/>
            <p:cNvSpPr/>
            <p:nvPr/>
          </p:nvSpPr>
          <p:spPr>
            <a:xfrm>
              <a:off x="6861500" y="1276000"/>
              <a:ext cx="119150" cy="309275"/>
            </a:xfrm>
            <a:custGeom>
              <a:rect b="b" l="l" r="r" t="t"/>
              <a:pathLst>
                <a:path extrusionOk="0" h="12371" w="4766">
                  <a:moveTo>
                    <a:pt x="4721" y="1"/>
                  </a:moveTo>
                  <a:lnTo>
                    <a:pt x="1" y="2675"/>
                  </a:lnTo>
                  <a:lnTo>
                    <a:pt x="46" y="12370"/>
                  </a:lnTo>
                  <a:lnTo>
                    <a:pt x="4766" y="9696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2"/>
            <p:cNvSpPr/>
            <p:nvPr/>
          </p:nvSpPr>
          <p:spPr>
            <a:xfrm>
              <a:off x="6740200" y="1273700"/>
              <a:ext cx="122450" cy="311575"/>
            </a:xfrm>
            <a:custGeom>
              <a:rect b="b" l="l" r="r" t="t"/>
              <a:pathLst>
                <a:path extrusionOk="0" h="12463" w="4898">
                  <a:moveTo>
                    <a:pt x="1" y="0"/>
                  </a:moveTo>
                  <a:lnTo>
                    <a:pt x="46" y="9695"/>
                  </a:lnTo>
                  <a:lnTo>
                    <a:pt x="4898" y="12462"/>
                  </a:lnTo>
                  <a:lnTo>
                    <a:pt x="4898" y="12462"/>
                  </a:lnTo>
                  <a:lnTo>
                    <a:pt x="4853" y="27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2"/>
            <p:cNvSpPr/>
            <p:nvPr/>
          </p:nvSpPr>
          <p:spPr>
            <a:xfrm>
              <a:off x="6740200" y="1206850"/>
              <a:ext cx="239325" cy="136025"/>
            </a:xfrm>
            <a:custGeom>
              <a:rect b="b" l="l" r="r" t="t"/>
              <a:pathLst>
                <a:path extrusionOk="0" h="5441" w="9573">
                  <a:moveTo>
                    <a:pt x="4721" y="0"/>
                  </a:moveTo>
                  <a:lnTo>
                    <a:pt x="1" y="2674"/>
                  </a:lnTo>
                  <a:lnTo>
                    <a:pt x="4853" y="5441"/>
                  </a:lnTo>
                  <a:lnTo>
                    <a:pt x="9573" y="2767"/>
                  </a:lnTo>
                  <a:lnTo>
                    <a:pt x="472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2"/>
            <p:cNvSpPr/>
            <p:nvPr/>
          </p:nvSpPr>
          <p:spPr>
            <a:xfrm>
              <a:off x="6757175" y="1313250"/>
              <a:ext cx="22450" cy="38625"/>
            </a:xfrm>
            <a:custGeom>
              <a:rect b="b" l="l" r="r" t="t"/>
              <a:pathLst>
                <a:path extrusionOk="0" h="1545" w="898">
                  <a:moveTo>
                    <a:pt x="3" y="0"/>
                  </a:moveTo>
                  <a:lnTo>
                    <a:pt x="0" y="1028"/>
                  </a:lnTo>
                  <a:lnTo>
                    <a:pt x="895" y="1544"/>
                  </a:lnTo>
                  <a:lnTo>
                    <a:pt x="897" y="1265"/>
                  </a:lnTo>
                  <a:lnTo>
                    <a:pt x="898" y="516"/>
                  </a:lnTo>
                  <a:lnTo>
                    <a:pt x="250" y="14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2"/>
            <p:cNvSpPr/>
            <p:nvPr/>
          </p:nvSpPr>
          <p:spPr>
            <a:xfrm>
              <a:off x="6753150" y="1310875"/>
              <a:ext cx="4125" cy="30450"/>
            </a:xfrm>
            <a:custGeom>
              <a:rect b="b" l="l" r="r" t="t"/>
              <a:pathLst>
                <a:path extrusionOk="0" h="1218" w="165">
                  <a:moveTo>
                    <a:pt x="3" y="1"/>
                  </a:moveTo>
                  <a:lnTo>
                    <a:pt x="0" y="1218"/>
                  </a:lnTo>
                  <a:lnTo>
                    <a:pt x="161" y="1123"/>
                  </a:lnTo>
                  <a:lnTo>
                    <a:pt x="164" y="9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2"/>
            <p:cNvSpPr/>
            <p:nvPr/>
          </p:nvSpPr>
          <p:spPr>
            <a:xfrm>
              <a:off x="6753150" y="1338950"/>
              <a:ext cx="26425" cy="17600"/>
            </a:xfrm>
            <a:custGeom>
              <a:rect b="b" l="l" r="r" t="t"/>
              <a:pathLst>
                <a:path extrusionOk="0" h="704" w="1057">
                  <a:moveTo>
                    <a:pt x="161" y="0"/>
                  </a:moveTo>
                  <a:lnTo>
                    <a:pt x="0" y="95"/>
                  </a:lnTo>
                  <a:lnTo>
                    <a:pt x="1056" y="704"/>
                  </a:lnTo>
                  <a:lnTo>
                    <a:pt x="1056" y="516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2"/>
            <p:cNvSpPr/>
            <p:nvPr/>
          </p:nvSpPr>
          <p:spPr>
            <a:xfrm>
              <a:off x="6791575" y="1332975"/>
              <a:ext cx="22475" cy="38650"/>
            </a:xfrm>
            <a:custGeom>
              <a:rect b="b" l="l" r="r" t="t"/>
              <a:pathLst>
                <a:path extrusionOk="0" h="1546" w="899">
                  <a:moveTo>
                    <a:pt x="3" y="0"/>
                  </a:moveTo>
                  <a:lnTo>
                    <a:pt x="1" y="1028"/>
                  </a:lnTo>
                  <a:lnTo>
                    <a:pt x="895" y="1546"/>
                  </a:lnTo>
                  <a:lnTo>
                    <a:pt x="897" y="1264"/>
                  </a:lnTo>
                  <a:lnTo>
                    <a:pt x="898" y="516"/>
                  </a:lnTo>
                  <a:lnTo>
                    <a:pt x="250" y="1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2"/>
            <p:cNvSpPr/>
            <p:nvPr/>
          </p:nvSpPr>
          <p:spPr>
            <a:xfrm>
              <a:off x="6787550" y="1330650"/>
              <a:ext cx="4125" cy="30400"/>
            </a:xfrm>
            <a:custGeom>
              <a:rect b="b" l="l" r="r" t="t"/>
              <a:pathLst>
                <a:path extrusionOk="0" h="1216" w="165">
                  <a:moveTo>
                    <a:pt x="3" y="0"/>
                  </a:moveTo>
                  <a:lnTo>
                    <a:pt x="1" y="1215"/>
                  </a:lnTo>
                  <a:lnTo>
                    <a:pt x="162" y="1121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2"/>
            <p:cNvSpPr/>
            <p:nvPr/>
          </p:nvSpPr>
          <p:spPr>
            <a:xfrm>
              <a:off x="6787550" y="1358675"/>
              <a:ext cx="26425" cy="17625"/>
            </a:xfrm>
            <a:custGeom>
              <a:rect b="b" l="l" r="r" t="t"/>
              <a:pathLst>
                <a:path extrusionOk="0" h="705" w="1057">
                  <a:moveTo>
                    <a:pt x="162" y="0"/>
                  </a:moveTo>
                  <a:lnTo>
                    <a:pt x="1" y="94"/>
                  </a:lnTo>
                  <a:lnTo>
                    <a:pt x="1056" y="705"/>
                  </a:lnTo>
                  <a:lnTo>
                    <a:pt x="1056" y="518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2"/>
            <p:cNvSpPr/>
            <p:nvPr/>
          </p:nvSpPr>
          <p:spPr>
            <a:xfrm>
              <a:off x="6825975" y="1352575"/>
              <a:ext cx="22475" cy="38675"/>
            </a:xfrm>
            <a:custGeom>
              <a:rect b="b" l="l" r="r" t="t"/>
              <a:pathLst>
                <a:path extrusionOk="0" h="1547" w="899">
                  <a:moveTo>
                    <a:pt x="4" y="0"/>
                  </a:moveTo>
                  <a:lnTo>
                    <a:pt x="1" y="1029"/>
                  </a:lnTo>
                  <a:lnTo>
                    <a:pt x="895" y="1546"/>
                  </a:lnTo>
                  <a:lnTo>
                    <a:pt x="897" y="1265"/>
                  </a:lnTo>
                  <a:lnTo>
                    <a:pt x="898" y="517"/>
                  </a:lnTo>
                  <a:lnTo>
                    <a:pt x="249" y="14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6821950" y="1350250"/>
              <a:ext cx="4125" cy="30400"/>
            </a:xfrm>
            <a:custGeom>
              <a:rect b="b" l="l" r="r" t="t"/>
              <a:pathLst>
                <a:path extrusionOk="0" h="1216" w="165">
                  <a:moveTo>
                    <a:pt x="4" y="1"/>
                  </a:moveTo>
                  <a:lnTo>
                    <a:pt x="1" y="1216"/>
                  </a:lnTo>
                  <a:lnTo>
                    <a:pt x="162" y="1122"/>
                  </a:lnTo>
                  <a:lnTo>
                    <a:pt x="165" y="9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2"/>
            <p:cNvSpPr/>
            <p:nvPr/>
          </p:nvSpPr>
          <p:spPr>
            <a:xfrm>
              <a:off x="6821950" y="1378275"/>
              <a:ext cx="26425" cy="17650"/>
            </a:xfrm>
            <a:custGeom>
              <a:rect b="b" l="l" r="r" t="t"/>
              <a:pathLst>
                <a:path extrusionOk="0" h="706" w="1057">
                  <a:moveTo>
                    <a:pt x="162" y="1"/>
                  </a:moveTo>
                  <a:lnTo>
                    <a:pt x="1" y="95"/>
                  </a:lnTo>
                  <a:lnTo>
                    <a:pt x="1056" y="705"/>
                  </a:lnTo>
                  <a:lnTo>
                    <a:pt x="1056" y="518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6757175" y="1361500"/>
              <a:ext cx="22450" cy="38650"/>
            </a:xfrm>
            <a:custGeom>
              <a:rect b="b" l="l" r="r" t="t"/>
              <a:pathLst>
                <a:path extrusionOk="0" h="1546" w="898">
                  <a:moveTo>
                    <a:pt x="3" y="0"/>
                  </a:moveTo>
                  <a:lnTo>
                    <a:pt x="0" y="1030"/>
                  </a:lnTo>
                  <a:lnTo>
                    <a:pt x="895" y="1546"/>
                  </a:lnTo>
                  <a:lnTo>
                    <a:pt x="897" y="1266"/>
                  </a:lnTo>
                  <a:lnTo>
                    <a:pt x="898" y="518"/>
                  </a:lnTo>
                  <a:lnTo>
                    <a:pt x="250" y="1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2"/>
            <p:cNvSpPr/>
            <p:nvPr/>
          </p:nvSpPr>
          <p:spPr>
            <a:xfrm>
              <a:off x="6753150" y="1359175"/>
              <a:ext cx="4125" cy="30450"/>
            </a:xfrm>
            <a:custGeom>
              <a:rect b="b" l="l" r="r" t="t"/>
              <a:pathLst>
                <a:path extrusionOk="0" h="1218" w="165">
                  <a:moveTo>
                    <a:pt x="3" y="0"/>
                  </a:moveTo>
                  <a:lnTo>
                    <a:pt x="0" y="1217"/>
                  </a:lnTo>
                  <a:lnTo>
                    <a:pt x="161" y="1123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2"/>
            <p:cNvSpPr/>
            <p:nvPr/>
          </p:nvSpPr>
          <p:spPr>
            <a:xfrm>
              <a:off x="6753150" y="1387225"/>
              <a:ext cx="26425" cy="17625"/>
            </a:xfrm>
            <a:custGeom>
              <a:rect b="b" l="l" r="r" t="t"/>
              <a:pathLst>
                <a:path extrusionOk="0" h="705" w="1057">
                  <a:moveTo>
                    <a:pt x="161" y="1"/>
                  </a:moveTo>
                  <a:lnTo>
                    <a:pt x="0" y="95"/>
                  </a:lnTo>
                  <a:lnTo>
                    <a:pt x="1056" y="704"/>
                  </a:lnTo>
                  <a:lnTo>
                    <a:pt x="1056" y="517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2"/>
            <p:cNvSpPr/>
            <p:nvPr/>
          </p:nvSpPr>
          <p:spPr>
            <a:xfrm>
              <a:off x="6791575" y="1381250"/>
              <a:ext cx="22475" cy="38625"/>
            </a:xfrm>
            <a:custGeom>
              <a:rect b="b" l="l" r="r" t="t"/>
              <a:pathLst>
                <a:path extrusionOk="0" h="1545" w="899">
                  <a:moveTo>
                    <a:pt x="3" y="0"/>
                  </a:moveTo>
                  <a:lnTo>
                    <a:pt x="1" y="1029"/>
                  </a:lnTo>
                  <a:lnTo>
                    <a:pt x="895" y="1545"/>
                  </a:lnTo>
                  <a:lnTo>
                    <a:pt x="897" y="1265"/>
                  </a:lnTo>
                  <a:lnTo>
                    <a:pt x="898" y="517"/>
                  </a:lnTo>
                  <a:lnTo>
                    <a:pt x="250" y="14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2"/>
            <p:cNvSpPr/>
            <p:nvPr/>
          </p:nvSpPr>
          <p:spPr>
            <a:xfrm>
              <a:off x="6787550" y="1378900"/>
              <a:ext cx="4125" cy="30425"/>
            </a:xfrm>
            <a:custGeom>
              <a:rect b="b" l="l" r="r" t="t"/>
              <a:pathLst>
                <a:path extrusionOk="0" h="1217" w="165">
                  <a:moveTo>
                    <a:pt x="3" y="0"/>
                  </a:moveTo>
                  <a:lnTo>
                    <a:pt x="1" y="1217"/>
                  </a:lnTo>
                  <a:lnTo>
                    <a:pt x="1" y="1217"/>
                  </a:lnTo>
                  <a:lnTo>
                    <a:pt x="162" y="1123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2"/>
            <p:cNvSpPr/>
            <p:nvPr/>
          </p:nvSpPr>
          <p:spPr>
            <a:xfrm>
              <a:off x="6787550" y="1406950"/>
              <a:ext cx="26425" cy="17600"/>
            </a:xfrm>
            <a:custGeom>
              <a:rect b="b" l="l" r="r" t="t"/>
              <a:pathLst>
                <a:path extrusionOk="0" h="704" w="1057">
                  <a:moveTo>
                    <a:pt x="162" y="1"/>
                  </a:moveTo>
                  <a:lnTo>
                    <a:pt x="1" y="95"/>
                  </a:lnTo>
                  <a:lnTo>
                    <a:pt x="1056" y="704"/>
                  </a:lnTo>
                  <a:lnTo>
                    <a:pt x="1056" y="5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2"/>
            <p:cNvSpPr/>
            <p:nvPr/>
          </p:nvSpPr>
          <p:spPr>
            <a:xfrm>
              <a:off x="6825975" y="1400850"/>
              <a:ext cx="22475" cy="38675"/>
            </a:xfrm>
            <a:custGeom>
              <a:rect b="b" l="l" r="r" t="t"/>
              <a:pathLst>
                <a:path extrusionOk="0" h="1547" w="899">
                  <a:moveTo>
                    <a:pt x="4" y="1"/>
                  </a:moveTo>
                  <a:lnTo>
                    <a:pt x="1" y="1029"/>
                  </a:lnTo>
                  <a:lnTo>
                    <a:pt x="895" y="1547"/>
                  </a:lnTo>
                  <a:lnTo>
                    <a:pt x="897" y="1265"/>
                  </a:lnTo>
                  <a:lnTo>
                    <a:pt x="898" y="517"/>
                  </a:lnTo>
                  <a:lnTo>
                    <a:pt x="249" y="14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2"/>
            <p:cNvSpPr/>
            <p:nvPr/>
          </p:nvSpPr>
          <p:spPr>
            <a:xfrm>
              <a:off x="6821950" y="1398550"/>
              <a:ext cx="4125" cy="30400"/>
            </a:xfrm>
            <a:custGeom>
              <a:rect b="b" l="l" r="r" t="t"/>
              <a:pathLst>
                <a:path extrusionOk="0" h="1216" w="165">
                  <a:moveTo>
                    <a:pt x="4" y="0"/>
                  </a:moveTo>
                  <a:lnTo>
                    <a:pt x="1" y="1215"/>
                  </a:lnTo>
                  <a:lnTo>
                    <a:pt x="162" y="1121"/>
                  </a:lnTo>
                  <a:lnTo>
                    <a:pt x="165" y="9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2"/>
            <p:cNvSpPr/>
            <p:nvPr/>
          </p:nvSpPr>
          <p:spPr>
            <a:xfrm>
              <a:off x="6821950" y="1426575"/>
              <a:ext cx="26425" cy="17625"/>
            </a:xfrm>
            <a:custGeom>
              <a:rect b="b" l="l" r="r" t="t"/>
              <a:pathLst>
                <a:path extrusionOk="0" h="705" w="1057">
                  <a:moveTo>
                    <a:pt x="162" y="0"/>
                  </a:moveTo>
                  <a:lnTo>
                    <a:pt x="1" y="94"/>
                  </a:lnTo>
                  <a:lnTo>
                    <a:pt x="1056" y="705"/>
                  </a:lnTo>
                  <a:lnTo>
                    <a:pt x="1056" y="518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2"/>
            <p:cNvSpPr/>
            <p:nvPr/>
          </p:nvSpPr>
          <p:spPr>
            <a:xfrm>
              <a:off x="6757175" y="1409775"/>
              <a:ext cx="22450" cy="38675"/>
            </a:xfrm>
            <a:custGeom>
              <a:rect b="b" l="l" r="r" t="t"/>
              <a:pathLst>
                <a:path extrusionOk="0" h="1547" w="898">
                  <a:moveTo>
                    <a:pt x="3" y="1"/>
                  </a:moveTo>
                  <a:lnTo>
                    <a:pt x="0" y="1030"/>
                  </a:lnTo>
                  <a:lnTo>
                    <a:pt x="895" y="1546"/>
                  </a:lnTo>
                  <a:lnTo>
                    <a:pt x="897" y="1267"/>
                  </a:lnTo>
                  <a:lnTo>
                    <a:pt x="898" y="518"/>
                  </a:lnTo>
                  <a:lnTo>
                    <a:pt x="250" y="143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2"/>
            <p:cNvSpPr/>
            <p:nvPr/>
          </p:nvSpPr>
          <p:spPr>
            <a:xfrm>
              <a:off x="6753150" y="1407450"/>
              <a:ext cx="4125" cy="30425"/>
            </a:xfrm>
            <a:custGeom>
              <a:rect b="b" l="l" r="r" t="t"/>
              <a:pathLst>
                <a:path extrusionOk="0" h="1217" w="165">
                  <a:moveTo>
                    <a:pt x="3" y="1"/>
                  </a:moveTo>
                  <a:lnTo>
                    <a:pt x="0" y="1216"/>
                  </a:lnTo>
                  <a:lnTo>
                    <a:pt x="161" y="1122"/>
                  </a:lnTo>
                  <a:lnTo>
                    <a:pt x="164" y="9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2"/>
            <p:cNvSpPr/>
            <p:nvPr/>
          </p:nvSpPr>
          <p:spPr>
            <a:xfrm>
              <a:off x="6753150" y="1435525"/>
              <a:ext cx="26425" cy="17600"/>
            </a:xfrm>
            <a:custGeom>
              <a:rect b="b" l="l" r="r" t="t"/>
              <a:pathLst>
                <a:path extrusionOk="0" h="704" w="1057">
                  <a:moveTo>
                    <a:pt x="161" y="0"/>
                  </a:moveTo>
                  <a:lnTo>
                    <a:pt x="0" y="93"/>
                  </a:lnTo>
                  <a:lnTo>
                    <a:pt x="1056" y="704"/>
                  </a:lnTo>
                  <a:lnTo>
                    <a:pt x="1056" y="516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2"/>
            <p:cNvSpPr/>
            <p:nvPr/>
          </p:nvSpPr>
          <p:spPr>
            <a:xfrm>
              <a:off x="6791575" y="1429500"/>
              <a:ext cx="22475" cy="38675"/>
            </a:xfrm>
            <a:custGeom>
              <a:rect b="b" l="l" r="r" t="t"/>
              <a:pathLst>
                <a:path extrusionOk="0" h="1547" w="899">
                  <a:moveTo>
                    <a:pt x="3" y="1"/>
                  </a:moveTo>
                  <a:lnTo>
                    <a:pt x="1" y="1030"/>
                  </a:lnTo>
                  <a:lnTo>
                    <a:pt x="895" y="1546"/>
                  </a:lnTo>
                  <a:lnTo>
                    <a:pt x="897" y="1266"/>
                  </a:lnTo>
                  <a:lnTo>
                    <a:pt x="898" y="518"/>
                  </a:lnTo>
                  <a:lnTo>
                    <a:pt x="250" y="143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2"/>
            <p:cNvSpPr/>
            <p:nvPr/>
          </p:nvSpPr>
          <p:spPr>
            <a:xfrm>
              <a:off x="6787550" y="1427175"/>
              <a:ext cx="4125" cy="30450"/>
            </a:xfrm>
            <a:custGeom>
              <a:rect b="b" l="l" r="r" t="t"/>
              <a:pathLst>
                <a:path extrusionOk="0" h="1218" w="165">
                  <a:moveTo>
                    <a:pt x="3" y="1"/>
                  </a:moveTo>
                  <a:lnTo>
                    <a:pt x="1" y="1217"/>
                  </a:lnTo>
                  <a:lnTo>
                    <a:pt x="1" y="1217"/>
                  </a:lnTo>
                  <a:lnTo>
                    <a:pt x="162" y="1123"/>
                  </a:lnTo>
                  <a:lnTo>
                    <a:pt x="164" y="9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2"/>
            <p:cNvSpPr/>
            <p:nvPr/>
          </p:nvSpPr>
          <p:spPr>
            <a:xfrm>
              <a:off x="6787550" y="1455250"/>
              <a:ext cx="26425" cy="17600"/>
            </a:xfrm>
            <a:custGeom>
              <a:rect b="b" l="l" r="r" t="t"/>
              <a:pathLst>
                <a:path extrusionOk="0" h="704" w="1057">
                  <a:moveTo>
                    <a:pt x="162" y="0"/>
                  </a:moveTo>
                  <a:lnTo>
                    <a:pt x="1" y="94"/>
                  </a:lnTo>
                  <a:lnTo>
                    <a:pt x="1056" y="703"/>
                  </a:lnTo>
                  <a:lnTo>
                    <a:pt x="1056" y="516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6825975" y="1449150"/>
              <a:ext cx="22475" cy="38625"/>
            </a:xfrm>
            <a:custGeom>
              <a:rect b="b" l="l" r="r" t="t"/>
              <a:pathLst>
                <a:path extrusionOk="0" h="1545" w="899">
                  <a:moveTo>
                    <a:pt x="4" y="0"/>
                  </a:moveTo>
                  <a:lnTo>
                    <a:pt x="1" y="1029"/>
                  </a:lnTo>
                  <a:lnTo>
                    <a:pt x="895" y="1545"/>
                  </a:lnTo>
                  <a:lnTo>
                    <a:pt x="897" y="1265"/>
                  </a:lnTo>
                  <a:lnTo>
                    <a:pt x="898" y="517"/>
                  </a:lnTo>
                  <a:lnTo>
                    <a:pt x="249" y="14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2"/>
            <p:cNvSpPr/>
            <p:nvPr/>
          </p:nvSpPr>
          <p:spPr>
            <a:xfrm>
              <a:off x="6821950" y="1446800"/>
              <a:ext cx="4125" cy="30425"/>
            </a:xfrm>
            <a:custGeom>
              <a:rect b="b" l="l" r="r" t="t"/>
              <a:pathLst>
                <a:path extrusionOk="0" h="1217" w="165">
                  <a:moveTo>
                    <a:pt x="4" y="0"/>
                  </a:moveTo>
                  <a:lnTo>
                    <a:pt x="1" y="1217"/>
                  </a:lnTo>
                  <a:lnTo>
                    <a:pt x="162" y="1123"/>
                  </a:lnTo>
                  <a:lnTo>
                    <a:pt x="165" y="9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2"/>
            <p:cNvSpPr/>
            <p:nvPr/>
          </p:nvSpPr>
          <p:spPr>
            <a:xfrm>
              <a:off x="6821950" y="1474850"/>
              <a:ext cx="26425" cy="17600"/>
            </a:xfrm>
            <a:custGeom>
              <a:rect b="b" l="l" r="r" t="t"/>
              <a:pathLst>
                <a:path extrusionOk="0" h="704" w="1057">
                  <a:moveTo>
                    <a:pt x="162" y="1"/>
                  </a:moveTo>
                  <a:lnTo>
                    <a:pt x="1" y="95"/>
                  </a:lnTo>
                  <a:lnTo>
                    <a:pt x="1056" y="704"/>
                  </a:lnTo>
                  <a:lnTo>
                    <a:pt x="1056" y="5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2"/>
            <p:cNvSpPr/>
            <p:nvPr/>
          </p:nvSpPr>
          <p:spPr>
            <a:xfrm>
              <a:off x="6757175" y="1458075"/>
              <a:ext cx="22450" cy="38650"/>
            </a:xfrm>
            <a:custGeom>
              <a:rect b="b" l="l" r="r" t="t"/>
              <a:pathLst>
                <a:path extrusionOk="0" h="1546" w="898">
                  <a:moveTo>
                    <a:pt x="3" y="0"/>
                  </a:moveTo>
                  <a:lnTo>
                    <a:pt x="0" y="1028"/>
                  </a:lnTo>
                  <a:lnTo>
                    <a:pt x="895" y="1546"/>
                  </a:lnTo>
                  <a:lnTo>
                    <a:pt x="897" y="1265"/>
                  </a:lnTo>
                  <a:lnTo>
                    <a:pt x="898" y="516"/>
                  </a:lnTo>
                  <a:lnTo>
                    <a:pt x="250" y="1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2"/>
            <p:cNvSpPr/>
            <p:nvPr/>
          </p:nvSpPr>
          <p:spPr>
            <a:xfrm>
              <a:off x="6753150" y="1455750"/>
              <a:ext cx="4125" cy="30400"/>
            </a:xfrm>
            <a:custGeom>
              <a:rect b="b" l="l" r="r" t="t"/>
              <a:pathLst>
                <a:path extrusionOk="0" h="1216" w="165">
                  <a:moveTo>
                    <a:pt x="3" y="0"/>
                  </a:moveTo>
                  <a:lnTo>
                    <a:pt x="0" y="1216"/>
                  </a:lnTo>
                  <a:lnTo>
                    <a:pt x="161" y="1121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2"/>
            <p:cNvSpPr/>
            <p:nvPr/>
          </p:nvSpPr>
          <p:spPr>
            <a:xfrm>
              <a:off x="6753150" y="1483775"/>
              <a:ext cx="26425" cy="17650"/>
            </a:xfrm>
            <a:custGeom>
              <a:rect b="b" l="l" r="r" t="t"/>
              <a:pathLst>
                <a:path extrusionOk="0" h="706" w="1057">
                  <a:moveTo>
                    <a:pt x="161" y="0"/>
                  </a:moveTo>
                  <a:lnTo>
                    <a:pt x="0" y="95"/>
                  </a:lnTo>
                  <a:lnTo>
                    <a:pt x="1056" y="705"/>
                  </a:lnTo>
                  <a:lnTo>
                    <a:pt x="1056" y="518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2"/>
            <p:cNvSpPr/>
            <p:nvPr/>
          </p:nvSpPr>
          <p:spPr>
            <a:xfrm>
              <a:off x="6791575" y="1477800"/>
              <a:ext cx="22475" cy="38650"/>
            </a:xfrm>
            <a:custGeom>
              <a:rect b="b" l="l" r="r" t="t"/>
              <a:pathLst>
                <a:path extrusionOk="0" h="1546" w="899">
                  <a:moveTo>
                    <a:pt x="3" y="0"/>
                  </a:moveTo>
                  <a:lnTo>
                    <a:pt x="1" y="1030"/>
                  </a:lnTo>
                  <a:lnTo>
                    <a:pt x="895" y="1546"/>
                  </a:lnTo>
                  <a:lnTo>
                    <a:pt x="897" y="1266"/>
                  </a:lnTo>
                  <a:lnTo>
                    <a:pt x="898" y="516"/>
                  </a:lnTo>
                  <a:lnTo>
                    <a:pt x="250" y="1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2"/>
            <p:cNvSpPr/>
            <p:nvPr/>
          </p:nvSpPr>
          <p:spPr>
            <a:xfrm>
              <a:off x="6787550" y="1475475"/>
              <a:ext cx="4125" cy="30400"/>
            </a:xfrm>
            <a:custGeom>
              <a:rect b="b" l="l" r="r" t="t"/>
              <a:pathLst>
                <a:path extrusionOk="0" h="1216" w="165">
                  <a:moveTo>
                    <a:pt x="3" y="0"/>
                  </a:moveTo>
                  <a:lnTo>
                    <a:pt x="1" y="1215"/>
                  </a:lnTo>
                  <a:lnTo>
                    <a:pt x="162" y="1121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2"/>
            <p:cNvSpPr/>
            <p:nvPr/>
          </p:nvSpPr>
          <p:spPr>
            <a:xfrm>
              <a:off x="6787550" y="1503525"/>
              <a:ext cx="26425" cy="17600"/>
            </a:xfrm>
            <a:custGeom>
              <a:rect b="b" l="l" r="r" t="t"/>
              <a:pathLst>
                <a:path extrusionOk="0" h="704" w="1057">
                  <a:moveTo>
                    <a:pt x="162" y="1"/>
                  </a:moveTo>
                  <a:lnTo>
                    <a:pt x="1" y="95"/>
                  </a:lnTo>
                  <a:lnTo>
                    <a:pt x="1056" y="704"/>
                  </a:lnTo>
                  <a:lnTo>
                    <a:pt x="1056" y="5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2"/>
            <p:cNvSpPr/>
            <p:nvPr/>
          </p:nvSpPr>
          <p:spPr>
            <a:xfrm>
              <a:off x="6825975" y="1497400"/>
              <a:ext cx="22475" cy="38675"/>
            </a:xfrm>
            <a:custGeom>
              <a:rect b="b" l="l" r="r" t="t"/>
              <a:pathLst>
                <a:path extrusionOk="0" h="1547" w="899">
                  <a:moveTo>
                    <a:pt x="4" y="1"/>
                  </a:moveTo>
                  <a:lnTo>
                    <a:pt x="1" y="1030"/>
                  </a:lnTo>
                  <a:lnTo>
                    <a:pt x="895" y="1546"/>
                  </a:lnTo>
                  <a:lnTo>
                    <a:pt x="897" y="1266"/>
                  </a:lnTo>
                  <a:lnTo>
                    <a:pt x="898" y="518"/>
                  </a:lnTo>
                  <a:lnTo>
                    <a:pt x="249" y="14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2"/>
            <p:cNvSpPr/>
            <p:nvPr/>
          </p:nvSpPr>
          <p:spPr>
            <a:xfrm>
              <a:off x="6821950" y="1495075"/>
              <a:ext cx="4125" cy="30450"/>
            </a:xfrm>
            <a:custGeom>
              <a:rect b="b" l="l" r="r" t="t"/>
              <a:pathLst>
                <a:path extrusionOk="0" h="1218" w="165">
                  <a:moveTo>
                    <a:pt x="4" y="1"/>
                  </a:moveTo>
                  <a:lnTo>
                    <a:pt x="1" y="1217"/>
                  </a:lnTo>
                  <a:lnTo>
                    <a:pt x="162" y="1123"/>
                  </a:lnTo>
                  <a:lnTo>
                    <a:pt x="165" y="9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2"/>
            <p:cNvSpPr/>
            <p:nvPr/>
          </p:nvSpPr>
          <p:spPr>
            <a:xfrm>
              <a:off x="6821950" y="1523150"/>
              <a:ext cx="26425" cy="17600"/>
            </a:xfrm>
            <a:custGeom>
              <a:rect b="b" l="l" r="r" t="t"/>
              <a:pathLst>
                <a:path extrusionOk="0" h="704" w="1057">
                  <a:moveTo>
                    <a:pt x="162" y="0"/>
                  </a:moveTo>
                  <a:lnTo>
                    <a:pt x="1" y="94"/>
                  </a:lnTo>
                  <a:lnTo>
                    <a:pt x="1056" y="703"/>
                  </a:lnTo>
                  <a:lnTo>
                    <a:pt x="1056" y="516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2"/>
            <p:cNvSpPr/>
            <p:nvPr/>
          </p:nvSpPr>
          <p:spPr>
            <a:xfrm>
              <a:off x="6942975" y="1313250"/>
              <a:ext cx="22450" cy="38625"/>
            </a:xfrm>
            <a:custGeom>
              <a:rect b="b" l="l" r="r" t="t"/>
              <a:pathLst>
                <a:path extrusionOk="0" h="1545" w="898">
                  <a:moveTo>
                    <a:pt x="895" y="0"/>
                  </a:moveTo>
                  <a:lnTo>
                    <a:pt x="650" y="141"/>
                  </a:lnTo>
                  <a:lnTo>
                    <a:pt x="0" y="516"/>
                  </a:lnTo>
                  <a:lnTo>
                    <a:pt x="1" y="1265"/>
                  </a:lnTo>
                  <a:lnTo>
                    <a:pt x="3" y="1544"/>
                  </a:lnTo>
                  <a:lnTo>
                    <a:pt x="898" y="1028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2"/>
            <p:cNvSpPr/>
            <p:nvPr/>
          </p:nvSpPr>
          <p:spPr>
            <a:xfrm>
              <a:off x="6965325" y="1310875"/>
              <a:ext cx="4125" cy="30450"/>
            </a:xfrm>
            <a:custGeom>
              <a:rect b="b" l="l" r="r" t="t"/>
              <a:pathLst>
                <a:path extrusionOk="0" h="1218" w="165">
                  <a:moveTo>
                    <a:pt x="162" y="1"/>
                  </a:moveTo>
                  <a:lnTo>
                    <a:pt x="1" y="94"/>
                  </a:lnTo>
                  <a:lnTo>
                    <a:pt x="4" y="1123"/>
                  </a:lnTo>
                  <a:lnTo>
                    <a:pt x="165" y="1218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2"/>
            <p:cNvSpPr/>
            <p:nvPr/>
          </p:nvSpPr>
          <p:spPr>
            <a:xfrm>
              <a:off x="6943025" y="1338950"/>
              <a:ext cx="26425" cy="17600"/>
            </a:xfrm>
            <a:custGeom>
              <a:rect b="b" l="l" r="r" t="t"/>
              <a:pathLst>
                <a:path extrusionOk="0" h="704" w="1057">
                  <a:moveTo>
                    <a:pt x="896" y="0"/>
                  </a:moveTo>
                  <a:lnTo>
                    <a:pt x="1" y="516"/>
                  </a:lnTo>
                  <a:lnTo>
                    <a:pt x="1" y="704"/>
                  </a:lnTo>
                  <a:lnTo>
                    <a:pt x="1057" y="95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2"/>
            <p:cNvSpPr/>
            <p:nvPr/>
          </p:nvSpPr>
          <p:spPr>
            <a:xfrm>
              <a:off x="6908550" y="1332975"/>
              <a:ext cx="22475" cy="38650"/>
            </a:xfrm>
            <a:custGeom>
              <a:rect b="b" l="l" r="r" t="t"/>
              <a:pathLst>
                <a:path extrusionOk="0" h="1546" w="899">
                  <a:moveTo>
                    <a:pt x="896" y="0"/>
                  </a:moveTo>
                  <a:lnTo>
                    <a:pt x="651" y="142"/>
                  </a:lnTo>
                  <a:lnTo>
                    <a:pt x="1" y="516"/>
                  </a:lnTo>
                  <a:lnTo>
                    <a:pt x="2" y="1264"/>
                  </a:lnTo>
                  <a:lnTo>
                    <a:pt x="4" y="1546"/>
                  </a:lnTo>
                  <a:lnTo>
                    <a:pt x="898" y="1028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2"/>
            <p:cNvSpPr/>
            <p:nvPr/>
          </p:nvSpPr>
          <p:spPr>
            <a:xfrm>
              <a:off x="6930925" y="1330650"/>
              <a:ext cx="4125" cy="30400"/>
            </a:xfrm>
            <a:custGeom>
              <a:rect b="b" l="l" r="r" t="t"/>
              <a:pathLst>
                <a:path extrusionOk="0" h="1216" w="165">
                  <a:moveTo>
                    <a:pt x="162" y="0"/>
                  </a:moveTo>
                  <a:lnTo>
                    <a:pt x="1" y="93"/>
                  </a:lnTo>
                  <a:lnTo>
                    <a:pt x="3" y="1121"/>
                  </a:lnTo>
                  <a:lnTo>
                    <a:pt x="164" y="121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2"/>
            <p:cNvSpPr/>
            <p:nvPr/>
          </p:nvSpPr>
          <p:spPr>
            <a:xfrm>
              <a:off x="6908625" y="1358675"/>
              <a:ext cx="26425" cy="17625"/>
            </a:xfrm>
            <a:custGeom>
              <a:rect b="b" l="l" r="r" t="t"/>
              <a:pathLst>
                <a:path extrusionOk="0" h="705" w="1057">
                  <a:moveTo>
                    <a:pt x="895" y="0"/>
                  </a:moveTo>
                  <a:lnTo>
                    <a:pt x="1" y="518"/>
                  </a:lnTo>
                  <a:lnTo>
                    <a:pt x="1" y="705"/>
                  </a:lnTo>
                  <a:lnTo>
                    <a:pt x="1056" y="94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2"/>
            <p:cNvSpPr/>
            <p:nvPr/>
          </p:nvSpPr>
          <p:spPr>
            <a:xfrm>
              <a:off x="6874150" y="1352575"/>
              <a:ext cx="22475" cy="38675"/>
            </a:xfrm>
            <a:custGeom>
              <a:rect b="b" l="l" r="r" t="t"/>
              <a:pathLst>
                <a:path extrusionOk="0" h="1547" w="899">
                  <a:moveTo>
                    <a:pt x="895" y="0"/>
                  </a:moveTo>
                  <a:lnTo>
                    <a:pt x="650" y="143"/>
                  </a:lnTo>
                  <a:lnTo>
                    <a:pt x="1" y="517"/>
                  </a:lnTo>
                  <a:lnTo>
                    <a:pt x="2" y="1265"/>
                  </a:lnTo>
                  <a:lnTo>
                    <a:pt x="4" y="1546"/>
                  </a:lnTo>
                  <a:lnTo>
                    <a:pt x="898" y="1029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6896525" y="1350250"/>
              <a:ext cx="4125" cy="30400"/>
            </a:xfrm>
            <a:custGeom>
              <a:rect b="b" l="l" r="r" t="t"/>
              <a:pathLst>
                <a:path extrusionOk="0" h="1216" w="165">
                  <a:moveTo>
                    <a:pt x="161" y="1"/>
                  </a:moveTo>
                  <a:lnTo>
                    <a:pt x="0" y="93"/>
                  </a:lnTo>
                  <a:lnTo>
                    <a:pt x="3" y="1122"/>
                  </a:lnTo>
                  <a:lnTo>
                    <a:pt x="164" y="1216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6874225" y="1378275"/>
              <a:ext cx="26425" cy="17650"/>
            </a:xfrm>
            <a:custGeom>
              <a:rect b="b" l="l" r="r" t="t"/>
              <a:pathLst>
                <a:path extrusionOk="0" h="706" w="1057">
                  <a:moveTo>
                    <a:pt x="895" y="1"/>
                  </a:moveTo>
                  <a:lnTo>
                    <a:pt x="1" y="518"/>
                  </a:lnTo>
                  <a:lnTo>
                    <a:pt x="1" y="705"/>
                  </a:lnTo>
                  <a:lnTo>
                    <a:pt x="1056" y="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2"/>
            <p:cNvSpPr/>
            <p:nvPr/>
          </p:nvSpPr>
          <p:spPr>
            <a:xfrm>
              <a:off x="6942975" y="1361500"/>
              <a:ext cx="22450" cy="38650"/>
            </a:xfrm>
            <a:custGeom>
              <a:rect b="b" l="l" r="r" t="t"/>
              <a:pathLst>
                <a:path extrusionOk="0" h="1546" w="898">
                  <a:moveTo>
                    <a:pt x="895" y="0"/>
                  </a:moveTo>
                  <a:lnTo>
                    <a:pt x="650" y="142"/>
                  </a:lnTo>
                  <a:lnTo>
                    <a:pt x="0" y="518"/>
                  </a:lnTo>
                  <a:lnTo>
                    <a:pt x="1" y="1266"/>
                  </a:lnTo>
                  <a:lnTo>
                    <a:pt x="3" y="1546"/>
                  </a:lnTo>
                  <a:lnTo>
                    <a:pt x="898" y="1030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2"/>
            <p:cNvSpPr/>
            <p:nvPr/>
          </p:nvSpPr>
          <p:spPr>
            <a:xfrm>
              <a:off x="6965325" y="1359175"/>
              <a:ext cx="4125" cy="30450"/>
            </a:xfrm>
            <a:custGeom>
              <a:rect b="b" l="l" r="r" t="t"/>
              <a:pathLst>
                <a:path extrusionOk="0" h="1218" w="165">
                  <a:moveTo>
                    <a:pt x="162" y="0"/>
                  </a:moveTo>
                  <a:lnTo>
                    <a:pt x="1" y="93"/>
                  </a:lnTo>
                  <a:lnTo>
                    <a:pt x="4" y="1123"/>
                  </a:lnTo>
                  <a:lnTo>
                    <a:pt x="165" y="1217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2"/>
            <p:cNvSpPr/>
            <p:nvPr/>
          </p:nvSpPr>
          <p:spPr>
            <a:xfrm>
              <a:off x="6943025" y="1387225"/>
              <a:ext cx="26425" cy="17625"/>
            </a:xfrm>
            <a:custGeom>
              <a:rect b="b" l="l" r="r" t="t"/>
              <a:pathLst>
                <a:path extrusionOk="0" h="705" w="1057">
                  <a:moveTo>
                    <a:pt x="896" y="1"/>
                  </a:moveTo>
                  <a:lnTo>
                    <a:pt x="1" y="517"/>
                  </a:lnTo>
                  <a:lnTo>
                    <a:pt x="1" y="704"/>
                  </a:lnTo>
                  <a:lnTo>
                    <a:pt x="1057" y="95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2"/>
            <p:cNvSpPr/>
            <p:nvPr/>
          </p:nvSpPr>
          <p:spPr>
            <a:xfrm>
              <a:off x="6908550" y="1381250"/>
              <a:ext cx="22475" cy="38625"/>
            </a:xfrm>
            <a:custGeom>
              <a:rect b="b" l="l" r="r" t="t"/>
              <a:pathLst>
                <a:path extrusionOk="0" h="1545" w="899">
                  <a:moveTo>
                    <a:pt x="896" y="0"/>
                  </a:moveTo>
                  <a:lnTo>
                    <a:pt x="651" y="141"/>
                  </a:lnTo>
                  <a:lnTo>
                    <a:pt x="1" y="517"/>
                  </a:lnTo>
                  <a:lnTo>
                    <a:pt x="2" y="1265"/>
                  </a:lnTo>
                  <a:lnTo>
                    <a:pt x="4" y="1545"/>
                  </a:lnTo>
                  <a:lnTo>
                    <a:pt x="898" y="1029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6930925" y="1378900"/>
              <a:ext cx="4125" cy="30425"/>
            </a:xfrm>
            <a:custGeom>
              <a:rect b="b" l="l" r="r" t="t"/>
              <a:pathLst>
                <a:path extrusionOk="0" h="1217" w="165">
                  <a:moveTo>
                    <a:pt x="162" y="0"/>
                  </a:moveTo>
                  <a:lnTo>
                    <a:pt x="1" y="93"/>
                  </a:lnTo>
                  <a:lnTo>
                    <a:pt x="3" y="1123"/>
                  </a:lnTo>
                  <a:lnTo>
                    <a:pt x="164" y="1217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6908625" y="1406950"/>
              <a:ext cx="26425" cy="17600"/>
            </a:xfrm>
            <a:custGeom>
              <a:rect b="b" l="l" r="r" t="t"/>
              <a:pathLst>
                <a:path extrusionOk="0" h="704" w="1057">
                  <a:moveTo>
                    <a:pt x="895" y="1"/>
                  </a:moveTo>
                  <a:lnTo>
                    <a:pt x="1" y="517"/>
                  </a:lnTo>
                  <a:lnTo>
                    <a:pt x="1" y="704"/>
                  </a:lnTo>
                  <a:lnTo>
                    <a:pt x="1056" y="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6874150" y="1400850"/>
              <a:ext cx="22475" cy="38675"/>
            </a:xfrm>
            <a:custGeom>
              <a:rect b="b" l="l" r="r" t="t"/>
              <a:pathLst>
                <a:path extrusionOk="0" h="1547" w="899">
                  <a:moveTo>
                    <a:pt x="895" y="1"/>
                  </a:moveTo>
                  <a:lnTo>
                    <a:pt x="650" y="143"/>
                  </a:lnTo>
                  <a:lnTo>
                    <a:pt x="1" y="517"/>
                  </a:lnTo>
                  <a:lnTo>
                    <a:pt x="2" y="1265"/>
                  </a:lnTo>
                  <a:lnTo>
                    <a:pt x="4" y="1547"/>
                  </a:lnTo>
                  <a:lnTo>
                    <a:pt x="898" y="1029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6896525" y="1398550"/>
              <a:ext cx="4125" cy="30400"/>
            </a:xfrm>
            <a:custGeom>
              <a:rect b="b" l="l" r="r" t="t"/>
              <a:pathLst>
                <a:path extrusionOk="0" h="1216" w="165">
                  <a:moveTo>
                    <a:pt x="161" y="0"/>
                  </a:moveTo>
                  <a:lnTo>
                    <a:pt x="0" y="93"/>
                  </a:lnTo>
                  <a:lnTo>
                    <a:pt x="3" y="1121"/>
                  </a:lnTo>
                  <a:lnTo>
                    <a:pt x="164" y="1215"/>
                  </a:lnTo>
                  <a:lnTo>
                    <a:pt x="161" y="0"/>
                  </a:lnTo>
                  <a:close/>
                  <a:moveTo>
                    <a:pt x="164" y="1215"/>
                  </a:moveTo>
                  <a:lnTo>
                    <a:pt x="164" y="1215"/>
                  </a:lnTo>
                  <a:lnTo>
                    <a:pt x="164" y="1215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2"/>
            <p:cNvSpPr/>
            <p:nvPr/>
          </p:nvSpPr>
          <p:spPr>
            <a:xfrm>
              <a:off x="6874225" y="1426575"/>
              <a:ext cx="26425" cy="17625"/>
            </a:xfrm>
            <a:custGeom>
              <a:rect b="b" l="l" r="r" t="t"/>
              <a:pathLst>
                <a:path extrusionOk="0" h="705" w="1057">
                  <a:moveTo>
                    <a:pt x="895" y="0"/>
                  </a:moveTo>
                  <a:lnTo>
                    <a:pt x="1" y="518"/>
                  </a:lnTo>
                  <a:lnTo>
                    <a:pt x="1" y="705"/>
                  </a:lnTo>
                  <a:lnTo>
                    <a:pt x="1056" y="94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6942975" y="1409775"/>
              <a:ext cx="22450" cy="38675"/>
            </a:xfrm>
            <a:custGeom>
              <a:rect b="b" l="l" r="r" t="t"/>
              <a:pathLst>
                <a:path extrusionOk="0" h="1547" w="898">
                  <a:moveTo>
                    <a:pt x="895" y="1"/>
                  </a:moveTo>
                  <a:lnTo>
                    <a:pt x="650" y="143"/>
                  </a:lnTo>
                  <a:lnTo>
                    <a:pt x="0" y="518"/>
                  </a:lnTo>
                  <a:lnTo>
                    <a:pt x="1" y="1267"/>
                  </a:lnTo>
                  <a:lnTo>
                    <a:pt x="3" y="1546"/>
                  </a:lnTo>
                  <a:lnTo>
                    <a:pt x="898" y="1030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6965325" y="1407450"/>
              <a:ext cx="4125" cy="30425"/>
            </a:xfrm>
            <a:custGeom>
              <a:rect b="b" l="l" r="r" t="t"/>
              <a:pathLst>
                <a:path extrusionOk="0" h="1217" w="165">
                  <a:moveTo>
                    <a:pt x="162" y="1"/>
                  </a:moveTo>
                  <a:lnTo>
                    <a:pt x="1" y="94"/>
                  </a:lnTo>
                  <a:lnTo>
                    <a:pt x="4" y="1122"/>
                  </a:lnTo>
                  <a:lnTo>
                    <a:pt x="165" y="1216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2"/>
            <p:cNvSpPr/>
            <p:nvPr/>
          </p:nvSpPr>
          <p:spPr>
            <a:xfrm>
              <a:off x="6943025" y="1435525"/>
              <a:ext cx="26425" cy="17600"/>
            </a:xfrm>
            <a:custGeom>
              <a:rect b="b" l="l" r="r" t="t"/>
              <a:pathLst>
                <a:path extrusionOk="0" h="704" w="1057">
                  <a:moveTo>
                    <a:pt x="896" y="0"/>
                  </a:moveTo>
                  <a:lnTo>
                    <a:pt x="1" y="516"/>
                  </a:lnTo>
                  <a:lnTo>
                    <a:pt x="1" y="704"/>
                  </a:lnTo>
                  <a:lnTo>
                    <a:pt x="1057" y="93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2"/>
            <p:cNvSpPr/>
            <p:nvPr/>
          </p:nvSpPr>
          <p:spPr>
            <a:xfrm>
              <a:off x="6908550" y="1429500"/>
              <a:ext cx="22475" cy="38675"/>
            </a:xfrm>
            <a:custGeom>
              <a:rect b="b" l="l" r="r" t="t"/>
              <a:pathLst>
                <a:path extrusionOk="0" h="1547" w="899">
                  <a:moveTo>
                    <a:pt x="896" y="1"/>
                  </a:moveTo>
                  <a:lnTo>
                    <a:pt x="651" y="143"/>
                  </a:lnTo>
                  <a:lnTo>
                    <a:pt x="1" y="518"/>
                  </a:lnTo>
                  <a:lnTo>
                    <a:pt x="2" y="1266"/>
                  </a:lnTo>
                  <a:lnTo>
                    <a:pt x="4" y="1546"/>
                  </a:lnTo>
                  <a:lnTo>
                    <a:pt x="898" y="1030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2"/>
            <p:cNvSpPr/>
            <p:nvPr/>
          </p:nvSpPr>
          <p:spPr>
            <a:xfrm>
              <a:off x="6930925" y="1427175"/>
              <a:ext cx="4125" cy="30450"/>
            </a:xfrm>
            <a:custGeom>
              <a:rect b="b" l="l" r="r" t="t"/>
              <a:pathLst>
                <a:path extrusionOk="0" h="1218" w="165">
                  <a:moveTo>
                    <a:pt x="162" y="1"/>
                  </a:moveTo>
                  <a:lnTo>
                    <a:pt x="1" y="94"/>
                  </a:lnTo>
                  <a:lnTo>
                    <a:pt x="3" y="1123"/>
                  </a:lnTo>
                  <a:lnTo>
                    <a:pt x="164" y="12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2"/>
            <p:cNvSpPr/>
            <p:nvPr/>
          </p:nvSpPr>
          <p:spPr>
            <a:xfrm>
              <a:off x="6908625" y="1455250"/>
              <a:ext cx="26425" cy="17600"/>
            </a:xfrm>
            <a:custGeom>
              <a:rect b="b" l="l" r="r" t="t"/>
              <a:pathLst>
                <a:path extrusionOk="0" h="704" w="1057">
                  <a:moveTo>
                    <a:pt x="895" y="0"/>
                  </a:moveTo>
                  <a:lnTo>
                    <a:pt x="1" y="516"/>
                  </a:lnTo>
                  <a:lnTo>
                    <a:pt x="1" y="703"/>
                  </a:lnTo>
                  <a:lnTo>
                    <a:pt x="1056" y="94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2"/>
            <p:cNvSpPr/>
            <p:nvPr/>
          </p:nvSpPr>
          <p:spPr>
            <a:xfrm>
              <a:off x="6874150" y="1449150"/>
              <a:ext cx="22475" cy="38625"/>
            </a:xfrm>
            <a:custGeom>
              <a:rect b="b" l="l" r="r" t="t"/>
              <a:pathLst>
                <a:path extrusionOk="0" h="1545" w="899">
                  <a:moveTo>
                    <a:pt x="895" y="0"/>
                  </a:moveTo>
                  <a:lnTo>
                    <a:pt x="650" y="141"/>
                  </a:lnTo>
                  <a:lnTo>
                    <a:pt x="1" y="517"/>
                  </a:lnTo>
                  <a:lnTo>
                    <a:pt x="2" y="1265"/>
                  </a:lnTo>
                  <a:lnTo>
                    <a:pt x="4" y="1545"/>
                  </a:lnTo>
                  <a:lnTo>
                    <a:pt x="898" y="1029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2"/>
            <p:cNvSpPr/>
            <p:nvPr/>
          </p:nvSpPr>
          <p:spPr>
            <a:xfrm>
              <a:off x="6896525" y="1446800"/>
              <a:ext cx="4125" cy="30425"/>
            </a:xfrm>
            <a:custGeom>
              <a:rect b="b" l="l" r="r" t="t"/>
              <a:pathLst>
                <a:path extrusionOk="0" h="1217" w="165">
                  <a:moveTo>
                    <a:pt x="161" y="0"/>
                  </a:moveTo>
                  <a:lnTo>
                    <a:pt x="0" y="93"/>
                  </a:lnTo>
                  <a:lnTo>
                    <a:pt x="3" y="1123"/>
                  </a:lnTo>
                  <a:lnTo>
                    <a:pt x="164" y="121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2"/>
            <p:cNvSpPr/>
            <p:nvPr/>
          </p:nvSpPr>
          <p:spPr>
            <a:xfrm>
              <a:off x="6874225" y="1474850"/>
              <a:ext cx="26425" cy="17600"/>
            </a:xfrm>
            <a:custGeom>
              <a:rect b="b" l="l" r="r" t="t"/>
              <a:pathLst>
                <a:path extrusionOk="0" h="704" w="1057">
                  <a:moveTo>
                    <a:pt x="895" y="1"/>
                  </a:moveTo>
                  <a:lnTo>
                    <a:pt x="1" y="517"/>
                  </a:lnTo>
                  <a:lnTo>
                    <a:pt x="1" y="704"/>
                  </a:lnTo>
                  <a:lnTo>
                    <a:pt x="1056" y="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2"/>
            <p:cNvSpPr/>
            <p:nvPr/>
          </p:nvSpPr>
          <p:spPr>
            <a:xfrm>
              <a:off x="6942975" y="1458075"/>
              <a:ext cx="22450" cy="38650"/>
            </a:xfrm>
            <a:custGeom>
              <a:rect b="b" l="l" r="r" t="t"/>
              <a:pathLst>
                <a:path extrusionOk="0" h="1546" w="898">
                  <a:moveTo>
                    <a:pt x="895" y="0"/>
                  </a:moveTo>
                  <a:lnTo>
                    <a:pt x="650" y="142"/>
                  </a:lnTo>
                  <a:lnTo>
                    <a:pt x="0" y="516"/>
                  </a:lnTo>
                  <a:lnTo>
                    <a:pt x="1" y="1265"/>
                  </a:lnTo>
                  <a:lnTo>
                    <a:pt x="3" y="1546"/>
                  </a:lnTo>
                  <a:lnTo>
                    <a:pt x="898" y="1028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2"/>
            <p:cNvSpPr/>
            <p:nvPr/>
          </p:nvSpPr>
          <p:spPr>
            <a:xfrm>
              <a:off x="6965325" y="1455750"/>
              <a:ext cx="4125" cy="30400"/>
            </a:xfrm>
            <a:custGeom>
              <a:rect b="b" l="l" r="r" t="t"/>
              <a:pathLst>
                <a:path extrusionOk="0" h="1216" w="165">
                  <a:moveTo>
                    <a:pt x="162" y="0"/>
                  </a:moveTo>
                  <a:lnTo>
                    <a:pt x="1" y="93"/>
                  </a:lnTo>
                  <a:lnTo>
                    <a:pt x="4" y="1121"/>
                  </a:lnTo>
                  <a:lnTo>
                    <a:pt x="165" y="1216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2"/>
            <p:cNvSpPr/>
            <p:nvPr/>
          </p:nvSpPr>
          <p:spPr>
            <a:xfrm>
              <a:off x="6943025" y="1483775"/>
              <a:ext cx="26425" cy="17650"/>
            </a:xfrm>
            <a:custGeom>
              <a:rect b="b" l="l" r="r" t="t"/>
              <a:pathLst>
                <a:path extrusionOk="0" h="706" w="1057">
                  <a:moveTo>
                    <a:pt x="896" y="0"/>
                  </a:moveTo>
                  <a:lnTo>
                    <a:pt x="1" y="518"/>
                  </a:lnTo>
                  <a:lnTo>
                    <a:pt x="1" y="705"/>
                  </a:lnTo>
                  <a:lnTo>
                    <a:pt x="1057" y="95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2"/>
            <p:cNvSpPr/>
            <p:nvPr/>
          </p:nvSpPr>
          <p:spPr>
            <a:xfrm>
              <a:off x="6908550" y="1477800"/>
              <a:ext cx="22475" cy="38650"/>
            </a:xfrm>
            <a:custGeom>
              <a:rect b="b" l="l" r="r" t="t"/>
              <a:pathLst>
                <a:path extrusionOk="0" h="1546" w="899">
                  <a:moveTo>
                    <a:pt x="896" y="0"/>
                  </a:moveTo>
                  <a:lnTo>
                    <a:pt x="651" y="142"/>
                  </a:lnTo>
                  <a:lnTo>
                    <a:pt x="1" y="516"/>
                  </a:lnTo>
                  <a:lnTo>
                    <a:pt x="2" y="1266"/>
                  </a:lnTo>
                  <a:lnTo>
                    <a:pt x="4" y="1546"/>
                  </a:lnTo>
                  <a:lnTo>
                    <a:pt x="898" y="1030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2"/>
            <p:cNvSpPr/>
            <p:nvPr/>
          </p:nvSpPr>
          <p:spPr>
            <a:xfrm>
              <a:off x="6930925" y="1475475"/>
              <a:ext cx="4125" cy="30400"/>
            </a:xfrm>
            <a:custGeom>
              <a:rect b="b" l="l" r="r" t="t"/>
              <a:pathLst>
                <a:path extrusionOk="0" h="1216" w="165">
                  <a:moveTo>
                    <a:pt x="162" y="0"/>
                  </a:moveTo>
                  <a:lnTo>
                    <a:pt x="1" y="93"/>
                  </a:lnTo>
                  <a:lnTo>
                    <a:pt x="3" y="1121"/>
                  </a:lnTo>
                  <a:lnTo>
                    <a:pt x="164" y="121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2"/>
            <p:cNvSpPr/>
            <p:nvPr/>
          </p:nvSpPr>
          <p:spPr>
            <a:xfrm>
              <a:off x="6908625" y="1503525"/>
              <a:ext cx="26425" cy="17600"/>
            </a:xfrm>
            <a:custGeom>
              <a:rect b="b" l="l" r="r" t="t"/>
              <a:pathLst>
                <a:path extrusionOk="0" h="704" w="1057">
                  <a:moveTo>
                    <a:pt x="895" y="1"/>
                  </a:moveTo>
                  <a:lnTo>
                    <a:pt x="1" y="517"/>
                  </a:lnTo>
                  <a:lnTo>
                    <a:pt x="1" y="704"/>
                  </a:lnTo>
                  <a:lnTo>
                    <a:pt x="1056" y="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2"/>
            <p:cNvSpPr/>
            <p:nvPr/>
          </p:nvSpPr>
          <p:spPr>
            <a:xfrm>
              <a:off x="6874150" y="1497400"/>
              <a:ext cx="22475" cy="38675"/>
            </a:xfrm>
            <a:custGeom>
              <a:rect b="b" l="l" r="r" t="t"/>
              <a:pathLst>
                <a:path extrusionOk="0" h="1547" w="899">
                  <a:moveTo>
                    <a:pt x="895" y="1"/>
                  </a:moveTo>
                  <a:lnTo>
                    <a:pt x="650" y="143"/>
                  </a:lnTo>
                  <a:lnTo>
                    <a:pt x="1" y="518"/>
                  </a:lnTo>
                  <a:lnTo>
                    <a:pt x="2" y="1266"/>
                  </a:lnTo>
                  <a:lnTo>
                    <a:pt x="4" y="1546"/>
                  </a:lnTo>
                  <a:lnTo>
                    <a:pt x="898" y="1030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2"/>
            <p:cNvSpPr/>
            <p:nvPr/>
          </p:nvSpPr>
          <p:spPr>
            <a:xfrm>
              <a:off x="6896525" y="1495075"/>
              <a:ext cx="4125" cy="30450"/>
            </a:xfrm>
            <a:custGeom>
              <a:rect b="b" l="l" r="r" t="t"/>
              <a:pathLst>
                <a:path extrusionOk="0" h="1218" w="165">
                  <a:moveTo>
                    <a:pt x="161" y="1"/>
                  </a:moveTo>
                  <a:lnTo>
                    <a:pt x="0" y="94"/>
                  </a:lnTo>
                  <a:lnTo>
                    <a:pt x="3" y="1123"/>
                  </a:lnTo>
                  <a:lnTo>
                    <a:pt x="164" y="1217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2"/>
            <p:cNvSpPr/>
            <p:nvPr/>
          </p:nvSpPr>
          <p:spPr>
            <a:xfrm>
              <a:off x="6874225" y="1523150"/>
              <a:ext cx="26425" cy="17600"/>
            </a:xfrm>
            <a:custGeom>
              <a:rect b="b" l="l" r="r" t="t"/>
              <a:pathLst>
                <a:path extrusionOk="0" h="704" w="1057">
                  <a:moveTo>
                    <a:pt x="895" y="0"/>
                  </a:moveTo>
                  <a:lnTo>
                    <a:pt x="1" y="516"/>
                  </a:lnTo>
                  <a:lnTo>
                    <a:pt x="1" y="703"/>
                  </a:lnTo>
                  <a:lnTo>
                    <a:pt x="1056" y="94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2"/>
            <p:cNvSpPr/>
            <p:nvPr/>
          </p:nvSpPr>
          <p:spPr>
            <a:xfrm>
              <a:off x="6715925" y="1088475"/>
              <a:ext cx="242575" cy="142000"/>
            </a:xfrm>
            <a:custGeom>
              <a:rect b="b" l="l" r="r" t="t"/>
              <a:pathLst>
                <a:path extrusionOk="0" h="5680" w="9703">
                  <a:moveTo>
                    <a:pt x="6206" y="0"/>
                  </a:moveTo>
                  <a:cubicBezTo>
                    <a:pt x="6148" y="0"/>
                    <a:pt x="6090" y="13"/>
                    <a:pt x="6046" y="38"/>
                  </a:cubicBezTo>
                  <a:lnTo>
                    <a:pt x="90" y="3530"/>
                  </a:lnTo>
                  <a:cubicBezTo>
                    <a:pt x="2" y="3581"/>
                    <a:pt x="0" y="3664"/>
                    <a:pt x="89" y="3716"/>
                  </a:cubicBezTo>
                  <a:lnTo>
                    <a:pt x="3337" y="5642"/>
                  </a:lnTo>
                  <a:cubicBezTo>
                    <a:pt x="3381" y="5667"/>
                    <a:pt x="3439" y="5680"/>
                    <a:pt x="3497" y="5680"/>
                  </a:cubicBezTo>
                  <a:cubicBezTo>
                    <a:pt x="3555" y="5680"/>
                    <a:pt x="3613" y="5667"/>
                    <a:pt x="3657" y="5642"/>
                  </a:cubicBezTo>
                  <a:lnTo>
                    <a:pt x="9613" y="2151"/>
                  </a:lnTo>
                  <a:cubicBezTo>
                    <a:pt x="9701" y="2100"/>
                    <a:pt x="9703" y="2016"/>
                    <a:pt x="9614" y="1966"/>
                  </a:cubicBezTo>
                  <a:lnTo>
                    <a:pt x="6366" y="38"/>
                  </a:lnTo>
                  <a:cubicBezTo>
                    <a:pt x="6322" y="13"/>
                    <a:pt x="6264" y="0"/>
                    <a:pt x="620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2"/>
            <p:cNvSpPr/>
            <p:nvPr/>
          </p:nvSpPr>
          <p:spPr>
            <a:xfrm>
              <a:off x="6774425" y="1092575"/>
              <a:ext cx="57925" cy="105150"/>
            </a:xfrm>
            <a:custGeom>
              <a:rect b="b" l="l" r="r" t="t"/>
              <a:pathLst>
                <a:path extrusionOk="0" h="4206" w="2317">
                  <a:moveTo>
                    <a:pt x="1" y="1"/>
                  </a:moveTo>
                  <a:lnTo>
                    <a:pt x="8" y="2879"/>
                  </a:lnTo>
                  <a:cubicBezTo>
                    <a:pt x="8" y="2879"/>
                    <a:pt x="2306" y="4206"/>
                    <a:pt x="2316" y="4206"/>
                  </a:cubicBezTo>
                  <a:cubicBezTo>
                    <a:pt x="2316" y="4206"/>
                    <a:pt x="2316" y="4206"/>
                    <a:pt x="2316" y="4206"/>
                  </a:cubicBezTo>
                  <a:lnTo>
                    <a:pt x="2313" y="13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2"/>
            <p:cNvSpPr/>
            <p:nvPr/>
          </p:nvSpPr>
          <p:spPr>
            <a:xfrm>
              <a:off x="6774425" y="1046650"/>
              <a:ext cx="149525" cy="151075"/>
            </a:xfrm>
            <a:custGeom>
              <a:rect b="b" l="l" r="r" t="t"/>
              <a:pathLst>
                <a:path extrusionOk="0" h="6043" w="5981">
                  <a:moveTo>
                    <a:pt x="3666" y="0"/>
                  </a:moveTo>
                  <a:lnTo>
                    <a:pt x="1" y="1838"/>
                  </a:lnTo>
                  <a:lnTo>
                    <a:pt x="2302" y="3195"/>
                  </a:lnTo>
                  <a:lnTo>
                    <a:pt x="2313" y="3189"/>
                  </a:lnTo>
                  <a:lnTo>
                    <a:pt x="2319" y="6043"/>
                  </a:lnTo>
                  <a:lnTo>
                    <a:pt x="5981" y="3897"/>
                  </a:lnTo>
                  <a:lnTo>
                    <a:pt x="5975" y="1276"/>
                  </a:lnTo>
                  <a:lnTo>
                    <a:pt x="3666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2"/>
            <p:cNvSpPr/>
            <p:nvPr/>
          </p:nvSpPr>
          <p:spPr>
            <a:xfrm>
              <a:off x="6893775" y="1105675"/>
              <a:ext cx="21450" cy="51750"/>
            </a:xfrm>
            <a:custGeom>
              <a:rect b="b" l="l" r="r" t="t"/>
              <a:pathLst>
                <a:path extrusionOk="0" h="2070" w="858">
                  <a:moveTo>
                    <a:pt x="853" y="0"/>
                  </a:moveTo>
                  <a:lnTo>
                    <a:pt x="0" y="492"/>
                  </a:lnTo>
                  <a:lnTo>
                    <a:pt x="5" y="2069"/>
                  </a:lnTo>
                  <a:lnTo>
                    <a:pt x="86" y="2021"/>
                  </a:lnTo>
                  <a:lnTo>
                    <a:pt x="764" y="1630"/>
                  </a:lnTo>
                  <a:lnTo>
                    <a:pt x="857" y="1576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2"/>
            <p:cNvSpPr/>
            <p:nvPr/>
          </p:nvSpPr>
          <p:spPr>
            <a:xfrm>
              <a:off x="6892325" y="1117150"/>
              <a:ext cx="1575" cy="40275"/>
            </a:xfrm>
            <a:custGeom>
              <a:rect b="b" l="l" r="r" t="t"/>
              <a:pathLst>
                <a:path extrusionOk="0" h="1611" w="63">
                  <a:moveTo>
                    <a:pt x="0" y="1"/>
                  </a:moveTo>
                  <a:lnTo>
                    <a:pt x="5" y="1578"/>
                  </a:lnTo>
                  <a:lnTo>
                    <a:pt x="63" y="1610"/>
                  </a:lnTo>
                  <a:lnTo>
                    <a:pt x="58" y="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2"/>
            <p:cNvSpPr/>
            <p:nvPr/>
          </p:nvSpPr>
          <p:spPr>
            <a:xfrm>
              <a:off x="6911100" y="1109750"/>
              <a:ext cx="1800" cy="36675"/>
            </a:xfrm>
            <a:custGeom>
              <a:rect b="b" l="l" r="r" t="t"/>
              <a:pathLst>
                <a:path extrusionOk="0" h="1467" w="72">
                  <a:moveTo>
                    <a:pt x="69" y="1"/>
                  </a:moveTo>
                  <a:lnTo>
                    <a:pt x="0" y="43"/>
                  </a:lnTo>
                  <a:lnTo>
                    <a:pt x="2" y="1429"/>
                  </a:lnTo>
                  <a:lnTo>
                    <a:pt x="71" y="1467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2"/>
            <p:cNvSpPr/>
            <p:nvPr/>
          </p:nvSpPr>
          <p:spPr>
            <a:xfrm>
              <a:off x="6895800" y="1110550"/>
              <a:ext cx="15750" cy="44400"/>
            </a:xfrm>
            <a:custGeom>
              <a:rect b="b" l="l" r="r" t="t"/>
              <a:pathLst>
                <a:path extrusionOk="0" h="1776" w="630">
                  <a:moveTo>
                    <a:pt x="628" y="1"/>
                  </a:moveTo>
                  <a:lnTo>
                    <a:pt x="0" y="366"/>
                  </a:lnTo>
                  <a:lnTo>
                    <a:pt x="5" y="1776"/>
                  </a:lnTo>
                  <a:lnTo>
                    <a:pt x="630" y="1416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6773375" y="1026350"/>
              <a:ext cx="101025" cy="100800"/>
            </a:xfrm>
            <a:custGeom>
              <a:rect b="b" l="l" r="r" t="t"/>
              <a:pathLst>
                <a:path extrusionOk="0" h="4032" w="4041">
                  <a:moveTo>
                    <a:pt x="1661" y="0"/>
                  </a:moveTo>
                  <a:lnTo>
                    <a:pt x="1" y="2655"/>
                  </a:lnTo>
                  <a:lnTo>
                    <a:pt x="2355" y="4032"/>
                  </a:lnTo>
                  <a:lnTo>
                    <a:pt x="4040" y="1339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6814875" y="1026350"/>
              <a:ext cx="110925" cy="52900"/>
            </a:xfrm>
            <a:custGeom>
              <a:rect b="b" l="l" r="r" t="t"/>
              <a:pathLst>
                <a:path extrusionOk="0" h="2116" w="4437">
                  <a:moveTo>
                    <a:pt x="1" y="0"/>
                  </a:moveTo>
                  <a:lnTo>
                    <a:pt x="2380" y="1339"/>
                  </a:lnTo>
                  <a:lnTo>
                    <a:pt x="4437" y="2116"/>
                  </a:lnTo>
                  <a:lnTo>
                    <a:pt x="2048" y="8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2"/>
            <p:cNvSpPr/>
            <p:nvPr/>
          </p:nvSpPr>
          <p:spPr>
            <a:xfrm>
              <a:off x="6895800" y="1131975"/>
              <a:ext cx="4225" cy="3575"/>
            </a:xfrm>
            <a:custGeom>
              <a:rect b="b" l="l" r="r" t="t"/>
              <a:pathLst>
                <a:path extrusionOk="0" h="143" w="169">
                  <a:moveTo>
                    <a:pt x="169" y="1"/>
                  </a:moveTo>
                  <a:lnTo>
                    <a:pt x="0" y="97"/>
                  </a:lnTo>
                  <a:cubicBezTo>
                    <a:pt x="4" y="126"/>
                    <a:pt x="22" y="142"/>
                    <a:pt x="47" y="142"/>
                  </a:cubicBezTo>
                  <a:cubicBezTo>
                    <a:pt x="58" y="142"/>
                    <a:pt x="70" y="139"/>
                    <a:pt x="83" y="133"/>
                  </a:cubicBezTo>
                  <a:cubicBezTo>
                    <a:pt x="131" y="105"/>
                    <a:pt x="163" y="56"/>
                    <a:pt x="16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2"/>
            <p:cNvSpPr/>
            <p:nvPr/>
          </p:nvSpPr>
          <p:spPr>
            <a:xfrm>
              <a:off x="6904175" y="1127125"/>
              <a:ext cx="4225" cy="3600"/>
            </a:xfrm>
            <a:custGeom>
              <a:rect b="b" l="l" r="r" t="t"/>
              <a:pathLst>
                <a:path extrusionOk="0" h="144" w="169">
                  <a:moveTo>
                    <a:pt x="169" y="1"/>
                  </a:moveTo>
                  <a:lnTo>
                    <a:pt x="0" y="96"/>
                  </a:lnTo>
                  <a:cubicBezTo>
                    <a:pt x="3" y="126"/>
                    <a:pt x="22" y="143"/>
                    <a:pt x="47" y="143"/>
                  </a:cubicBezTo>
                  <a:cubicBezTo>
                    <a:pt x="58" y="143"/>
                    <a:pt x="71" y="140"/>
                    <a:pt x="85" y="132"/>
                  </a:cubicBezTo>
                  <a:cubicBezTo>
                    <a:pt x="131" y="105"/>
                    <a:pt x="163" y="56"/>
                    <a:pt x="16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2"/>
            <p:cNvSpPr/>
            <p:nvPr/>
          </p:nvSpPr>
          <p:spPr>
            <a:xfrm>
              <a:off x="6912550" y="1122275"/>
              <a:ext cx="4225" cy="3600"/>
            </a:xfrm>
            <a:custGeom>
              <a:rect b="b" l="l" r="r" t="t"/>
              <a:pathLst>
                <a:path extrusionOk="0" h="144" w="169">
                  <a:moveTo>
                    <a:pt x="169" y="0"/>
                  </a:moveTo>
                  <a:lnTo>
                    <a:pt x="0" y="97"/>
                  </a:lnTo>
                  <a:cubicBezTo>
                    <a:pt x="3" y="127"/>
                    <a:pt x="22" y="143"/>
                    <a:pt x="48" y="143"/>
                  </a:cubicBezTo>
                  <a:cubicBezTo>
                    <a:pt x="59" y="143"/>
                    <a:pt x="71" y="140"/>
                    <a:pt x="85" y="134"/>
                  </a:cubicBezTo>
                  <a:cubicBezTo>
                    <a:pt x="131" y="105"/>
                    <a:pt x="163" y="55"/>
                    <a:pt x="16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2"/>
            <p:cNvSpPr/>
            <p:nvPr/>
          </p:nvSpPr>
          <p:spPr>
            <a:xfrm>
              <a:off x="6920925" y="1117400"/>
              <a:ext cx="4225" cy="3625"/>
            </a:xfrm>
            <a:custGeom>
              <a:rect b="b" l="l" r="r" t="t"/>
              <a:pathLst>
                <a:path extrusionOk="0" h="145" w="169">
                  <a:moveTo>
                    <a:pt x="169" y="1"/>
                  </a:moveTo>
                  <a:lnTo>
                    <a:pt x="0" y="98"/>
                  </a:lnTo>
                  <a:cubicBezTo>
                    <a:pt x="3" y="127"/>
                    <a:pt x="22" y="144"/>
                    <a:pt x="47" y="144"/>
                  </a:cubicBezTo>
                  <a:cubicBezTo>
                    <a:pt x="58" y="144"/>
                    <a:pt x="70" y="141"/>
                    <a:pt x="83" y="134"/>
                  </a:cubicBezTo>
                  <a:cubicBezTo>
                    <a:pt x="131" y="105"/>
                    <a:pt x="163" y="56"/>
                    <a:pt x="16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2"/>
            <p:cNvSpPr/>
            <p:nvPr/>
          </p:nvSpPr>
          <p:spPr>
            <a:xfrm>
              <a:off x="6929300" y="1112550"/>
              <a:ext cx="4225" cy="3600"/>
            </a:xfrm>
            <a:custGeom>
              <a:rect b="b" l="l" r="r" t="t"/>
              <a:pathLst>
                <a:path extrusionOk="0" h="144" w="169">
                  <a:moveTo>
                    <a:pt x="169" y="1"/>
                  </a:moveTo>
                  <a:lnTo>
                    <a:pt x="0" y="98"/>
                  </a:lnTo>
                  <a:cubicBezTo>
                    <a:pt x="4" y="127"/>
                    <a:pt x="23" y="144"/>
                    <a:pt x="48" y="144"/>
                  </a:cubicBezTo>
                  <a:cubicBezTo>
                    <a:pt x="59" y="144"/>
                    <a:pt x="71" y="141"/>
                    <a:pt x="84" y="134"/>
                  </a:cubicBezTo>
                  <a:cubicBezTo>
                    <a:pt x="132" y="105"/>
                    <a:pt x="163" y="56"/>
                    <a:pt x="16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2"/>
            <p:cNvSpPr/>
            <p:nvPr/>
          </p:nvSpPr>
          <p:spPr>
            <a:xfrm>
              <a:off x="6900000" y="1129550"/>
              <a:ext cx="4200" cy="3600"/>
            </a:xfrm>
            <a:custGeom>
              <a:rect b="b" l="l" r="r" t="t"/>
              <a:pathLst>
                <a:path extrusionOk="0" h="144" w="168">
                  <a:moveTo>
                    <a:pt x="167" y="1"/>
                  </a:moveTo>
                  <a:lnTo>
                    <a:pt x="1" y="96"/>
                  </a:lnTo>
                  <a:cubicBezTo>
                    <a:pt x="4" y="126"/>
                    <a:pt x="21" y="143"/>
                    <a:pt x="46" y="143"/>
                  </a:cubicBezTo>
                  <a:cubicBezTo>
                    <a:pt x="57" y="143"/>
                    <a:pt x="70" y="140"/>
                    <a:pt x="83" y="133"/>
                  </a:cubicBezTo>
                  <a:cubicBezTo>
                    <a:pt x="131" y="105"/>
                    <a:pt x="162" y="56"/>
                    <a:pt x="16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2"/>
            <p:cNvSpPr/>
            <p:nvPr/>
          </p:nvSpPr>
          <p:spPr>
            <a:xfrm>
              <a:off x="6908375" y="1124700"/>
              <a:ext cx="4200" cy="3575"/>
            </a:xfrm>
            <a:custGeom>
              <a:rect b="b" l="l" r="r" t="t"/>
              <a:pathLst>
                <a:path extrusionOk="0" h="143" w="168">
                  <a:moveTo>
                    <a:pt x="167" y="0"/>
                  </a:moveTo>
                  <a:lnTo>
                    <a:pt x="1" y="96"/>
                  </a:lnTo>
                  <a:cubicBezTo>
                    <a:pt x="4" y="126"/>
                    <a:pt x="21" y="143"/>
                    <a:pt x="46" y="143"/>
                  </a:cubicBezTo>
                  <a:cubicBezTo>
                    <a:pt x="57" y="143"/>
                    <a:pt x="70" y="140"/>
                    <a:pt x="83" y="132"/>
                  </a:cubicBezTo>
                  <a:cubicBezTo>
                    <a:pt x="131" y="105"/>
                    <a:pt x="162" y="55"/>
                    <a:pt x="167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2"/>
            <p:cNvSpPr/>
            <p:nvPr/>
          </p:nvSpPr>
          <p:spPr>
            <a:xfrm>
              <a:off x="6916750" y="1119850"/>
              <a:ext cx="4225" cy="3600"/>
            </a:xfrm>
            <a:custGeom>
              <a:rect b="b" l="l" r="r" t="t"/>
              <a:pathLst>
                <a:path extrusionOk="0" h="144" w="169">
                  <a:moveTo>
                    <a:pt x="169" y="0"/>
                  </a:moveTo>
                  <a:lnTo>
                    <a:pt x="1" y="97"/>
                  </a:lnTo>
                  <a:cubicBezTo>
                    <a:pt x="4" y="127"/>
                    <a:pt x="22" y="143"/>
                    <a:pt x="47" y="143"/>
                  </a:cubicBezTo>
                  <a:cubicBezTo>
                    <a:pt x="58" y="143"/>
                    <a:pt x="71" y="140"/>
                    <a:pt x="83" y="133"/>
                  </a:cubicBezTo>
                  <a:cubicBezTo>
                    <a:pt x="131" y="104"/>
                    <a:pt x="163" y="55"/>
                    <a:pt x="169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2"/>
            <p:cNvSpPr/>
            <p:nvPr/>
          </p:nvSpPr>
          <p:spPr>
            <a:xfrm>
              <a:off x="6925125" y="1114975"/>
              <a:ext cx="4200" cy="3600"/>
            </a:xfrm>
            <a:custGeom>
              <a:rect b="b" l="l" r="r" t="t"/>
              <a:pathLst>
                <a:path extrusionOk="0" h="144" w="168">
                  <a:moveTo>
                    <a:pt x="167" y="1"/>
                  </a:moveTo>
                  <a:lnTo>
                    <a:pt x="1" y="98"/>
                  </a:lnTo>
                  <a:cubicBezTo>
                    <a:pt x="4" y="127"/>
                    <a:pt x="21" y="144"/>
                    <a:pt x="47" y="144"/>
                  </a:cubicBezTo>
                  <a:cubicBezTo>
                    <a:pt x="58" y="144"/>
                    <a:pt x="70" y="141"/>
                    <a:pt x="83" y="134"/>
                  </a:cubicBezTo>
                  <a:cubicBezTo>
                    <a:pt x="131" y="105"/>
                    <a:pt x="163" y="56"/>
                    <a:pt x="16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6783375" y="1119400"/>
              <a:ext cx="42550" cy="53500"/>
            </a:xfrm>
            <a:custGeom>
              <a:rect b="b" l="l" r="r" t="t"/>
              <a:pathLst>
                <a:path extrusionOk="0" h="2140" w="1702">
                  <a:moveTo>
                    <a:pt x="4" y="1"/>
                  </a:moveTo>
                  <a:lnTo>
                    <a:pt x="1" y="1156"/>
                  </a:lnTo>
                  <a:lnTo>
                    <a:pt x="1699" y="2140"/>
                  </a:lnTo>
                  <a:lnTo>
                    <a:pt x="1699" y="1825"/>
                  </a:lnTo>
                  <a:lnTo>
                    <a:pt x="1702" y="984"/>
                  </a:lnTo>
                  <a:lnTo>
                    <a:pt x="281" y="16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6778875" y="1116800"/>
              <a:ext cx="4650" cy="34175"/>
            </a:xfrm>
            <a:custGeom>
              <a:rect b="b" l="l" r="r" t="t"/>
              <a:pathLst>
                <a:path extrusionOk="0" h="1367" w="186">
                  <a:moveTo>
                    <a:pt x="4" y="0"/>
                  </a:moveTo>
                  <a:lnTo>
                    <a:pt x="1" y="1366"/>
                  </a:lnTo>
                  <a:lnTo>
                    <a:pt x="181" y="1260"/>
                  </a:lnTo>
                  <a:lnTo>
                    <a:pt x="185" y="10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2"/>
            <p:cNvSpPr/>
            <p:nvPr/>
          </p:nvSpPr>
          <p:spPr>
            <a:xfrm>
              <a:off x="6778850" y="1148300"/>
              <a:ext cx="47000" cy="29850"/>
            </a:xfrm>
            <a:custGeom>
              <a:rect b="b" l="l" r="r" t="t"/>
              <a:pathLst>
                <a:path extrusionOk="0" h="1194" w="1880">
                  <a:moveTo>
                    <a:pt x="182" y="0"/>
                  </a:moveTo>
                  <a:lnTo>
                    <a:pt x="1" y="106"/>
                  </a:lnTo>
                  <a:lnTo>
                    <a:pt x="1880" y="1194"/>
                  </a:lnTo>
                  <a:lnTo>
                    <a:pt x="1880" y="984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2"/>
            <p:cNvSpPr/>
            <p:nvPr/>
          </p:nvSpPr>
          <p:spPr>
            <a:xfrm>
              <a:off x="6839200" y="1121575"/>
              <a:ext cx="42550" cy="53500"/>
            </a:xfrm>
            <a:custGeom>
              <a:rect b="b" l="l" r="r" t="t"/>
              <a:pathLst>
                <a:path extrusionOk="0" h="2140" w="1702">
                  <a:moveTo>
                    <a:pt x="1699" y="1"/>
                  </a:moveTo>
                  <a:lnTo>
                    <a:pt x="1422" y="160"/>
                  </a:lnTo>
                  <a:lnTo>
                    <a:pt x="1" y="984"/>
                  </a:lnTo>
                  <a:lnTo>
                    <a:pt x="4" y="1825"/>
                  </a:lnTo>
                  <a:lnTo>
                    <a:pt x="4" y="2140"/>
                  </a:lnTo>
                  <a:lnTo>
                    <a:pt x="1702" y="1156"/>
                  </a:lnTo>
                  <a:lnTo>
                    <a:pt x="1699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2"/>
            <p:cNvSpPr/>
            <p:nvPr/>
          </p:nvSpPr>
          <p:spPr>
            <a:xfrm>
              <a:off x="6881625" y="1118975"/>
              <a:ext cx="4675" cy="34125"/>
            </a:xfrm>
            <a:custGeom>
              <a:rect b="b" l="l" r="r" t="t"/>
              <a:pathLst>
                <a:path extrusionOk="0" h="1365" w="187">
                  <a:moveTo>
                    <a:pt x="182" y="0"/>
                  </a:moveTo>
                  <a:lnTo>
                    <a:pt x="0" y="105"/>
                  </a:lnTo>
                  <a:lnTo>
                    <a:pt x="5" y="1260"/>
                  </a:lnTo>
                  <a:lnTo>
                    <a:pt x="186" y="1365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2"/>
            <p:cNvSpPr/>
            <p:nvPr/>
          </p:nvSpPr>
          <p:spPr>
            <a:xfrm>
              <a:off x="6839275" y="1150475"/>
              <a:ext cx="47025" cy="29850"/>
            </a:xfrm>
            <a:custGeom>
              <a:rect b="b" l="l" r="r" t="t"/>
              <a:pathLst>
                <a:path extrusionOk="0" h="1194" w="1881">
                  <a:moveTo>
                    <a:pt x="1699" y="0"/>
                  </a:moveTo>
                  <a:lnTo>
                    <a:pt x="1" y="984"/>
                  </a:lnTo>
                  <a:lnTo>
                    <a:pt x="1" y="1194"/>
                  </a:lnTo>
                  <a:lnTo>
                    <a:pt x="1880" y="106"/>
                  </a:lnTo>
                  <a:lnTo>
                    <a:pt x="169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2"/>
            <p:cNvSpPr/>
            <p:nvPr/>
          </p:nvSpPr>
          <p:spPr>
            <a:xfrm>
              <a:off x="6868875" y="1080225"/>
              <a:ext cx="19300" cy="30325"/>
            </a:xfrm>
            <a:custGeom>
              <a:rect b="b" l="l" r="r" t="t"/>
              <a:pathLst>
                <a:path extrusionOk="0" h="1213" w="772">
                  <a:moveTo>
                    <a:pt x="769" y="0"/>
                  </a:moveTo>
                  <a:lnTo>
                    <a:pt x="586" y="106"/>
                  </a:lnTo>
                  <a:lnTo>
                    <a:pt x="0" y="447"/>
                  </a:lnTo>
                  <a:lnTo>
                    <a:pt x="2" y="1004"/>
                  </a:lnTo>
                  <a:lnTo>
                    <a:pt x="2" y="1212"/>
                  </a:lnTo>
                  <a:lnTo>
                    <a:pt x="772" y="766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2"/>
            <p:cNvSpPr/>
            <p:nvPr/>
          </p:nvSpPr>
          <p:spPr>
            <a:xfrm>
              <a:off x="6888075" y="1078475"/>
              <a:ext cx="3100" cy="22650"/>
            </a:xfrm>
            <a:custGeom>
              <a:rect b="b" l="l" r="r" t="t"/>
              <a:pathLst>
                <a:path extrusionOk="0" h="906" w="124">
                  <a:moveTo>
                    <a:pt x="121" y="1"/>
                  </a:moveTo>
                  <a:lnTo>
                    <a:pt x="1" y="70"/>
                  </a:lnTo>
                  <a:lnTo>
                    <a:pt x="4" y="836"/>
                  </a:lnTo>
                  <a:lnTo>
                    <a:pt x="124" y="905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2"/>
            <p:cNvSpPr/>
            <p:nvPr/>
          </p:nvSpPr>
          <p:spPr>
            <a:xfrm>
              <a:off x="6868900" y="1099350"/>
              <a:ext cx="22275" cy="14675"/>
            </a:xfrm>
            <a:custGeom>
              <a:rect b="b" l="l" r="r" t="t"/>
              <a:pathLst>
                <a:path extrusionOk="0" h="587" w="891">
                  <a:moveTo>
                    <a:pt x="771" y="1"/>
                  </a:moveTo>
                  <a:lnTo>
                    <a:pt x="1" y="447"/>
                  </a:lnTo>
                  <a:lnTo>
                    <a:pt x="1" y="587"/>
                  </a:lnTo>
                  <a:lnTo>
                    <a:pt x="891" y="70"/>
                  </a:lnTo>
                  <a:lnTo>
                    <a:pt x="77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2"/>
            <p:cNvSpPr/>
            <p:nvPr/>
          </p:nvSpPr>
          <p:spPr>
            <a:xfrm>
              <a:off x="6880000" y="1097300"/>
              <a:ext cx="53525" cy="37100"/>
            </a:xfrm>
            <a:custGeom>
              <a:rect b="b" l="l" r="r" t="t"/>
              <a:pathLst>
                <a:path extrusionOk="0" h="1484" w="2141">
                  <a:moveTo>
                    <a:pt x="1505" y="0"/>
                  </a:moveTo>
                  <a:lnTo>
                    <a:pt x="0" y="870"/>
                  </a:lnTo>
                  <a:lnTo>
                    <a:pt x="632" y="1484"/>
                  </a:lnTo>
                  <a:lnTo>
                    <a:pt x="2141" y="611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2"/>
            <p:cNvSpPr/>
            <p:nvPr/>
          </p:nvSpPr>
          <p:spPr>
            <a:xfrm>
              <a:off x="6884200" y="1114375"/>
              <a:ext cx="19825" cy="17625"/>
            </a:xfrm>
            <a:custGeom>
              <a:rect b="b" l="l" r="r" t="t"/>
              <a:pathLst>
                <a:path extrusionOk="0" h="705" w="793">
                  <a:moveTo>
                    <a:pt x="157" y="0"/>
                  </a:moveTo>
                  <a:lnTo>
                    <a:pt x="0" y="91"/>
                  </a:lnTo>
                  <a:lnTo>
                    <a:pt x="633" y="705"/>
                  </a:lnTo>
                  <a:lnTo>
                    <a:pt x="792" y="616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6884200" y="1114150"/>
              <a:ext cx="20000" cy="17850"/>
            </a:xfrm>
            <a:custGeom>
              <a:rect b="b" l="l" r="r" t="t"/>
              <a:pathLst>
                <a:path extrusionOk="0" h="714" w="800">
                  <a:moveTo>
                    <a:pt x="166" y="0"/>
                  </a:moveTo>
                  <a:lnTo>
                    <a:pt x="0" y="100"/>
                  </a:lnTo>
                  <a:lnTo>
                    <a:pt x="633" y="714"/>
                  </a:lnTo>
                  <a:lnTo>
                    <a:pt x="799" y="615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6892575" y="1109350"/>
              <a:ext cx="20000" cy="17800"/>
            </a:xfrm>
            <a:custGeom>
              <a:rect b="b" l="l" r="r" t="t"/>
              <a:pathLst>
                <a:path extrusionOk="0" h="712" w="800">
                  <a:moveTo>
                    <a:pt x="167" y="1"/>
                  </a:moveTo>
                  <a:lnTo>
                    <a:pt x="0" y="97"/>
                  </a:lnTo>
                  <a:lnTo>
                    <a:pt x="633" y="712"/>
                  </a:lnTo>
                  <a:lnTo>
                    <a:pt x="799" y="61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2"/>
            <p:cNvSpPr/>
            <p:nvPr/>
          </p:nvSpPr>
          <p:spPr>
            <a:xfrm>
              <a:off x="6900950" y="1104425"/>
              <a:ext cx="20000" cy="17875"/>
            </a:xfrm>
            <a:custGeom>
              <a:rect b="b" l="l" r="r" t="t"/>
              <a:pathLst>
                <a:path extrusionOk="0" h="715" w="800">
                  <a:moveTo>
                    <a:pt x="166" y="1"/>
                  </a:moveTo>
                  <a:lnTo>
                    <a:pt x="0" y="99"/>
                  </a:lnTo>
                  <a:lnTo>
                    <a:pt x="633" y="714"/>
                  </a:lnTo>
                  <a:lnTo>
                    <a:pt x="799" y="617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6909325" y="1099650"/>
              <a:ext cx="20000" cy="17775"/>
            </a:xfrm>
            <a:custGeom>
              <a:rect b="b" l="l" r="r" t="t"/>
              <a:pathLst>
                <a:path extrusionOk="0" h="711" w="800">
                  <a:moveTo>
                    <a:pt x="167" y="0"/>
                  </a:moveTo>
                  <a:lnTo>
                    <a:pt x="0" y="98"/>
                  </a:lnTo>
                  <a:lnTo>
                    <a:pt x="633" y="711"/>
                  </a:lnTo>
                  <a:lnTo>
                    <a:pt x="799" y="61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6748875" y="1161900"/>
              <a:ext cx="10500" cy="32675"/>
            </a:xfrm>
            <a:custGeom>
              <a:rect b="b" l="l" r="r" t="t"/>
              <a:pathLst>
                <a:path extrusionOk="0" h="1307" w="420">
                  <a:moveTo>
                    <a:pt x="0" y="0"/>
                  </a:moveTo>
                  <a:lnTo>
                    <a:pt x="0" y="1185"/>
                  </a:lnTo>
                  <a:cubicBezTo>
                    <a:pt x="0" y="1217"/>
                    <a:pt x="22" y="1247"/>
                    <a:pt x="63" y="1270"/>
                  </a:cubicBezTo>
                  <a:cubicBezTo>
                    <a:pt x="104" y="1295"/>
                    <a:pt x="157" y="1307"/>
                    <a:pt x="210" y="1307"/>
                  </a:cubicBezTo>
                  <a:cubicBezTo>
                    <a:pt x="264" y="1307"/>
                    <a:pt x="318" y="1295"/>
                    <a:pt x="358" y="1270"/>
                  </a:cubicBezTo>
                  <a:cubicBezTo>
                    <a:pt x="399" y="1247"/>
                    <a:pt x="419" y="1217"/>
                    <a:pt x="419" y="1186"/>
                  </a:cubicBezTo>
                  <a:lnTo>
                    <a:pt x="419" y="2"/>
                  </a:lnTo>
                  <a:cubicBezTo>
                    <a:pt x="419" y="32"/>
                    <a:pt x="399" y="62"/>
                    <a:pt x="358" y="86"/>
                  </a:cubicBezTo>
                  <a:cubicBezTo>
                    <a:pt x="318" y="110"/>
                    <a:pt x="265" y="122"/>
                    <a:pt x="211" y="122"/>
                  </a:cubicBezTo>
                  <a:cubicBezTo>
                    <a:pt x="158" y="122"/>
                    <a:pt x="104" y="110"/>
                    <a:pt x="63" y="86"/>
                  </a:cubicBezTo>
                  <a:cubicBezTo>
                    <a:pt x="22" y="62"/>
                    <a:pt x="0" y="32"/>
                    <a:pt x="0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6748375" y="1158875"/>
              <a:ext cx="11550" cy="6075"/>
            </a:xfrm>
            <a:custGeom>
              <a:rect b="b" l="l" r="r" t="t"/>
              <a:pathLst>
                <a:path extrusionOk="0" h="243" w="462">
                  <a:moveTo>
                    <a:pt x="231" y="0"/>
                  </a:moveTo>
                  <a:cubicBezTo>
                    <a:pt x="177" y="0"/>
                    <a:pt x="124" y="12"/>
                    <a:pt x="83" y="36"/>
                  </a:cubicBezTo>
                  <a:cubicBezTo>
                    <a:pt x="0" y="82"/>
                    <a:pt x="1" y="160"/>
                    <a:pt x="84" y="207"/>
                  </a:cubicBezTo>
                  <a:cubicBezTo>
                    <a:pt x="125" y="231"/>
                    <a:pt x="178" y="243"/>
                    <a:pt x="232" y="243"/>
                  </a:cubicBezTo>
                  <a:cubicBezTo>
                    <a:pt x="286" y="243"/>
                    <a:pt x="339" y="231"/>
                    <a:pt x="380" y="207"/>
                  </a:cubicBezTo>
                  <a:cubicBezTo>
                    <a:pt x="461" y="160"/>
                    <a:pt x="461" y="83"/>
                    <a:pt x="378" y="36"/>
                  </a:cubicBezTo>
                  <a:cubicBezTo>
                    <a:pt x="337" y="12"/>
                    <a:pt x="284" y="0"/>
                    <a:pt x="231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2"/>
            <p:cNvSpPr/>
            <p:nvPr/>
          </p:nvSpPr>
          <p:spPr>
            <a:xfrm>
              <a:off x="6714100" y="1088525"/>
              <a:ext cx="81475" cy="77875"/>
            </a:xfrm>
            <a:custGeom>
              <a:rect b="b" l="l" r="r" t="t"/>
              <a:pathLst>
                <a:path extrusionOk="0" h="3115" w="3259">
                  <a:moveTo>
                    <a:pt x="1307" y="0"/>
                  </a:moveTo>
                  <a:cubicBezTo>
                    <a:pt x="1253" y="0"/>
                    <a:pt x="1199" y="7"/>
                    <a:pt x="1145" y="22"/>
                  </a:cubicBezTo>
                  <a:cubicBezTo>
                    <a:pt x="875" y="94"/>
                    <a:pt x="688" y="340"/>
                    <a:pt x="689" y="619"/>
                  </a:cubicBezTo>
                  <a:lnTo>
                    <a:pt x="689" y="625"/>
                  </a:lnTo>
                  <a:cubicBezTo>
                    <a:pt x="365" y="667"/>
                    <a:pt x="178" y="1017"/>
                    <a:pt x="326" y="1310"/>
                  </a:cubicBezTo>
                  <a:cubicBezTo>
                    <a:pt x="125" y="1417"/>
                    <a:pt x="1" y="1626"/>
                    <a:pt x="1" y="1853"/>
                  </a:cubicBezTo>
                  <a:cubicBezTo>
                    <a:pt x="1" y="2075"/>
                    <a:pt x="120" y="2281"/>
                    <a:pt x="314" y="2390"/>
                  </a:cubicBezTo>
                  <a:cubicBezTo>
                    <a:pt x="339" y="2637"/>
                    <a:pt x="548" y="2814"/>
                    <a:pt x="784" y="2814"/>
                  </a:cubicBezTo>
                  <a:cubicBezTo>
                    <a:pt x="821" y="2814"/>
                    <a:pt x="859" y="2810"/>
                    <a:pt x="897" y="2800"/>
                  </a:cubicBezTo>
                  <a:cubicBezTo>
                    <a:pt x="904" y="2806"/>
                    <a:pt x="913" y="2810"/>
                    <a:pt x="921" y="2816"/>
                  </a:cubicBezTo>
                  <a:cubicBezTo>
                    <a:pt x="1132" y="3017"/>
                    <a:pt x="1399" y="3114"/>
                    <a:pt x="1664" y="3114"/>
                  </a:cubicBezTo>
                  <a:cubicBezTo>
                    <a:pt x="2005" y="3114"/>
                    <a:pt x="2344" y="2954"/>
                    <a:pt x="2556" y="2647"/>
                  </a:cubicBezTo>
                  <a:cubicBezTo>
                    <a:pt x="2820" y="2589"/>
                    <a:pt x="2981" y="2320"/>
                    <a:pt x="2908" y="2059"/>
                  </a:cubicBezTo>
                  <a:cubicBezTo>
                    <a:pt x="3143" y="1900"/>
                    <a:pt x="3259" y="1616"/>
                    <a:pt x="3202" y="1337"/>
                  </a:cubicBezTo>
                  <a:cubicBezTo>
                    <a:pt x="3146" y="1059"/>
                    <a:pt x="2928" y="841"/>
                    <a:pt x="2650" y="786"/>
                  </a:cubicBezTo>
                  <a:cubicBezTo>
                    <a:pt x="2733" y="569"/>
                    <a:pt x="2647" y="322"/>
                    <a:pt x="2447" y="205"/>
                  </a:cubicBezTo>
                  <a:cubicBezTo>
                    <a:pt x="2371" y="160"/>
                    <a:pt x="2287" y="138"/>
                    <a:pt x="2203" y="138"/>
                  </a:cubicBezTo>
                  <a:cubicBezTo>
                    <a:pt x="2067" y="138"/>
                    <a:pt x="1932" y="197"/>
                    <a:pt x="1839" y="308"/>
                  </a:cubicBezTo>
                  <a:cubicBezTo>
                    <a:pt x="1727" y="114"/>
                    <a:pt x="1522" y="0"/>
                    <a:pt x="1307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6801150" y="1181825"/>
              <a:ext cx="10500" cy="32675"/>
            </a:xfrm>
            <a:custGeom>
              <a:rect b="b" l="l" r="r" t="t"/>
              <a:pathLst>
                <a:path extrusionOk="0" h="1307" w="420">
                  <a:moveTo>
                    <a:pt x="0" y="1"/>
                  </a:moveTo>
                  <a:lnTo>
                    <a:pt x="0" y="1185"/>
                  </a:lnTo>
                  <a:cubicBezTo>
                    <a:pt x="0" y="1217"/>
                    <a:pt x="22" y="1248"/>
                    <a:pt x="63" y="1271"/>
                  </a:cubicBezTo>
                  <a:cubicBezTo>
                    <a:pt x="104" y="1295"/>
                    <a:pt x="158" y="1307"/>
                    <a:pt x="211" y="1307"/>
                  </a:cubicBezTo>
                  <a:cubicBezTo>
                    <a:pt x="265" y="1307"/>
                    <a:pt x="318" y="1295"/>
                    <a:pt x="358" y="1271"/>
                  </a:cubicBezTo>
                  <a:cubicBezTo>
                    <a:pt x="399" y="1248"/>
                    <a:pt x="419" y="1217"/>
                    <a:pt x="419" y="1185"/>
                  </a:cubicBezTo>
                  <a:lnTo>
                    <a:pt x="419" y="1"/>
                  </a:lnTo>
                  <a:cubicBezTo>
                    <a:pt x="419" y="33"/>
                    <a:pt x="399" y="63"/>
                    <a:pt x="358" y="86"/>
                  </a:cubicBezTo>
                  <a:cubicBezTo>
                    <a:pt x="318" y="110"/>
                    <a:pt x="265" y="122"/>
                    <a:pt x="211" y="122"/>
                  </a:cubicBezTo>
                  <a:cubicBezTo>
                    <a:pt x="158" y="122"/>
                    <a:pt x="104" y="110"/>
                    <a:pt x="63" y="86"/>
                  </a:cubicBezTo>
                  <a:cubicBezTo>
                    <a:pt x="22" y="63"/>
                    <a:pt x="0" y="31"/>
                    <a:pt x="0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6800650" y="1178800"/>
              <a:ext cx="11500" cy="6100"/>
            </a:xfrm>
            <a:custGeom>
              <a:rect b="b" l="l" r="r" t="t"/>
              <a:pathLst>
                <a:path extrusionOk="0" h="244" w="460">
                  <a:moveTo>
                    <a:pt x="229" y="0"/>
                  </a:moveTo>
                  <a:cubicBezTo>
                    <a:pt x="175" y="0"/>
                    <a:pt x="122" y="12"/>
                    <a:pt x="81" y="36"/>
                  </a:cubicBezTo>
                  <a:cubicBezTo>
                    <a:pt x="0" y="83"/>
                    <a:pt x="0" y="161"/>
                    <a:pt x="83" y="207"/>
                  </a:cubicBezTo>
                  <a:cubicBezTo>
                    <a:pt x="124" y="231"/>
                    <a:pt x="178" y="243"/>
                    <a:pt x="231" y="243"/>
                  </a:cubicBezTo>
                  <a:cubicBezTo>
                    <a:pt x="285" y="243"/>
                    <a:pt x="338" y="231"/>
                    <a:pt x="378" y="207"/>
                  </a:cubicBezTo>
                  <a:cubicBezTo>
                    <a:pt x="460" y="161"/>
                    <a:pt x="460" y="83"/>
                    <a:pt x="377" y="36"/>
                  </a:cubicBezTo>
                  <a:cubicBezTo>
                    <a:pt x="336" y="12"/>
                    <a:pt x="282" y="0"/>
                    <a:pt x="22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6766375" y="1108425"/>
              <a:ext cx="81500" cy="77875"/>
            </a:xfrm>
            <a:custGeom>
              <a:rect b="b" l="l" r="r" t="t"/>
              <a:pathLst>
                <a:path extrusionOk="0" h="3115" w="3260">
                  <a:moveTo>
                    <a:pt x="1304" y="1"/>
                  </a:moveTo>
                  <a:cubicBezTo>
                    <a:pt x="1251" y="1"/>
                    <a:pt x="1197" y="8"/>
                    <a:pt x="1143" y="22"/>
                  </a:cubicBezTo>
                  <a:cubicBezTo>
                    <a:pt x="874" y="96"/>
                    <a:pt x="688" y="341"/>
                    <a:pt x="689" y="621"/>
                  </a:cubicBezTo>
                  <a:lnTo>
                    <a:pt x="689" y="627"/>
                  </a:lnTo>
                  <a:cubicBezTo>
                    <a:pt x="365" y="669"/>
                    <a:pt x="178" y="1018"/>
                    <a:pt x="326" y="1311"/>
                  </a:cubicBezTo>
                  <a:cubicBezTo>
                    <a:pt x="125" y="1418"/>
                    <a:pt x="1" y="1627"/>
                    <a:pt x="1" y="1855"/>
                  </a:cubicBezTo>
                  <a:cubicBezTo>
                    <a:pt x="1" y="2077"/>
                    <a:pt x="120" y="2281"/>
                    <a:pt x="312" y="2391"/>
                  </a:cubicBezTo>
                  <a:cubicBezTo>
                    <a:pt x="339" y="2638"/>
                    <a:pt x="547" y="2816"/>
                    <a:pt x="783" y="2816"/>
                  </a:cubicBezTo>
                  <a:cubicBezTo>
                    <a:pt x="821" y="2816"/>
                    <a:pt x="859" y="2811"/>
                    <a:pt x="897" y="2802"/>
                  </a:cubicBezTo>
                  <a:lnTo>
                    <a:pt x="920" y="2816"/>
                  </a:lnTo>
                  <a:cubicBezTo>
                    <a:pt x="1131" y="3017"/>
                    <a:pt x="1399" y="3115"/>
                    <a:pt x="1665" y="3115"/>
                  </a:cubicBezTo>
                  <a:cubicBezTo>
                    <a:pt x="2006" y="3115"/>
                    <a:pt x="2344" y="2955"/>
                    <a:pt x="2556" y="2648"/>
                  </a:cubicBezTo>
                  <a:cubicBezTo>
                    <a:pt x="2820" y="2589"/>
                    <a:pt x="2981" y="2320"/>
                    <a:pt x="2907" y="2061"/>
                  </a:cubicBezTo>
                  <a:cubicBezTo>
                    <a:pt x="3142" y="1901"/>
                    <a:pt x="3259" y="1617"/>
                    <a:pt x="3202" y="1339"/>
                  </a:cubicBezTo>
                  <a:cubicBezTo>
                    <a:pt x="3146" y="1060"/>
                    <a:pt x="2928" y="843"/>
                    <a:pt x="2650" y="788"/>
                  </a:cubicBezTo>
                  <a:cubicBezTo>
                    <a:pt x="2733" y="569"/>
                    <a:pt x="2647" y="324"/>
                    <a:pt x="2446" y="205"/>
                  </a:cubicBezTo>
                  <a:cubicBezTo>
                    <a:pt x="2370" y="160"/>
                    <a:pt x="2287" y="138"/>
                    <a:pt x="2204" y="138"/>
                  </a:cubicBezTo>
                  <a:cubicBezTo>
                    <a:pt x="2067" y="138"/>
                    <a:pt x="1932" y="197"/>
                    <a:pt x="1838" y="308"/>
                  </a:cubicBezTo>
                  <a:cubicBezTo>
                    <a:pt x="1726" y="115"/>
                    <a:pt x="1520" y="1"/>
                    <a:pt x="1304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6589325" y="904625"/>
              <a:ext cx="145650" cy="458275"/>
            </a:xfrm>
            <a:custGeom>
              <a:rect b="b" l="l" r="r" t="t"/>
              <a:pathLst>
                <a:path extrusionOk="0" h="18331" w="5826">
                  <a:moveTo>
                    <a:pt x="1" y="0"/>
                  </a:moveTo>
                  <a:lnTo>
                    <a:pt x="53" y="15039"/>
                  </a:lnTo>
                  <a:lnTo>
                    <a:pt x="5825" y="18330"/>
                  </a:lnTo>
                  <a:lnTo>
                    <a:pt x="5772" y="32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6448925" y="904625"/>
              <a:ext cx="140425" cy="455525"/>
            </a:xfrm>
            <a:custGeom>
              <a:rect b="b" l="l" r="r" t="t"/>
              <a:pathLst>
                <a:path extrusionOk="0" h="18221" w="5617">
                  <a:moveTo>
                    <a:pt x="5617" y="0"/>
                  </a:moveTo>
                  <a:lnTo>
                    <a:pt x="0" y="3183"/>
                  </a:lnTo>
                  <a:lnTo>
                    <a:pt x="54" y="18220"/>
                  </a:lnTo>
                  <a:lnTo>
                    <a:pt x="5563" y="15039"/>
                  </a:lnTo>
                  <a:lnTo>
                    <a:pt x="56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6593250" y="986950"/>
              <a:ext cx="141700" cy="455475"/>
            </a:xfrm>
            <a:custGeom>
              <a:rect b="b" l="l" r="r" t="t"/>
              <a:pathLst>
                <a:path extrusionOk="0" h="18219" w="5668">
                  <a:moveTo>
                    <a:pt x="5613" y="0"/>
                  </a:moveTo>
                  <a:lnTo>
                    <a:pt x="0" y="3182"/>
                  </a:lnTo>
                  <a:lnTo>
                    <a:pt x="52" y="18219"/>
                  </a:lnTo>
                  <a:lnTo>
                    <a:pt x="5667" y="15039"/>
                  </a:lnTo>
                  <a:lnTo>
                    <a:pt x="5613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6448925" y="984175"/>
              <a:ext cx="145650" cy="458250"/>
            </a:xfrm>
            <a:custGeom>
              <a:rect b="b" l="l" r="r" t="t"/>
              <a:pathLst>
                <a:path extrusionOk="0" h="18330" w="5826">
                  <a:moveTo>
                    <a:pt x="0" y="1"/>
                  </a:moveTo>
                  <a:lnTo>
                    <a:pt x="54" y="15038"/>
                  </a:lnTo>
                  <a:lnTo>
                    <a:pt x="5825" y="18330"/>
                  </a:lnTo>
                  <a:lnTo>
                    <a:pt x="5773" y="32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6448925" y="904675"/>
              <a:ext cx="284675" cy="161825"/>
            </a:xfrm>
            <a:custGeom>
              <a:rect b="b" l="l" r="r" t="t"/>
              <a:pathLst>
                <a:path extrusionOk="0" h="6473" w="11387">
                  <a:moveTo>
                    <a:pt x="5615" y="1"/>
                  </a:moveTo>
                  <a:lnTo>
                    <a:pt x="0" y="3181"/>
                  </a:lnTo>
                  <a:lnTo>
                    <a:pt x="5773" y="6473"/>
                  </a:lnTo>
                  <a:lnTo>
                    <a:pt x="11386" y="3291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6469075" y="1084850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5" y="1"/>
                  </a:moveTo>
                  <a:lnTo>
                    <a:pt x="1" y="1225"/>
                  </a:lnTo>
                  <a:lnTo>
                    <a:pt x="1066" y="1839"/>
                  </a:lnTo>
                  <a:lnTo>
                    <a:pt x="1068" y="1506"/>
                  </a:lnTo>
                  <a:lnTo>
                    <a:pt x="1069" y="616"/>
                  </a:lnTo>
                  <a:lnTo>
                    <a:pt x="298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6464300" y="1082100"/>
              <a:ext cx="4900" cy="36175"/>
            </a:xfrm>
            <a:custGeom>
              <a:rect b="b" l="l" r="r" t="t"/>
              <a:pathLst>
                <a:path extrusionOk="0" h="1447" w="196">
                  <a:moveTo>
                    <a:pt x="5" y="1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6464300" y="1115450"/>
              <a:ext cx="31450" cy="20950"/>
            </a:xfrm>
            <a:custGeom>
              <a:rect b="b" l="l" r="r" t="t"/>
              <a:pathLst>
                <a:path extrusionOk="0" h="838" w="1258">
                  <a:moveTo>
                    <a:pt x="192" y="1"/>
                  </a:moveTo>
                  <a:lnTo>
                    <a:pt x="0" y="112"/>
                  </a:lnTo>
                  <a:lnTo>
                    <a:pt x="1257" y="837"/>
                  </a:lnTo>
                  <a:lnTo>
                    <a:pt x="1257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6510000" y="1108300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5" y="1"/>
                  </a:moveTo>
                  <a:lnTo>
                    <a:pt x="1" y="1225"/>
                  </a:lnTo>
                  <a:lnTo>
                    <a:pt x="1067" y="1840"/>
                  </a:lnTo>
                  <a:lnTo>
                    <a:pt x="1067" y="1506"/>
                  </a:lnTo>
                  <a:lnTo>
                    <a:pt x="1069" y="616"/>
                  </a:lnTo>
                  <a:lnTo>
                    <a:pt x="298" y="17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6505225" y="1105550"/>
              <a:ext cx="4925" cy="36175"/>
            </a:xfrm>
            <a:custGeom>
              <a:rect b="b" l="l" r="r" t="t"/>
              <a:pathLst>
                <a:path extrusionOk="0" h="1447" w="197">
                  <a:moveTo>
                    <a:pt x="5" y="1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6505225" y="1138900"/>
              <a:ext cx="31450" cy="20975"/>
            </a:xfrm>
            <a:custGeom>
              <a:rect b="b" l="l" r="r" t="t"/>
              <a:pathLst>
                <a:path extrusionOk="0" h="839" w="1258">
                  <a:moveTo>
                    <a:pt x="192" y="1"/>
                  </a:moveTo>
                  <a:lnTo>
                    <a:pt x="0" y="112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6550925" y="1131650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5" y="1"/>
                  </a:moveTo>
                  <a:lnTo>
                    <a:pt x="1" y="1225"/>
                  </a:lnTo>
                  <a:lnTo>
                    <a:pt x="1067" y="1839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6546150" y="1128900"/>
              <a:ext cx="4925" cy="36175"/>
            </a:xfrm>
            <a:custGeom>
              <a:rect b="b" l="l" r="r" t="t"/>
              <a:pathLst>
                <a:path extrusionOk="0" h="1447" w="197">
                  <a:moveTo>
                    <a:pt x="5" y="1"/>
                  </a:moveTo>
                  <a:lnTo>
                    <a:pt x="1" y="1446"/>
                  </a:lnTo>
                  <a:lnTo>
                    <a:pt x="192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6546150" y="1162250"/>
              <a:ext cx="31450" cy="20950"/>
            </a:xfrm>
            <a:custGeom>
              <a:rect b="b" l="l" r="r" t="t"/>
              <a:pathLst>
                <a:path extrusionOk="0" h="838" w="1258">
                  <a:moveTo>
                    <a:pt x="192" y="1"/>
                  </a:moveTo>
                  <a:lnTo>
                    <a:pt x="1" y="112"/>
                  </a:lnTo>
                  <a:lnTo>
                    <a:pt x="1258" y="837"/>
                  </a:lnTo>
                  <a:lnTo>
                    <a:pt x="1258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6469075" y="1142275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5" y="1"/>
                  </a:moveTo>
                  <a:lnTo>
                    <a:pt x="1" y="1225"/>
                  </a:lnTo>
                  <a:lnTo>
                    <a:pt x="1066" y="1839"/>
                  </a:lnTo>
                  <a:lnTo>
                    <a:pt x="1068" y="1506"/>
                  </a:lnTo>
                  <a:lnTo>
                    <a:pt x="1069" y="615"/>
                  </a:lnTo>
                  <a:lnTo>
                    <a:pt x="298" y="17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6464300" y="1139525"/>
              <a:ext cx="4900" cy="36175"/>
            </a:xfrm>
            <a:custGeom>
              <a:rect b="b" l="l" r="r" t="t"/>
              <a:pathLst>
                <a:path extrusionOk="0" h="1447" w="196">
                  <a:moveTo>
                    <a:pt x="5" y="0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6464300" y="1172875"/>
              <a:ext cx="31450" cy="20975"/>
            </a:xfrm>
            <a:custGeom>
              <a:rect b="b" l="l" r="r" t="t"/>
              <a:pathLst>
                <a:path extrusionOk="0" h="839" w="1258">
                  <a:moveTo>
                    <a:pt x="192" y="1"/>
                  </a:moveTo>
                  <a:lnTo>
                    <a:pt x="0" y="112"/>
                  </a:lnTo>
                  <a:lnTo>
                    <a:pt x="1257" y="839"/>
                  </a:lnTo>
                  <a:lnTo>
                    <a:pt x="1257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6510000" y="1165775"/>
              <a:ext cx="26750" cy="45950"/>
            </a:xfrm>
            <a:custGeom>
              <a:rect b="b" l="l" r="r" t="t"/>
              <a:pathLst>
                <a:path extrusionOk="0" h="1838" w="1070">
                  <a:moveTo>
                    <a:pt x="5" y="0"/>
                  </a:moveTo>
                  <a:lnTo>
                    <a:pt x="1" y="1223"/>
                  </a:lnTo>
                  <a:lnTo>
                    <a:pt x="1067" y="1838"/>
                  </a:lnTo>
                  <a:lnTo>
                    <a:pt x="1067" y="1504"/>
                  </a:lnTo>
                  <a:lnTo>
                    <a:pt x="1069" y="615"/>
                  </a:lnTo>
                  <a:lnTo>
                    <a:pt x="298" y="16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6505225" y="1162975"/>
              <a:ext cx="4925" cy="36200"/>
            </a:xfrm>
            <a:custGeom>
              <a:rect b="b" l="l" r="r" t="t"/>
              <a:pathLst>
                <a:path extrusionOk="0" h="1448" w="197">
                  <a:moveTo>
                    <a:pt x="5" y="1"/>
                  </a:moveTo>
                  <a:lnTo>
                    <a:pt x="0" y="1448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6505225" y="1196325"/>
              <a:ext cx="31450" cy="20975"/>
            </a:xfrm>
            <a:custGeom>
              <a:rect b="b" l="l" r="r" t="t"/>
              <a:pathLst>
                <a:path extrusionOk="0" h="839" w="1258">
                  <a:moveTo>
                    <a:pt x="192" y="1"/>
                  </a:moveTo>
                  <a:lnTo>
                    <a:pt x="0" y="114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6550925" y="1189075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5" y="1"/>
                  </a:moveTo>
                  <a:lnTo>
                    <a:pt x="1" y="1225"/>
                  </a:lnTo>
                  <a:lnTo>
                    <a:pt x="1067" y="1839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7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2"/>
            <p:cNvSpPr/>
            <p:nvPr/>
          </p:nvSpPr>
          <p:spPr>
            <a:xfrm>
              <a:off x="6546150" y="1186325"/>
              <a:ext cx="4925" cy="36175"/>
            </a:xfrm>
            <a:custGeom>
              <a:rect b="b" l="l" r="r" t="t"/>
              <a:pathLst>
                <a:path extrusionOk="0" h="1447" w="197">
                  <a:moveTo>
                    <a:pt x="5" y="0"/>
                  </a:moveTo>
                  <a:lnTo>
                    <a:pt x="1" y="1446"/>
                  </a:lnTo>
                  <a:lnTo>
                    <a:pt x="192" y="1335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2"/>
            <p:cNvSpPr/>
            <p:nvPr/>
          </p:nvSpPr>
          <p:spPr>
            <a:xfrm>
              <a:off x="6546150" y="1219675"/>
              <a:ext cx="31450" cy="20975"/>
            </a:xfrm>
            <a:custGeom>
              <a:rect b="b" l="l" r="r" t="t"/>
              <a:pathLst>
                <a:path extrusionOk="0" h="839" w="1258">
                  <a:moveTo>
                    <a:pt x="192" y="1"/>
                  </a:moveTo>
                  <a:lnTo>
                    <a:pt x="1" y="112"/>
                  </a:lnTo>
                  <a:lnTo>
                    <a:pt x="1258" y="839"/>
                  </a:lnTo>
                  <a:lnTo>
                    <a:pt x="1258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2"/>
            <p:cNvSpPr/>
            <p:nvPr/>
          </p:nvSpPr>
          <p:spPr>
            <a:xfrm>
              <a:off x="6469075" y="1199700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5" y="1"/>
                  </a:moveTo>
                  <a:lnTo>
                    <a:pt x="1" y="1224"/>
                  </a:lnTo>
                  <a:lnTo>
                    <a:pt x="1066" y="1839"/>
                  </a:lnTo>
                  <a:lnTo>
                    <a:pt x="1068" y="1506"/>
                  </a:lnTo>
                  <a:lnTo>
                    <a:pt x="1069" y="615"/>
                  </a:lnTo>
                  <a:lnTo>
                    <a:pt x="298" y="17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2"/>
            <p:cNvSpPr/>
            <p:nvPr/>
          </p:nvSpPr>
          <p:spPr>
            <a:xfrm>
              <a:off x="6464300" y="1196950"/>
              <a:ext cx="4900" cy="36175"/>
            </a:xfrm>
            <a:custGeom>
              <a:rect b="b" l="l" r="r" t="t"/>
              <a:pathLst>
                <a:path extrusionOk="0" h="1447" w="196">
                  <a:moveTo>
                    <a:pt x="5" y="0"/>
                  </a:moveTo>
                  <a:lnTo>
                    <a:pt x="0" y="1446"/>
                  </a:lnTo>
                  <a:lnTo>
                    <a:pt x="193" y="1334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2"/>
            <p:cNvSpPr/>
            <p:nvPr/>
          </p:nvSpPr>
          <p:spPr>
            <a:xfrm>
              <a:off x="6464300" y="1230300"/>
              <a:ext cx="31450" cy="20975"/>
            </a:xfrm>
            <a:custGeom>
              <a:rect b="b" l="l" r="r" t="t"/>
              <a:pathLst>
                <a:path extrusionOk="0" h="839" w="1258">
                  <a:moveTo>
                    <a:pt x="192" y="0"/>
                  </a:moveTo>
                  <a:lnTo>
                    <a:pt x="0" y="114"/>
                  </a:lnTo>
                  <a:lnTo>
                    <a:pt x="1257" y="839"/>
                  </a:lnTo>
                  <a:lnTo>
                    <a:pt x="1257" y="615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2"/>
            <p:cNvSpPr/>
            <p:nvPr/>
          </p:nvSpPr>
          <p:spPr>
            <a:xfrm>
              <a:off x="6510000" y="1223200"/>
              <a:ext cx="26750" cy="45975"/>
            </a:xfrm>
            <a:custGeom>
              <a:rect b="b" l="l" r="r" t="t"/>
              <a:pathLst>
                <a:path extrusionOk="0" h="1839" w="1070">
                  <a:moveTo>
                    <a:pt x="5" y="0"/>
                  </a:moveTo>
                  <a:lnTo>
                    <a:pt x="1" y="1224"/>
                  </a:lnTo>
                  <a:lnTo>
                    <a:pt x="1067" y="1839"/>
                  </a:lnTo>
                  <a:lnTo>
                    <a:pt x="1067" y="1505"/>
                  </a:lnTo>
                  <a:lnTo>
                    <a:pt x="1069" y="615"/>
                  </a:lnTo>
                  <a:lnTo>
                    <a:pt x="298" y="16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6505225" y="1220400"/>
              <a:ext cx="4925" cy="36200"/>
            </a:xfrm>
            <a:custGeom>
              <a:rect b="b" l="l" r="r" t="t"/>
              <a:pathLst>
                <a:path extrusionOk="0" h="1448" w="197">
                  <a:moveTo>
                    <a:pt x="5" y="1"/>
                  </a:moveTo>
                  <a:lnTo>
                    <a:pt x="0" y="1448"/>
                  </a:lnTo>
                  <a:lnTo>
                    <a:pt x="193" y="1336"/>
                  </a:lnTo>
                  <a:lnTo>
                    <a:pt x="196" y="112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6505225" y="1253800"/>
              <a:ext cx="31450" cy="20925"/>
            </a:xfrm>
            <a:custGeom>
              <a:rect b="b" l="l" r="r" t="t"/>
              <a:pathLst>
                <a:path extrusionOk="0" h="837" w="1258">
                  <a:moveTo>
                    <a:pt x="192" y="0"/>
                  </a:moveTo>
                  <a:lnTo>
                    <a:pt x="0" y="112"/>
                  </a:lnTo>
                  <a:lnTo>
                    <a:pt x="1258" y="837"/>
                  </a:lnTo>
                  <a:lnTo>
                    <a:pt x="1258" y="615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6550925" y="1246550"/>
              <a:ext cx="26750" cy="45950"/>
            </a:xfrm>
            <a:custGeom>
              <a:rect b="b" l="l" r="r" t="t"/>
              <a:pathLst>
                <a:path extrusionOk="0" h="1838" w="1070">
                  <a:moveTo>
                    <a:pt x="5" y="0"/>
                  </a:moveTo>
                  <a:lnTo>
                    <a:pt x="1" y="1222"/>
                  </a:lnTo>
                  <a:lnTo>
                    <a:pt x="1067" y="1837"/>
                  </a:lnTo>
                  <a:lnTo>
                    <a:pt x="1067" y="1504"/>
                  </a:lnTo>
                  <a:lnTo>
                    <a:pt x="1070" y="615"/>
                  </a:lnTo>
                  <a:lnTo>
                    <a:pt x="297" y="16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2"/>
            <p:cNvSpPr/>
            <p:nvPr/>
          </p:nvSpPr>
          <p:spPr>
            <a:xfrm>
              <a:off x="6546150" y="1243750"/>
              <a:ext cx="4925" cy="36200"/>
            </a:xfrm>
            <a:custGeom>
              <a:rect b="b" l="l" r="r" t="t"/>
              <a:pathLst>
                <a:path extrusionOk="0" h="1448" w="197">
                  <a:moveTo>
                    <a:pt x="5" y="0"/>
                  </a:moveTo>
                  <a:lnTo>
                    <a:pt x="1" y="1448"/>
                  </a:lnTo>
                  <a:lnTo>
                    <a:pt x="192" y="1334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6546150" y="1277100"/>
              <a:ext cx="31450" cy="20975"/>
            </a:xfrm>
            <a:custGeom>
              <a:rect b="b" l="l" r="r" t="t"/>
              <a:pathLst>
                <a:path extrusionOk="0" h="839" w="1258">
                  <a:moveTo>
                    <a:pt x="192" y="0"/>
                  </a:moveTo>
                  <a:lnTo>
                    <a:pt x="1" y="114"/>
                  </a:lnTo>
                  <a:lnTo>
                    <a:pt x="1258" y="839"/>
                  </a:lnTo>
                  <a:lnTo>
                    <a:pt x="1258" y="615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2"/>
            <p:cNvSpPr/>
            <p:nvPr/>
          </p:nvSpPr>
          <p:spPr>
            <a:xfrm>
              <a:off x="6469075" y="1257150"/>
              <a:ext cx="26750" cy="45975"/>
            </a:xfrm>
            <a:custGeom>
              <a:rect b="b" l="l" r="r" t="t"/>
              <a:pathLst>
                <a:path extrusionOk="0" h="1839" w="1070">
                  <a:moveTo>
                    <a:pt x="5" y="1"/>
                  </a:moveTo>
                  <a:lnTo>
                    <a:pt x="1" y="1225"/>
                  </a:lnTo>
                  <a:lnTo>
                    <a:pt x="1066" y="1838"/>
                  </a:lnTo>
                  <a:lnTo>
                    <a:pt x="1068" y="1506"/>
                  </a:lnTo>
                  <a:lnTo>
                    <a:pt x="1069" y="616"/>
                  </a:lnTo>
                  <a:lnTo>
                    <a:pt x="298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2"/>
            <p:cNvSpPr/>
            <p:nvPr/>
          </p:nvSpPr>
          <p:spPr>
            <a:xfrm>
              <a:off x="6464300" y="1254375"/>
              <a:ext cx="4900" cy="36200"/>
            </a:xfrm>
            <a:custGeom>
              <a:rect b="b" l="l" r="r" t="t"/>
              <a:pathLst>
                <a:path extrusionOk="0" h="1448" w="196">
                  <a:moveTo>
                    <a:pt x="5" y="0"/>
                  </a:moveTo>
                  <a:lnTo>
                    <a:pt x="0" y="1447"/>
                  </a:lnTo>
                  <a:lnTo>
                    <a:pt x="0" y="1447"/>
                  </a:lnTo>
                  <a:lnTo>
                    <a:pt x="193" y="1334"/>
                  </a:lnTo>
                  <a:lnTo>
                    <a:pt x="196" y="1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6464300" y="1287750"/>
              <a:ext cx="31450" cy="20950"/>
            </a:xfrm>
            <a:custGeom>
              <a:rect b="b" l="l" r="r" t="t"/>
              <a:pathLst>
                <a:path extrusionOk="0" h="838" w="1258">
                  <a:moveTo>
                    <a:pt x="192" y="1"/>
                  </a:moveTo>
                  <a:lnTo>
                    <a:pt x="0" y="112"/>
                  </a:lnTo>
                  <a:lnTo>
                    <a:pt x="1257" y="837"/>
                  </a:lnTo>
                  <a:lnTo>
                    <a:pt x="1257" y="614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6510000" y="1280625"/>
              <a:ext cx="26750" cy="45975"/>
            </a:xfrm>
            <a:custGeom>
              <a:rect b="b" l="l" r="r" t="t"/>
              <a:pathLst>
                <a:path extrusionOk="0" h="1839" w="1070">
                  <a:moveTo>
                    <a:pt x="5" y="0"/>
                  </a:moveTo>
                  <a:lnTo>
                    <a:pt x="1" y="1224"/>
                  </a:lnTo>
                  <a:lnTo>
                    <a:pt x="1067" y="1839"/>
                  </a:lnTo>
                  <a:lnTo>
                    <a:pt x="1067" y="1505"/>
                  </a:lnTo>
                  <a:lnTo>
                    <a:pt x="1069" y="615"/>
                  </a:lnTo>
                  <a:lnTo>
                    <a:pt x="298" y="17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6505225" y="1277850"/>
              <a:ext cx="4925" cy="36175"/>
            </a:xfrm>
            <a:custGeom>
              <a:rect b="b" l="l" r="r" t="t"/>
              <a:pathLst>
                <a:path extrusionOk="0" h="1447" w="197">
                  <a:moveTo>
                    <a:pt x="5" y="1"/>
                  </a:moveTo>
                  <a:lnTo>
                    <a:pt x="0" y="1447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2"/>
            <p:cNvSpPr/>
            <p:nvPr/>
          </p:nvSpPr>
          <p:spPr>
            <a:xfrm>
              <a:off x="6505225" y="1311200"/>
              <a:ext cx="31450" cy="21000"/>
            </a:xfrm>
            <a:custGeom>
              <a:rect b="b" l="l" r="r" t="t"/>
              <a:pathLst>
                <a:path extrusionOk="0" h="840" w="1258">
                  <a:moveTo>
                    <a:pt x="192" y="1"/>
                  </a:moveTo>
                  <a:lnTo>
                    <a:pt x="0" y="113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2"/>
            <p:cNvSpPr/>
            <p:nvPr/>
          </p:nvSpPr>
          <p:spPr>
            <a:xfrm>
              <a:off x="6550925" y="1303950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5" y="1"/>
                  </a:moveTo>
                  <a:lnTo>
                    <a:pt x="1" y="1225"/>
                  </a:lnTo>
                  <a:lnTo>
                    <a:pt x="1067" y="1840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2"/>
            <p:cNvSpPr/>
            <p:nvPr/>
          </p:nvSpPr>
          <p:spPr>
            <a:xfrm>
              <a:off x="6546150" y="1301175"/>
              <a:ext cx="4925" cy="36200"/>
            </a:xfrm>
            <a:custGeom>
              <a:rect b="b" l="l" r="r" t="t"/>
              <a:pathLst>
                <a:path extrusionOk="0" h="1448" w="197">
                  <a:moveTo>
                    <a:pt x="5" y="0"/>
                  </a:moveTo>
                  <a:lnTo>
                    <a:pt x="1" y="1447"/>
                  </a:lnTo>
                  <a:lnTo>
                    <a:pt x="192" y="1336"/>
                  </a:lnTo>
                  <a:lnTo>
                    <a:pt x="196" y="1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2"/>
            <p:cNvSpPr/>
            <p:nvPr/>
          </p:nvSpPr>
          <p:spPr>
            <a:xfrm>
              <a:off x="6546150" y="1334550"/>
              <a:ext cx="31450" cy="20950"/>
            </a:xfrm>
            <a:custGeom>
              <a:rect b="b" l="l" r="r" t="t"/>
              <a:pathLst>
                <a:path extrusionOk="0" h="838" w="1258">
                  <a:moveTo>
                    <a:pt x="192" y="1"/>
                  </a:moveTo>
                  <a:lnTo>
                    <a:pt x="1" y="112"/>
                  </a:lnTo>
                  <a:lnTo>
                    <a:pt x="1258" y="837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2"/>
            <p:cNvSpPr/>
            <p:nvPr/>
          </p:nvSpPr>
          <p:spPr>
            <a:xfrm>
              <a:off x="6469075" y="1314575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5" y="1"/>
                  </a:moveTo>
                  <a:lnTo>
                    <a:pt x="1" y="1225"/>
                  </a:lnTo>
                  <a:lnTo>
                    <a:pt x="1066" y="1840"/>
                  </a:lnTo>
                  <a:lnTo>
                    <a:pt x="1068" y="1506"/>
                  </a:lnTo>
                  <a:lnTo>
                    <a:pt x="1069" y="616"/>
                  </a:lnTo>
                  <a:lnTo>
                    <a:pt x="298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2"/>
            <p:cNvSpPr/>
            <p:nvPr/>
          </p:nvSpPr>
          <p:spPr>
            <a:xfrm>
              <a:off x="6464300" y="1311825"/>
              <a:ext cx="4900" cy="36175"/>
            </a:xfrm>
            <a:custGeom>
              <a:rect b="b" l="l" r="r" t="t"/>
              <a:pathLst>
                <a:path extrusionOk="0" h="1447" w="196">
                  <a:moveTo>
                    <a:pt x="5" y="1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2"/>
            <p:cNvSpPr/>
            <p:nvPr/>
          </p:nvSpPr>
          <p:spPr>
            <a:xfrm>
              <a:off x="6464300" y="1345175"/>
              <a:ext cx="31450" cy="20950"/>
            </a:xfrm>
            <a:custGeom>
              <a:rect b="b" l="l" r="r" t="t"/>
              <a:pathLst>
                <a:path extrusionOk="0" h="838" w="1258">
                  <a:moveTo>
                    <a:pt x="192" y="1"/>
                  </a:moveTo>
                  <a:lnTo>
                    <a:pt x="0" y="112"/>
                  </a:lnTo>
                  <a:lnTo>
                    <a:pt x="1257" y="837"/>
                  </a:lnTo>
                  <a:lnTo>
                    <a:pt x="1257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2"/>
            <p:cNvSpPr/>
            <p:nvPr/>
          </p:nvSpPr>
          <p:spPr>
            <a:xfrm>
              <a:off x="6510000" y="1338050"/>
              <a:ext cx="26750" cy="45975"/>
            </a:xfrm>
            <a:custGeom>
              <a:rect b="b" l="l" r="r" t="t"/>
              <a:pathLst>
                <a:path extrusionOk="0" h="1839" w="1070">
                  <a:moveTo>
                    <a:pt x="5" y="0"/>
                  </a:moveTo>
                  <a:lnTo>
                    <a:pt x="1" y="1224"/>
                  </a:lnTo>
                  <a:lnTo>
                    <a:pt x="1067" y="1839"/>
                  </a:lnTo>
                  <a:lnTo>
                    <a:pt x="1067" y="1505"/>
                  </a:lnTo>
                  <a:lnTo>
                    <a:pt x="1069" y="615"/>
                  </a:lnTo>
                  <a:lnTo>
                    <a:pt x="298" y="17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2"/>
            <p:cNvSpPr/>
            <p:nvPr/>
          </p:nvSpPr>
          <p:spPr>
            <a:xfrm>
              <a:off x="6505225" y="1335275"/>
              <a:ext cx="4925" cy="36175"/>
            </a:xfrm>
            <a:custGeom>
              <a:rect b="b" l="l" r="r" t="t"/>
              <a:pathLst>
                <a:path extrusionOk="0" h="1447" w="197">
                  <a:moveTo>
                    <a:pt x="5" y="1"/>
                  </a:moveTo>
                  <a:lnTo>
                    <a:pt x="0" y="1447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2"/>
            <p:cNvSpPr/>
            <p:nvPr/>
          </p:nvSpPr>
          <p:spPr>
            <a:xfrm>
              <a:off x="6505225" y="1368625"/>
              <a:ext cx="31450" cy="21000"/>
            </a:xfrm>
            <a:custGeom>
              <a:rect b="b" l="l" r="r" t="t"/>
              <a:pathLst>
                <a:path extrusionOk="0" h="840" w="1258">
                  <a:moveTo>
                    <a:pt x="192" y="1"/>
                  </a:moveTo>
                  <a:lnTo>
                    <a:pt x="0" y="113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2"/>
            <p:cNvSpPr/>
            <p:nvPr/>
          </p:nvSpPr>
          <p:spPr>
            <a:xfrm>
              <a:off x="6550925" y="1361375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5" y="1"/>
                  </a:moveTo>
                  <a:lnTo>
                    <a:pt x="1" y="1225"/>
                  </a:lnTo>
                  <a:lnTo>
                    <a:pt x="1067" y="1840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6546150" y="1358625"/>
              <a:ext cx="4925" cy="36175"/>
            </a:xfrm>
            <a:custGeom>
              <a:rect b="b" l="l" r="r" t="t"/>
              <a:pathLst>
                <a:path extrusionOk="0" h="1447" w="197">
                  <a:moveTo>
                    <a:pt x="5" y="1"/>
                  </a:moveTo>
                  <a:lnTo>
                    <a:pt x="1" y="1446"/>
                  </a:lnTo>
                  <a:lnTo>
                    <a:pt x="192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6546150" y="1391975"/>
              <a:ext cx="31450" cy="20950"/>
            </a:xfrm>
            <a:custGeom>
              <a:rect b="b" l="l" r="r" t="t"/>
              <a:pathLst>
                <a:path extrusionOk="0" h="838" w="1258">
                  <a:moveTo>
                    <a:pt x="192" y="1"/>
                  </a:moveTo>
                  <a:lnTo>
                    <a:pt x="1" y="112"/>
                  </a:lnTo>
                  <a:lnTo>
                    <a:pt x="1258" y="837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2"/>
            <p:cNvSpPr/>
            <p:nvPr/>
          </p:nvSpPr>
          <p:spPr>
            <a:xfrm>
              <a:off x="6690100" y="1084850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1065" y="1"/>
                  </a:moveTo>
                  <a:lnTo>
                    <a:pt x="772" y="169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39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2"/>
            <p:cNvSpPr/>
            <p:nvPr/>
          </p:nvSpPr>
          <p:spPr>
            <a:xfrm>
              <a:off x="6716725" y="1082100"/>
              <a:ext cx="4900" cy="36175"/>
            </a:xfrm>
            <a:custGeom>
              <a:rect b="b" l="l" r="r" t="t"/>
              <a:pathLst>
                <a:path extrusionOk="0" h="1447" w="196">
                  <a:moveTo>
                    <a:pt x="192" y="1"/>
                  </a:moveTo>
                  <a:lnTo>
                    <a:pt x="0" y="111"/>
                  </a:lnTo>
                  <a:lnTo>
                    <a:pt x="3" y="1335"/>
                  </a:lnTo>
                  <a:lnTo>
                    <a:pt x="196" y="144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2"/>
            <p:cNvSpPr/>
            <p:nvPr/>
          </p:nvSpPr>
          <p:spPr>
            <a:xfrm>
              <a:off x="6690175" y="1115450"/>
              <a:ext cx="31450" cy="20950"/>
            </a:xfrm>
            <a:custGeom>
              <a:rect b="b" l="l" r="r" t="t"/>
              <a:pathLst>
                <a:path extrusionOk="0" h="838" w="1258">
                  <a:moveTo>
                    <a:pt x="1066" y="1"/>
                  </a:moveTo>
                  <a:lnTo>
                    <a:pt x="1" y="615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2"/>
            <p:cNvSpPr/>
            <p:nvPr/>
          </p:nvSpPr>
          <p:spPr>
            <a:xfrm>
              <a:off x="6649175" y="1108300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1065" y="1"/>
                  </a:moveTo>
                  <a:lnTo>
                    <a:pt x="774" y="171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40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2"/>
            <p:cNvSpPr/>
            <p:nvPr/>
          </p:nvSpPr>
          <p:spPr>
            <a:xfrm>
              <a:off x="6675775" y="1105550"/>
              <a:ext cx="4925" cy="36175"/>
            </a:xfrm>
            <a:custGeom>
              <a:rect b="b" l="l" r="r" t="t"/>
              <a:pathLst>
                <a:path extrusionOk="0" h="1447" w="197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2"/>
            <p:cNvSpPr/>
            <p:nvPr/>
          </p:nvSpPr>
          <p:spPr>
            <a:xfrm>
              <a:off x="6649250" y="1138900"/>
              <a:ext cx="31450" cy="20975"/>
            </a:xfrm>
            <a:custGeom>
              <a:rect b="b" l="l" r="r" t="t"/>
              <a:pathLst>
                <a:path extrusionOk="0" h="839" w="1258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2"/>
            <p:cNvSpPr/>
            <p:nvPr/>
          </p:nvSpPr>
          <p:spPr>
            <a:xfrm>
              <a:off x="6608250" y="1131650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1066" y="1"/>
                  </a:moveTo>
                  <a:lnTo>
                    <a:pt x="773" y="169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39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2"/>
            <p:cNvSpPr/>
            <p:nvPr/>
          </p:nvSpPr>
          <p:spPr>
            <a:xfrm>
              <a:off x="6634850" y="1128900"/>
              <a:ext cx="4925" cy="36175"/>
            </a:xfrm>
            <a:custGeom>
              <a:rect b="b" l="l" r="r" t="t"/>
              <a:pathLst>
                <a:path extrusionOk="0" h="1447" w="197">
                  <a:moveTo>
                    <a:pt x="194" y="1"/>
                  </a:moveTo>
                  <a:lnTo>
                    <a:pt x="1" y="111"/>
                  </a:lnTo>
                  <a:lnTo>
                    <a:pt x="5" y="1335"/>
                  </a:lnTo>
                  <a:lnTo>
                    <a:pt x="197" y="144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2"/>
            <p:cNvSpPr/>
            <p:nvPr/>
          </p:nvSpPr>
          <p:spPr>
            <a:xfrm>
              <a:off x="6608325" y="1162250"/>
              <a:ext cx="31450" cy="20950"/>
            </a:xfrm>
            <a:custGeom>
              <a:rect b="b" l="l" r="r" t="t"/>
              <a:pathLst>
                <a:path extrusionOk="0" h="838" w="1258">
                  <a:moveTo>
                    <a:pt x="1066" y="1"/>
                  </a:moveTo>
                  <a:lnTo>
                    <a:pt x="0" y="615"/>
                  </a:lnTo>
                  <a:lnTo>
                    <a:pt x="0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2"/>
            <p:cNvSpPr/>
            <p:nvPr/>
          </p:nvSpPr>
          <p:spPr>
            <a:xfrm>
              <a:off x="6469075" y="1027900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5" y="1"/>
                  </a:moveTo>
                  <a:lnTo>
                    <a:pt x="1" y="1225"/>
                  </a:lnTo>
                  <a:lnTo>
                    <a:pt x="1066" y="1839"/>
                  </a:lnTo>
                  <a:lnTo>
                    <a:pt x="1068" y="1506"/>
                  </a:lnTo>
                  <a:lnTo>
                    <a:pt x="1069" y="616"/>
                  </a:lnTo>
                  <a:lnTo>
                    <a:pt x="298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2"/>
            <p:cNvSpPr/>
            <p:nvPr/>
          </p:nvSpPr>
          <p:spPr>
            <a:xfrm>
              <a:off x="6464300" y="1025150"/>
              <a:ext cx="4900" cy="36175"/>
            </a:xfrm>
            <a:custGeom>
              <a:rect b="b" l="l" r="r" t="t"/>
              <a:pathLst>
                <a:path extrusionOk="0" h="1447" w="196">
                  <a:moveTo>
                    <a:pt x="5" y="0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2"/>
            <p:cNvSpPr/>
            <p:nvPr/>
          </p:nvSpPr>
          <p:spPr>
            <a:xfrm>
              <a:off x="6464300" y="1058500"/>
              <a:ext cx="31450" cy="20950"/>
            </a:xfrm>
            <a:custGeom>
              <a:rect b="b" l="l" r="r" t="t"/>
              <a:pathLst>
                <a:path extrusionOk="0" h="838" w="1258">
                  <a:moveTo>
                    <a:pt x="192" y="1"/>
                  </a:moveTo>
                  <a:lnTo>
                    <a:pt x="0" y="112"/>
                  </a:lnTo>
                  <a:lnTo>
                    <a:pt x="1257" y="837"/>
                  </a:lnTo>
                  <a:lnTo>
                    <a:pt x="1257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2"/>
            <p:cNvSpPr/>
            <p:nvPr/>
          </p:nvSpPr>
          <p:spPr>
            <a:xfrm>
              <a:off x="6510000" y="1051350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5" y="1"/>
                  </a:moveTo>
                  <a:lnTo>
                    <a:pt x="1" y="1225"/>
                  </a:lnTo>
                  <a:lnTo>
                    <a:pt x="1067" y="1840"/>
                  </a:lnTo>
                  <a:lnTo>
                    <a:pt x="1067" y="1506"/>
                  </a:lnTo>
                  <a:lnTo>
                    <a:pt x="1069" y="616"/>
                  </a:lnTo>
                  <a:lnTo>
                    <a:pt x="298" y="17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2"/>
            <p:cNvSpPr/>
            <p:nvPr/>
          </p:nvSpPr>
          <p:spPr>
            <a:xfrm>
              <a:off x="6505225" y="1048600"/>
              <a:ext cx="4925" cy="36175"/>
            </a:xfrm>
            <a:custGeom>
              <a:rect b="b" l="l" r="r" t="t"/>
              <a:pathLst>
                <a:path extrusionOk="0" h="1447" w="197">
                  <a:moveTo>
                    <a:pt x="5" y="1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2"/>
            <p:cNvSpPr/>
            <p:nvPr/>
          </p:nvSpPr>
          <p:spPr>
            <a:xfrm>
              <a:off x="6505225" y="1081950"/>
              <a:ext cx="31450" cy="20975"/>
            </a:xfrm>
            <a:custGeom>
              <a:rect b="b" l="l" r="r" t="t"/>
              <a:pathLst>
                <a:path extrusionOk="0" h="839" w="1258">
                  <a:moveTo>
                    <a:pt x="192" y="1"/>
                  </a:moveTo>
                  <a:lnTo>
                    <a:pt x="0" y="114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2"/>
            <p:cNvSpPr/>
            <p:nvPr/>
          </p:nvSpPr>
          <p:spPr>
            <a:xfrm>
              <a:off x="6550925" y="1074700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5" y="1"/>
                  </a:moveTo>
                  <a:lnTo>
                    <a:pt x="1" y="1225"/>
                  </a:lnTo>
                  <a:lnTo>
                    <a:pt x="1067" y="1839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7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2"/>
            <p:cNvSpPr/>
            <p:nvPr/>
          </p:nvSpPr>
          <p:spPr>
            <a:xfrm>
              <a:off x="6546150" y="1071950"/>
              <a:ext cx="4925" cy="36175"/>
            </a:xfrm>
            <a:custGeom>
              <a:rect b="b" l="l" r="r" t="t"/>
              <a:pathLst>
                <a:path extrusionOk="0" h="1447" w="197">
                  <a:moveTo>
                    <a:pt x="5" y="1"/>
                  </a:moveTo>
                  <a:lnTo>
                    <a:pt x="1" y="1446"/>
                  </a:lnTo>
                  <a:lnTo>
                    <a:pt x="192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2"/>
            <p:cNvSpPr/>
            <p:nvPr/>
          </p:nvSpPr>
          <p:spPr>
            <a:xfrm>
              <a:off x="6546150" y="1105300"/>
              <a:ext cx="31450" cy="20975"/>
            </a:xfrm>
            <a:custGeom>
              <a:rect b="b" l="l" r="r" t="t"/>
              <a:pathLst>
                <a:path extrusionOk="0" h="839" w="1258">
                  <a:moveTo>
                    <a:pt x="192" y="1"/>
                  </a:moveTo>
                  <a:lnTo>
                    <a:pt x="1" y="112"/>
                  </a:lnTo>
                  <a:lnTo>
                    <a:pt x="1258" y="839"/>
                  </a:lnTo>
                  <a:lnTo>
                    <a:pt x="1258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2"/>
            <p:cNvSpPr/>
            <p:nvPr/>
          </p:nvSpPr>
          <p:spPr>
            <a:xfrm>
              <a:off x="6690100" y="1027900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1065" y="1"/>
                  </a:moveTo>
                  <a:lnTo>
                    <a:pt x="772" y="169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39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2"/>
            <p:cNvSpPr/>
            <p:nvPr/>
          </p:nvSpPr>
          <p:spPr>
            <a:xfrm>
              <a:off x="6716725" y="1025150"/>
              <a:ext cx="4900" cy="36175"/>
            </a:xfrm>
            <a:custGeom>
              <a:rect b="b" l="l" r="r" t="t"/>
              <a:pathLst>
                <a:path extrusionOk="0" h="1447" w="196">
                  <a:moveTo>
                    <a:pt x="192" y="0"/>
                  </a:moveTo>
                  <a:lnTo>
                    <a:pt x="0" y="111"/>
                  </a:lnTo>
                  <a:lnTo>
                    <a:pt x="3" y="1335"/>
                  </a:lnTo>
                  <a:lnTo>
                    <a:pt x="196" y="1446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2"/>
            <p:cNvSpPr/>
            <p:nvPr/>
          </p:nvSpPr>
          <p:spPr>
            <a:xfrm>
              <a:off x="6690175" y="1058500"/>
              <a:ext cx="31450" cy="20950"/>
            </a:xfrm>
            <a:custGeom>
              <a:rect b="b" l="l" r="r" t="t"/>
              <a:pathLst>
                <a:path extrusionOk="0" h="838" w="1258">
                  <a:moveTo>
                    <a:pt x="1066" y="1"/>
                  </a:moveTo>
                  <a:lnTo>
                    <a:pt x="1" y="615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2"/>
            <p:cNvSpPr/>
            <p:nvPr/>
          </p:nvSpPr>
          <p:spPr>
            <a:xfrm>
              <a:off x="6649175" y="1051350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1065" y="1"/>
                  </a:moveTo>
                  <a:lnTo>
                    <a:pt x="774" y="171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40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2"/>
            <p:cNvSpPr/>
            <p:nvPr/>
          </p:nvSpPr>
          <p:spPr>
            <a:xfrm>
              <a:off x="6675775" y="1048600"/>
              <a:ext cx="4925" cy="36175"/>
            </a:xfrm>
            <a:custGeom>
              <a:rect b="b" l="l" r="r" t="t"/>
              <a:pathLst>
                <a:path extrusionOk="0" h="1447" w="197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2"/>
            <p:cNvSpPr/>
            <p:nvPr/>
          </p:nvSpPr>
          <p:spPr>
            <a:xfrm>
              <a:off x="6649250" y="1081950"/>
              <a:ext cx="31450" cy="20975"/>
            </a:xfrm>
            <a:custGeom>
              <a:rect b="b" l="l" r="r" t="t"/>
              <a:pathLst>
                <a:path extrusionOk="0" h="839" w="1258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4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2"/>
            <p:cNvSpPr/>
            <p:nvPr/>
          </p:nvSpPr>
          <p:spPr>
            <a:xfrm>
              <a:off x="6608250" y="1074700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1066" y="1"/>
                  </a:moveTo>
                  <a:lnTo>
                    <a:pt x="773" y="170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39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2"/>
            <p:cNvSpPr/>
            <p:nvPr/>
          </p:nvSpPr>
          <p:spPr>
            <a:xfrm>
              <a:off x="6634850" y="1071950"/>
              <a:ext cx="4925" cy="36175"/>
            </a:xfrm>
            <a:custGeom>
              <a:rect b="b" l="l" r="r" t="t"/>
              <a:pathLst>
                <a:path extrusionOk="0" h="1447" w="197">
                  <a:moveTo>
                    <a:pt x="194" y="1"/>
                  </a:moveTo>
                  <a:lnTo>
                    <a:pt x="1" y="111"/>
                  </a:lnTo>
                  <a:lnTo>
                    <a:pt x="5" y="1335"/>
                  </a:lnTo>
                  <a:lnTo>
                    <a:pt x="197" y="144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2"/>
            <p:cNvSpPr/>
            <p:nvPr/>
          </p:nvSpPr>
          <p:spPr>
            <a:xfrm>
              <a:off x="6608325" y="1105300"/>
              <a:ext cx="31450" cy="20975"/>
            </a:xfrm>
            <a:custGeom>
              <a:rect b="b" l="l" r="r" t="t"/>
              <a:pathLst>
                <a:path extrusionOk="0" h="839" w="1258">
                  <a:moveTo>
                    <a:pt x="1066" y="1"/>
                  </a:moveTo>
                  <a:lnTo>
                    <a:pt x="0" y="615"/>
                  </a:lnTo>
                  <a:lnTo>
                    <a:pt x="0" y="839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2"/>
            <p:cNvSpPr/>
            <p:nvPr/>
          </p:nvSpPr>
          <p:spPr>
            <a:xfrm>
              <a:off x="6690100" y="1142275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1065" y="1"/>
                  </a:moveTo>
                  <a:lnTo>
                    <a:pt x="772" y="170"/>
                  </a:lnTo>
                  <a:lnTo>
                    <a:pt x="1" y="615"/>
                  </a:lnTo>
                  <a:lnTo>
                    <a:pt x="4" y="1506"/>
                  </a:lnTo>
                  <a:lnTo>
                    <a:pt x="4" y="1839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2"/>
            <p:cNvSpPr/>
            <p:nvPr/>
          </p:nvSpPr>
          <p:spPr>
            <a:xfrm>
              <a:off x="6716725" y="1139525"/>
              <a:ext cx="4900" cy="36175"/>
            </a:xfrm>
            <a:custGeom>
              <a:rect b="b" l="l" r="r" t="t"/>
              <a:pathLst>
                <a:path extrusionOk="0" h="1447" w="196">
                  <a:moveTo>
                    <a:pt x="192" y="0"/>
                  </a:moveTo>
                  <a:lnTo>
                    <a:pt x="0" y="111"/>
                  </a:lnTo>
                  <a:lnTo>
                    <a:pt x="3" y="1335"/>
                  </a:lnTo>
                  <a:lnTo>
                    <a:pt x="196" y="1446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2"/>
            <p:cNvSpPr/>
            <p:nvPr/>
          </p:nvSpPr>
          <p:spPr>
            <a:xfrm>
              <a:off x="6690175" y="1172875"/>
              <a:ext cx="31450" cy="20975"/>
            </a:xfrm>
            <a:custGeom>
              <a:rect b="b" l="l" r="r" t="t"/>
              <a:pathLst>
                <a:path extrusionOk="0" h="839" w="1258">
                  <a:moveTo>
                    <a:pt x="1066" y="1"/>
                  </a:moveTo>
                  <a:lnTo>
                    <a:pt x="1" y="615"/>
                  </a:lnTo>
                  <a:lnTo>
                    <a:pt x="1" y="839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2"/>
            <p:cNvSpPr/>
            <p:nvPr/>
          </p:nvSpPr>
          <p:spPr>
            <a:xfrm>
              <a:off x="6649175" y="1165775"/>
              <a:ext cx="26750" cy="45950"/>
            </a:xfrm>
            <a:custGeom>
              <a:rect b="b" l="l" r="r" t="t"/>
              <a:pathLst>
                <a:path extrusionOk="0" h="1838" w="1070">
                  <a:moveTo>
                    <a:pt x="1065" y="0"/>
                  </a:moveTo>
                  <a:lnTo>
                    <a:pt x="774" y="169"/>
                  </a:lnTo>
                  <a:lnTo>
                    <a:pt x="1" y="615"/>
                  </a:lnTo>
                  <a:lnTo>
                    <a:pt x="4" y="1504"/>
                  </a:lnTo>
                  <a:lnTo>
                    <a:pt x="4" y="1838"/>
                  </a:lnTo>
                  <a:lnTo>
                    <a:pt x="1069" y="1223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2"/>
            <p:cNvSpPr/>
            <p:nvPr/>
          </p:nvSpPr>
          <p:spPr>
            <a:xfrm>
              <a:off x="6675775" y="1162975"/>
              <a:ext cx="4925" cy="36200"/>
            </a:xfrm>
            <a:custGeom>
              <a:rect b="b" l="l" r="r" t="t"/>
              <a:pathLst>
                <a:path extrusionOk="0" h="1448" w="197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8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2"/>
            <p:cNvSpPr/>
            <p:nvPr/>
          </p:nvSpPr>
          <p:spPr>
            <a:xfrm>
              <a:off x="6649250" y="1196325"/>
              <a:ext cx="31450" cy="20975"/>
            </a:xfrm>
            <a:custGeom>
              <a:rect b="b" l="l" r="r" t="t"/>
              <a:pathLst>
                <a:path extrusionOk="0" h="839" w="1258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4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2"/>
            <p:cNvSpPr/>
            <p:nvPr/>
          </p:nvSpPr>
          <p:spPr>
            <a:xfrm>
              <a:off x="6608250" y="1189075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1066" y="1"/>
                  </a:moveTo>
                  <a:lnTo>
                    <a:pt x="773" y="170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39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2"/>
            <p:cNvSpPr/>
            <p:nvPr/>
          </p:nvSpPr>
          <p:spPr>
            <a:xfrm>
              <a:off x="6634850" y="1186325"/>
              <a:ext cx="4925" cy="36175"/>
            </a:xfrm>
            <a:custGeom>
              <a:rect b="b" l="l" r="r" t="t"/>
              <a:pathLst>
                <a:path extrusionOk="0" h="1447" w="197">
                  <a:moveTo>
                    <a:pt x="194" y="0"/>
                  </a:moveTo>
                  <a:lnTo>
                    <a:pt x="1" y="111"/>
                  </a:lnTo>
                  <a:lnTo>
                    <a:pt x="5" y="1335"/>
                  </a:lnTo>
                  <a:lnTo>
                    <a:pt x="197" y="1446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2"/>
            <p:cNvSpPr/>
            <p:nvPr/>
          </p:nvSpPr>
          <p:spPr>
            <a:xfrm>
              <a:off x="6608325" y="1219675"/>
              <a:ext cx="31450" cy="20975"/>
            </a:xfrm>
            <a:custGeom>
              <a:rect b="b" l="l" r="r" t="t"/>
              <a:pathLst>
                <a:path extrusionOk="0" h="839" w="1258">
                  <a:moveTo>
                    <a:pt x="1066" y="1"/>
                  </a:moveTo>
                  <a:lnTo>
                    <a:pt x="0" y="615"/>
                  </a:lnTo>
                  <a:lnTo>
                    <a:pt x="0" y="839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2"/>
            <p:cNvSpPr/>
            <p:nvPr/>
          </p:nvSpPr>
          <p:spPr>
            <a:xfrm>
              <a:off x="6690100" y="1199700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1065" y="1"/>
                  </a:moveTo>
                  <a:lnTo>
                    <a:pt x="772" y="170"/>
                  </a:lnTo>
                  <a:lnTo>
                    <a:pt x="1" y="615"/>
                  </a:lnTo>
                  <a:lnTo>
                    <a:pt x="4" y="1506"/>
                  </a:lnTo>
                  <a:lnTo>
                    <a:pt x="4" y="1839"/>
                  </a:lnTo>
                  <a:lnTo>
                    <a:pt x="1069" y="1224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2"/>
            <p:cNvSpPr/>
            <p:nvPr/>
          </p:nvSpPr>
          <p:spPr>
            <a:xfrm>
              <a:off x="6716725" y="1196950"/>
              <a:ext cx="4900" cy="36175"/>
            </a:xfrm>
            <a:custGeom>
              <a:rect b="b" l="l" r="r" t="t"/>
              <a:pathLst>
                <a:path extrusionOk="0" h="1447" w="196">
                  <a:moveTo>
                    <a:pt x="192" y="0"/>
                  </a:moveTo>
                  <a:lnTo>
                    <a:pt x="0" y="111"/>
                  </a:lnTo>
                  <a:lnTo>
                    <a:pt x="3" y="1334"/>
                  </a:lnTo>
                  <a:lnTo>
                    <a:pt x="196" y="1446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2"/>
            <p:cNvSpPr/>
            <p:nvPr/>
          </p:nvSpPr>
          <p:spPr>
            <a:xfrm>
              <a:off x="6690175" y="1230300"/>
              <a:ext cx="31450" cy="20975"/>
            </a:xfrm>
            <a:custGeom>
              <a:rect b="b" l="l" r="r" t="t"/>
              <a:pathLst>
                <a:path extrusionOk="0" h="839" w="1258">
                  <a:moveTo>
                    <a:pt x="1066" y="0"/>
                  </a:moveTo>
                  <a:lnTo>
                    <a:pt x="1" y="615"/>
                  </a:lnTo>
                  <a:lnTo>
                    <a:pt x="1" y="839"/>
                  </a:lnTo>
                  <a:lnTo>
                    <a:pt x="1258" y="114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2"/>
            <p:cNvSpPr/>
            <p:nvPr/>
          </p:nvSpPr>
          <p:spPr>
            <a:xfrm>
              <a:off x="6649175" y="1223200"/>
              <a:ext cx="26750" cy="45975"/>
            </a:xfrm>
            <a:custGeom>
              <a:rect b="b" l="l" r="r" t="t"/>
              <a:pathLst>
                <a:path extrusionOk="0" h="1839" w="1070">
                  <a:moveTo>
                    <a:pt x="1065" y="0"/>
                  </a:moveTo>
                  <a:lnTo>
                    <a:pt x="774" y="168"/>
                  </a:lnTo>
                  <a:lnTo>
                    <a:pt x="1" y="615"/>
                  </a:lnTo>
                  <a:lnTo>
                    <a:pt x="4" y="1505"/>
                  </a:lnTo>
                  <a:lnTo>
                    <a:pt x="4" y="1839"/>
                  </a:lnTo>
                  <a:lnTo>
                    <a:pt x="1069" y="1224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2"/>
            <p:cNvSpPr/>
            <p:nvPr/>
          </p:nvSpPr>
          <p:spPr>
            <a:xfrm>
              <a:off x="6675775" y="1220400"/>
              <a:ext cx="4925" cy="36200"/>
            </a:xfrm>
            <a:custGeom>
              <a:rect b="b" l="l" r="r" t="t"/>
              <a:pathLst>
                <a:path extrusionOk="0" h="1448" w="197">
                  <a:moveTo>
                    <a:pt x="192" y="1"/>
                  </a:moveTo>
                  <a:lnTo>
                    <a:pt x="1" y="112"/>
                  </a:lnTo>
                  <a:lnTo>
                    <a:pt x="4" y="1336"/>
                  </a:lnTo>
                  <a:lnTo>
                    <a:pt x="197" y="1448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6649250" y="1253800"/>
              <a:ext cx="31450" cy="20925"/>
            </a:xfrm>
            <a:custGeom>
              <a:rect b="b" l="l" r="r" t="t"/>
              <a:pathLst>
                <a:path extrusionOk="0" h="837" w="1258">
                  <a:moveTo>
                    <a:pt x="1066" y="0"/>
                  </a:moveTo>
                  <a:lnTo>
                    <a:pt x="1" y="615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6608250" y="1246550"/>
              <a:ext cx="26750" cy="45950"/>
            </a:xfrm>
            <a:custGeom>
              <a:rect b="b" l="l" r="r" t="t"/>
              <a:pathLst>
                <a:path extrusionOk="0" h="1838" w="1070">
                  <a:moveTo>
                    <a:pt x="1066" y="0"/>
                  </a:moveTo>
                  <a:lnTo>
                    <a:pt x="773" y="168"/>
                  </a:lnTo>
                  <a:lnTo>
                    <a:pt x="0" y="615"/>
                  </a:lnTo>
                  <a:lnTo>
                    <a:pt x="3" y="1504"/>
                  </a:lnTo>
                  <a:lnTo>
                    <a:pt x="5" y="1837"/>
                  </a:lnTo>
                  <a:lnTo>
                    <a:pt x="1069" y="122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6634850" y="1243750"/>
              <a:ext cx="4925" cy="36200"/>
            </a:xfrm>
            <a:custGeom>
              <a:rect b="b" l="l" r="r" t="t"/>
              <a:pathLst>
                <a:path extrusionOk="0" h="1448" w="197">
                  <a:moveTo>
                    <a:pt x="194" y="0"/>
                  </a:moveTo>
                  <a:lnTo>
                    <a:pt x="1" y="111"/>
                  </a:lnTo>
                  <a:lnTo>
                    <a:pt x="5" y="1334"/>
                  </a:lnTo>
                  <a:lnTo>
                    <a:pt x="197" y="1448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2"/>
            <p:cNvSpPr/>
            <p:nvPr/>
          </p:nvSpPr>
          <p:spPr>
            <a:xfrm>
              <a:off x="6608325" y="1277100"/>
              <a:ext cx="31450" cy="20975"/>
            </a:xfrm>
            <a:custGeom>
              <a:rect b="b" l="l" r="r" t="t"/>
              <a:pathLst>
                <a:path extrusionOk="0" h="839" w="1258">
                  <a:moveTo>
                    <a:pt x="1066" y="0"/>
                  </a:moveTo>
                  <a:lnTo>
                    <a:pt x="0" y="615"/>
                  </a:lnTo>
                  <a:lnTo>
                    <a:pt x="0" y="839"/>
                  </a:lnTo>
                  <a:lnTo>
                    <a:pt x="1258" y="114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2"/>
            <p:cNvSpPr/>
            <p:nvPr/>
          </p:nvSpPr>
          <p:spPr>
            <a:xfrm>
              <a:off x="6690100" y="1257150"/>
              <a:ext cx="26750" cy="45975"/>
            </a:xfrm>
            <a:custGeom>
              <a:rect b="b" l="l" r="r" t="t"/>
              <a:pathLst>
                <a:path extrusionOk="0" h="1839" w="1070">
                  <a:moveTo>
                    <a:pt x="1065" y="1"/>
                  </a:moveTo>
                  <a:lnTo>
                    <a:pt x="772" y="169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38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2"/>
            <p:cNvSpPr/>
            <p:nvPr/>
          </p:nvSpPr>
          <p:spPr>
            <a:xfrm>
              <a:off x="6716725" y="1254375"/>
              <a:ext cx="4900" cy="36200"/>
            </a:xfrm>
            <a:custGeom>
              <a:rect b="b" l="l" r="r" t="t"/>
              <a:pathLst>
                <a:path extrusionOk="0" h="1448" w="196">
                  <a:moveTo>
                    <a:pt x="192" y="0"/>
                  </a:moveTo>
                  <a:lnTo>
                    <a:pt x="0" y="112"/>
                  </a:lnTo>
                  <a:lnTo>
                    <a:pt x="3" y="1334"/>
                  </a:lnTo>
                  <a:lnTo>
                    <a:pt x="196" y="1447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2"/>
            <p:cNvSpPr/>
            <p:nvPr/>
          </p:nvSpPr>
          <p:spPr>
            <a:xfrm>
              <a:off x="6690175" y="1287750"/>
              <a:ext cx="31450" cy="20950"/>
            </a:xfrm>
            <a:custGeom>
              <a:rect b="b" l="l" r="r" t="t"/>
              <a:pathLst>
                <a:path extrusionOk="0" h="838" w="1258">
                  <a:moveTo>
                    <a:pt x="1066" y="1"/>
                  </a:moveTo>
                  <a:lnTo>
                    <a:pt x="1" y="614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2"/>
            <p:cNvSpPr/>
            <p:nvPr/>
          </p:nvSpPr>
          <p:spPr>
            <a:xfrm>
              <a:off x="6649175" y="1280625"/>
              <a:ext cx="26750" cy="45975"/>
            </a:xfrm>
            <a:custGeom>
              <a:rect b="b" l="l" r="r" t="t"/>
              <a:pathLst>
                <a:path extrusionOk="0" h="1839" w="1070">
                  <a:moveTo>
                    <a:pt x="1065" y="0"/>
                  </a:moveTo>
                  <a:lnTo>
                    <a:pt x="774" y="170"/>
                  </a:lnTo>
                  <a:lnTo>
                    <a:pt x="1" y="615"/>
                  </a:lnTo>
                  <a:lnTo>
                    <a:pt x="4" y="1505"/>
                  </a:lnTo>
                  <a:lnTo>
                    <a:pt x="4" y="1839"/>
                  </a:lnTo>
                  <a:lnTo>
                    <a:pt x="1069" y="1224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2"/>
            <p:cNvSpPr/>
            <p:nvPr/>
          </p:nvSpPr>
          <p:spPr>
            <a:xfrm>
              <a:off x="6675775" y="1277850"/>
              <a:ext cx="4925" cy="36175"/>
            </a:xfrm>
            <a:custGeom>
              <a:rect b="b" l="l" r="r" t="t"/>
              <a:pathLst>
                <a:path extrusionOk="0" h="1447" w="197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2"/>
            <p:cNvSpPr/>
            <p:nvPr/>
          </p:nvSpPr>
          <p:spPr>
            <a:xfrm>
              <a:off x="6649250" y="1311200"/>
              <a:ext cx="31450" cy="21000"/>
            </a:xfrm>
            <a:custGeom>
              <a:rect b="b" l="l" r="r" t="t"/>
              <a:pathLst>
                <a:path extrusionOk="0" h="840" w="1258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3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2"/>
            <p:cNvSpPr/>
            <p:nvPr/>
          </p:nvSpPr>
          <p:spPr>
            <a:xfrm>
              <a:off x="6608250" y="1303950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1066" y="1"/>
                  </a:moveTo>
                  <a:lnTo>
                    <a:pt x="773" y="169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40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2"/>
            <p:cNvSpPr/>
            <p:nvPr/>
          </p:nvSpPr>
          <p:spPr>
            <a:xfrm>
              <a:off x="6634850" y="1301175"/>
              <a:ext cx="4925" cy="36200"/>
            </a:xfrm>
            <a:custGeom>
              <a:rect b="b" l="l" r="r" t="t"/>
              <a:pathLst>
                <a:path extrusionOk="0" h="1448" w="197">
                  <a:moveTo>
                    <a:pt x="194" y="0"/>
                  </a:moveTo>
                  <a:lnTo>
                    <a:pt x="1" y="112"/>
                  </a:lnTo>
                  <a:lnTo>
                    <a:pt x="5" y="1336"/>
                  </a:lnTo>
                  <a:lnTo>
                    <a:pt x="197" y="144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2"/>
            <p:cNvSpPr/>
            <p:nvPr/>
          </p:nvSpPr>
          <p:spPr>
            <a:xfrm>
              <a:off x="6608325" y="1334550"/>
              <a:ext cx="31450" cy="20950"/>
            </a:xfrm>
            <a:custGeom>
              <a:rect b="b" l="l" r="r" t="t"/>
              <a:pathLst>
                <a:path extrusionOk="0" h="838" w="1258">
                  <a:moveTo>
                    <a:pt x="1066" y="1"/>
                  </a:moveTo>
                  <a:lnTo>
                    <a:pt x="0" y="616"/>
                  </a:lnTo>
                  <a:lnTo>
                    <a:pt x="0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2"/>
            <p:cNvSpPr/>
            <p:nvPr/>
          </p:nvSpPr>
          <p:spPr>
            <a:xfrm>
              <a:off x="6690100" y="1314575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1065" y="1"/>
                  </a:moveTo>
                  <a:lnTo>
                    <a:pt x="772" y="169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40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2"/>
            <p:cNvSpPr/>
            <p:nvPr/>
          </p:nvSpPr>
          <p:spPr>
            <a:xfrm>
              <a:off x="6716725" y="1311825"/>
              <a:ext cx="4900" cy="36175"/>
            </a:xfrm>
            <a:custGeom>
              <a:rect b="b" l="l" r="r" t="t"/>
              <a:pathLst>
                <a:path extrusionOk="0" h="1447" w="196">
                  <a:moveTo>
                    <a:pt x="192" y="1"/>
                  </a:moveTo>
                  <a:lnTo>
                    <a:pt x="0" y="111"/>
                  </a:lnTo>
                  <a:lnTo>
                    <a:pt x="3" y="1335"/>
                  </a:lnTo>
                  <a:lnTo>
                    <a:pt x="196" y="144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2"/>
            <p:cNvSpPr/>
            <p:nvPr/>
          </p:nvSpPr>
          <p:spPr>
            <a:xfrm>
              <a:off x="6690175" y="1345175"/>
              <a:ext cx="31450" cy="20950"/>
            </a:xfrm>
            <a:custGeom>
              <a:rect b="b" l="l" r="r" t="t"/>
              <a:pathLst>
                <a:path extrusionOk="0" h="838" w="1258">
                  <a:moveTo>
                    <a:pt x="1066" y="1"/>
                  </a:moveTo>
                  <a:lnTo>
                    <a:pt x="1" y="616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2"/>
            <p:cNvSpPr/>
            <p:nvPr/>
          </p:nvSpPr>
          <p:spPr>
            <a:xfrm>
              <a:off x="6649175" y="1338050"/>
              <a:ext cx="26750" cy="45975"/>
            </a:xfrm>
            <a:custGeom>
              <a:rect b="b" l="l" r="r" t="t"/>
              <a:pathLst>
                <a:path extrusionOk="0" h="1839" w="1070">
                  <a:moveTo>
                    <a:pt x="1065" y="0"/>
                  </a:moveTo>
                  <a:lnTo>
                    <a:pt x="774" y="170"/>
                  </a:lnTo>
                  <a:lnTo>
                    <a:pt x="1" y="615"/>
                  </a:lnTo>
                  <a:lnTo>
                    <a:pt x="4" y="1505"/>
                  </a:lnTo>
                  <a:lnTo>
                    <a:pt x="4" y="1839"/>
                  </a:lnTo>
                  <a:lnTo>
                    <a:pt x="1069" y="1224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2"/>
            <p:cNvSpPr/>
            <p:nvPr/>
          </p:nvSpPr>
          <p:spPr>
            <a:xfrm>
              <a:off x="6675775" y="1335275"/>
              <a:ext cx="4925" cy="36175"/>
            </a:xfrm>
            <a:custGeom>
              <a:rect b="b" l="l" r="r" t="t"/>
              <a:pathLst>
                <a:path extrusionOk="0" h="1447" w="197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2"/>
            <p:cNvSpPr/>
            <p:nvPr/>
          </p:nvSpPr>
          <p:spPr>
            <a:xfrm>
              <a:off x="6649250" y="1368625"/>
              <a:ext cx="31450" cy="21000"/>
            </a:xfrm>
            <a:custGeom>
              <a:rect b="b" l="l" r="r" t="t"/>
              <a:pathLst>
                <a:path extrusionOk="0" h="840" w="1258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3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2"/>
            <p:cNvSpPr/>
            <p:nvPr/>
          </p:nvSpPr>
          <p:spPr>
            <a:xfrm>
              <a:off x="6608250" y="1361375"/>
              <a:ext cx="26750" cy="46000"/>
            </a:xfrm>
            <a:custGeom>
              <a:rect b="b" l="l" r="r" t="t"/>
              <a:pathLst>
                <a:path extrusionOk="0" h="1840" w="1070">
                  <a:moveTo>
                    <a:pt x="1066" y="1"/>
                  </a:moveTo>
                  <a:lnTo>
                    <a:pt x="773" y="169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40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2"/>
            <p:cNvSpPr/>
            <p:nvPr/>
          </p:nvSpPr>
          <p:spPr>
            <a:xfrm>
              <a:off x="6634850" y="1358625"/>
              <a:ext cx="4925" cy="36175"/>
            </a:xfrm>
            <a:custGeom>
              <a:rect b="b" l="l" r="r" t="t"/>
              <a:pathLst>
                <a:path extrusionOk="0" h="1447" w="197">
                  <a:moveTo>
                    <a:pt x="194" y="1"/>
                  </a:moveTo>
                  <a:lnTo>
                    <a:pt x="1" y="111"/>
                  </a:lnTo>
                  <a:lnTo>
                    <a:pt x="5" y="1335"/>
                  </a:lnTo>
                  <a:lnTo>
                    <a:pt x="197" y="144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2"/>
            <p:cNvSpPr/>
            <p:nvPr/>
          </p:nvSpPr>
          <p:spPr>
            <a:xfrm>
              <a:off x="6608325" y="1391975"/>
              <a:ext cx="31450" cy="20950"/>
            </a:xfrm>
            <a:custGeom>
              <a:rect b="b" l="l" r="r" t="t"/>
              <a:pathLst>
                <a:path extrusionOk="0" h="838" w="1258">
                  <a:moveTo>
                    <a:pt x="1066" y="1"/>
                  </a:moveTo>
                  <a:lnTo>
                    <a:pt x="0" y="616"/>
                  </a:lnTo>
                  <a:lnTo>
                    <a:pt x="0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2"/>
            <p:cNvSpPr/>
            <p:nvPr/>
          </p:nvSpPr>
          <p:spPr>
            <a:xfrm>
              <a:off x="6594075" y="895150"/>
              <a:ext cx="91525" cy="144900"/>
            </a:xfrm>
            <a:custGeom>
              <a:rect b="b" l="l" r="r" t="t"/>
              <a:pathLst>
                <a:path extrusionOk="0" h="5796" w="3661">
                  <a:moveTo>
                    <a:pt x="3626" y="1"/>
                  </a:moveTo>
                  <a:lnTo>
                    <a:pt x="1" y="2054"/>
                  </a:lnTo>
                  <a:lnTo>
                    <a:pt x="35" y="5795"/>
                  </a:lnTo>
                  <a:lnTo>
                    <a:pt x="3660" y="3740"/>
                  </a:lnTo>
                  <a:lnTo>
                    <a:pt x="3626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2"/>
            <p:cNvSpPr/>
            <p:nvPr/>
          </p:nvSpPr>
          <p:spPr>
            <a:xfrm>
              <a:off x="6500875" y="893350"/>
              <a:ext cx="94100" cy="146700"/>
            </a:xfrm>
            <a:custGeom>
              <a:rect b="b" l="l" r="r" t="t"/>
              <a:pathLst>
                <a:path extrusionOk="0" h="5868" w="3764">
                  <a:moveTo>
                    <a:pt x="0" y="0"/>
                  </a:moveTo>
                  <a:lnTo>
                    <a:pt x="35" y="3741"/>
                  </a:lnTo>
                  <a:lnTo>
                    <a:pt x="3763" y="5867"/>
                  </a:lnTo>
                  <a:lnTo>
                    <a:pt x="3729" y="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2"/>
            <p:cNvSpPr/>
            <p:nvPr/>
          </p:nvSpPr>
          <p:spPr>
            <a:xfrm>
              <a:off x="6500875" y="842000"/>
              <a:ext cx="183850" cy="104500"/>
            </a:xfrm>
            <a:custGeom>
              <a:rect b="b" l="l" r="r" t="t"/>
              <a:pathLst>
                <a:path extrusionOk="0" h="4180" w="7354">
                  <a:moveTo>
                    <a:pt x="3627" y="1"/>
                  </a:moveTo>
                  <a:lnTo>
                    <a:pt x="0" y="2054"/>
                  </a:lnTo>
                  <a:lnTo>
                    <a:pt x="3729" y="4180"/>
                  </a:lnTo>
                  <a:lnTo>
                    <a:pt x="7354" y="2127"/>
                  </a:lnTo>
                  <a:lnTo>
                    <a:pt x="362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2"/>
            <p:cNvSpPr/>
            <p:nvPr/>
          </p:nvSpPr>
          <p:spPr>
            <a:xfrm>
              <a:off x="6513925" y="957475"/>
              <a:ext cx="17250" cy="29675"/>
            </a:xfrm>
            <a:custGeom>
              <a:rect b="b" l="l" r="r" t="t"/>
              <a:pathLst>
                <a:path extrusionOk="0" h="1187" w="690">
                  <a:moveTo>
                    <a:pt x="2" y="0"/>
                  </a:moveTo>
                  <a:lnTo>
                    <a:pt x="0" y="790"/>
                  </a:lnTo>
                  <a:lnTo>
                    <a:pt x="688" y="1186"/>
                  </a:lnTo>
                  <a:lnTo>
                    <a:pt x="688" y="972"/>
                  </a:lnTo>
                  <a:lnTo>
                    <a:pt x="689" y="396"/>
                  </a:lnTo>
                  <a:lnTo>
                    <a:pt x="190" y="10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2"/>
            <p:cNvSpPr/>
            <p:nvPr/>
          </p:nvSpPr>
          <p:spPr>
            <a:xfrm>
              <a:off x="6510800" y="955650"/>
              <a:ext cx="3175" cy="23375"/>
            </a:xfrm>
            <a:custGeom>
              <a:rect b="b" l="l" r="r" t="t"/>
              <a:pathLst>
                <a:path extrusionOk="0" h="935" w="127">
                  <a:moveTo>
                    <a:pt x="4" y="1"/>
                  </a:moveTo>
                  <a:lnTo>
                    <a:pt x="1" y="935"/>
                  </a:lnTo>
                  <a:lnTo>
                    <a:pt x="125" y="863"/>
                  </a:lnTo>
                  <a:lnTo>
                    <a:pt x="127" y="7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2"/>
            <p:cNvSpPr/>
            <p:nvPr/>
          </p:nvSpPr>
          <p:spPr>
            <a:xfrm>
              <a:off x="6510800" y="977225"/>
              <a:ext cx="20325" cy="13550"/>
            </a:xfrm>
            <a:custGeom>
              <a:rect b="b" l="l" r="r" t="t"/>
              <a:pathLst>
                <a:path extrusionOk="0" h="542" w="813">
                  <a:moveTo>
                    <a:pt x="125" y="0"/>
                  </a:moveTo>
                  <a:lnTo>
                    <a:pt x="1" y="72"/>
                  </a:lnTo>
                  <a:lnTo>
                    <a:pt x="813" y="541"/>
                  </a:lnTo>
                  <a:lnTo>
                    <a:pt x="813" y="396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2"/>
            <p:cNvSpPr/>
            <p:nvPr/>
          </p:nvSpPr>
          <p:spPr>
            <a:xfrm>
              <a:off x="6540350" y="972625"/>
              <a:ext cx="17275" cy="29700"/>
            </a:xfrm>
            <a:custGeom>
              <a:rect b="b" l="l" r="r" t="t"/>
              <a:pathLst>
                <a:path extrusionOk="0" h="1188" w="691">
                  <a:moveTo>
                    <a:pt x="2" y="0"/>
                  </a:moveTo>
                  <a:lnTo>
                    <a:pt x="0" y="791"/>
                  </a:lnTo>
                  <a:lnTo>
                    <a:pt x="688" y="1188"/>
                  </a:lnTo>
                  <a:lnTo>
                    <a:pt x="688" y="972"/>
                  </a:lnTo>
                  <a:lnTo>
                    <a:pt x="691" y="398"/>
                  </a:lnTo>
                  <a:lnTo>
                    <a:pt x="192" y="10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2"/>
            <p:cNvSpPr/>
            <p:nvPr/>
          </p:nvSpPr>
          <p:spPr>
            <a:xfrm>
              <a:off x="6537225" y="970800"/>
              <a:ext cx="3175" cy="23425"/>
            </a:xfrm>
            <a:custGeom>
              <a:rect b="b" l="l" r="r" t="t"/>
              <a:pathLst>
                <a:path extrusionOk="0" h="937" w="127">
                  <a:moveTo>
                    <a:pt x="4" y="1"/>
                  </a:moveTo>
                  <a:lnTo>
                    <a:pt x="1" y="936"/>
                  </a:lnTo>
                  <a:lnTo>
                    <a:pt x="125" y="864"/>
                  </a:lnTo>
                  <a:lnTo>
                    <a:pt x="127" y="7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2"/>
            <p:cNvSpPr/>
            <p:nvPr/>
          </p:nvSpPr>
          <p:spPr>
            <a:xfrm>
              <a:off x="6537225" y="992375"/>
              <a:ext cx="20325" cy="13550"/>
            </a:xfrm>
            <a:custGeom>
              <a:rect b="b" l="l" r="r" t="t"/>
              <a:pathLst>
                <a:path extrusionOk="0" h="542" w="813">
                  <a:moveTo>
                    <a:pt x="125" y="1"/>
                  </a:moveTo>
                  <a:lnTo>
                    <a:pt x="1" y="73"/>
                  </a:lnTo>
                  <a:lnTo>
                    <a:pt x="813" y="541"/>
                  </a:lnTo>
                  <a:lnTo>
                    <a:pt x="813" y="398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2"/>
            <p:cNvSpPr/>
            <p:nvPr/>
          </p:nvSpPr>
          <p:spPr>
            <a:xfrm>
              <a:off x="6566775" y="987675"/>
              <a:ext cx="17250" cy="29700"/>
            </a:xfrm>
            <a:custGeom>
              <a:rect b="b" l="l" r="r" t="t"/>
              <a:pathLst>
                <a:path extrusionOk="0" h="1188" w="690">
                  <a:moveTo>
                    <a:pt x="2" y="0"/>
                  </a:moveTo>
                  <a:lnTo>
                    <a:pt x="1" y="790"/>
                  </a:lnTo>
                  <a:lnTo>
                    <a:pt x="688" y="1188"/>
                  </a:lnTo>
                  <a:lnTo>
                    <a:pt x="688" y="973"/>
                  </a:lnTo>
                  <a:lnTo>
                    <a:pt x="689" y="397"/>
                  </a:lnTo>
                  <a:lnTo>
                    <a:pt x="191" y="11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2"/>
            <p:cNvSpPr/>
            <p:nvPr/>
          </p:nvSpPr>
          <p:spPr>
            <a:xfrm>
              <a:off x="6563650" y="985900"/>
              <a:ext cx="3200" cy="23350"/>
            </a:xfrm>
            <a:custGeom>
              <a:rect b="b" l="l" r="r" t="t"/>
              <a:pathLst>
                <a:path extrusionOk="0" h="934" w="128">
                  <a:moveTo>
                    <a:pt x="4" y="0"/>
                  </a:moveTo>
                  <a:lnTo>
                    <a:pt x="1" y="934"/>
                  </a:lnTo>
                  <a:lnTo>
                    <a:pt x="126" y="861"/>
                  </a:lnTo>
                  <a:lnTo>
                    <a:pt x="127" y="7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2"/>
            <p:cNvSpPr/>
            <p:nvPr/>
          </p:nvSpPr>
          <p:spPr>
            <a:xfrm>
              <a:off x="6563650" y="1007425"/>
              <a:ext cx="20325" cy="13550"/>
            </a:xfrm>
            <a:custGeom>
              <a:rect b="b" l="l" r="r" t="t"/>
              <a:pathLst>
                <a:path extrusionOk="0" h="542" w="813">
                  <a:moveTo>
                    <a:pt x="126" y="0"/>
                  </a:moveTo>
                  <a:lnTo>
                    <a:pt x="1" y="73"/>
                  </a:lnTo>
                  <a:lnTo>
                    <a:pt x="813" y="541"/>
                  </a:lnTo>
                  <a:lnTo>
                    <a:pt x="813" y="398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2"/>
            <p:cNvSpPr/>
            <p:nvPr/>
          </p:nvSpPr>
          <p:spPr>
            <a:xfrm>
              <a:off x="6656650" y="957475"/>
              <a:ext cx="17250" cy="29675"/>
            </a:xfrm>
            <a:custGeom>
              <a:rect b="b" l="l" r="r" t="t"/>
              <a:pathLst>
                <a:path extrusionOk="0" h="1187" w="690">
                  <a:moveTo>
                    <a:pt x="688" y="0"/>
                  </a:moveTo>
                  <a:lnTo>
                    <a:pt x="499" y="109"/>
                  </a:lnTo>
                  <a:lnTo>
                    <a:pt x="0" y="396"/>
                  </a:lnTo>
                  <a:lnTo>
                    <a:pt x="2" y="972"/>
                  </a:lnTo>
                  <a:lnTo>
                    <a:pt x="2" y="1186"/>
                  </a:lnTo>
                  <a:lnTo>
                    <a:pt x="689" y="790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2"/>
            <p:cNvSpPr/>
            <p:nvPr/>
          </p:nvSpPr>
          <p:spPr>
            <a:xfrm>
              <a:off x="6673825" y="955650"/>
              <a:ext cx="3175" cy="23375"/>
            </a:xfrm>
            <a:custGeom>
              <a:rect b="b" l="l" r="r" t="t"/>
              <a:pathLst>
                <a:path extrusionOk="0" h="935" w="127">
                  <a:moveTo>
                    <a:pt x="124" y="1"/>
                  </a:moveTo>
                  <a:lnTo>
                    <a:pt x="1" y="73"/>
                  </a:lnTo>
                  <a:lnTo>
                    <a:pt x="2" y="863"/>
                  </a:lnTo>
                  <a:lnTo>
                    <a:pt x="127" y="935"/>
                  </a:lnTo>
                  <a:lnTo>
                    <a:pt x="124" y="1"/>
                  </a:lnTo>
                  <a:close/>
                  <a:moveTo>
                    <a:pt x="127" y="935"/>
                  </a:moveTo>
                  <a:lnTo>
                    <a:pt x="127" y="935"/>
                  </a:lnTo>
                  <a:lnTo>
                    <a:pt x="127" y="935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2"/>
            <p:cNvSpPr/>
            <p:nvPr/>
          </p:nvSpPr>
          <p:spPr>
            <a:xfrm>
              <a:off x="6656675" y="977225"/>
              <a:ext cx="20325" cy="13550"/>
            </a:xfrm>
            <a:custGeom>
              <a:rect b="b" l="l" r="r" t="t"/>
              <a:pathLst>
                <a:path extrusionOk="0" h="542" w="813">
                  <a:moveTo>
                    <a:pt x="688" y="0"/>
                  </a:moveTo>
                  <a:lnTo>
                    <a:pt x="1" y="396"/>
                  </a:lnTo>
                  <a:lnTo>
                    <a:pt x="1" y="541"/>
                  </a:lnTo>
                  <a:lnTo>
                    <a:pt x="813" y="72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2"/>
            <p:cNvSpPr/>
            <p:nvPr/>
          </p:nvSpPr>
          <p:spPr>
            <a:xfrm>
              <a:off x="6630225" y="972625"/>
              <a:ext cx="17250" cy="29700"/>
            </a:xfrm>
            <a:custGeom>
              <a:rect b="b" l="l" r="r" t="t"/>
              <a:pathLst>
                <a:path extrusionOk="0" h="1188" w="690">
                  <a:moveTo>
                    <a:pt x="688" y="0"/>
                  </a:moveTo>
                  <a:lnTo>
                    <a:pt x="499" y="109"/>
                  </a:lnTo>
                  <a:lnTo>
                    <a:pt x="0" y="398"/>
                  </a:lnTo>
                  <a:lnTo>
                    <a:pt x="2" y="972"/>
                  </a:lnTo>
                  <a:lnTo>
                    <a:pt x="2" y="1188"/>
                  </a:lnTo>
                  <a:lnTo>
                    <a:pt x="689" y="791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2"/>
            <p:cNvSpPr/>
            <p:nvPr/>
          </p:nvSpPr>
          <p:spPr>
            <a:xfrm>
              <a:off x="6647400" y="970800"/>
              <a:ext cx="3175" cy="23425"/>
            </a:xfrm>
            <a:custGeom>
              <a:rect b="b" l="l" r="r" t="t"/>
              <a:pathLst>
                <a:path extrusionOk="0" h="937" w="127">
                  <a:moveTo>
                    <a:pt x="124" y="1"/>
                  </a:moveTo>
                  <a:lnTo>
                    <a:pt x="1" y="73"/>
                  </a:lnTo>
                  <a:lnTo>
                    <a:pt x="2" y="864"/>
                  </a:lnTo>
                  <a:lnTo>
                    <a:pt x="127" y="936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2"/>
            <p:cNvSpPr/>
            <p:nvPr/>
          </p:nvSpPr>
          <p:spPr>
            <a:xfrm>
              <a:off x="6630250" y="992375"/>
              <a:ext cx="20325" cy="13550"/>
            </a:xfrm>
            <a:custGeom>
              <a:rect b="b" l="l" r="r" t="t"/>
              <a:pathLst>
                <a:path extrusionOk="0" h="542" w="813">
                  <a:moveTo>
                    <a:pt x="688" y="1"/>
                  </a:moveTo>
                  <a:lnTo>
                    <a:pt x="1" y="398"/>
                  </a:lnTo>
                  <a:lnTo>
                    <a:pt x="1" y="541"/>
                  </a:lnTo>
                  <a:lnTo>
                    <a:pt x="813" y="73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2"/>
            <p:cNvSpPr/>
            <p:nvPr/>
          </p:nvSpPr>
          <p:spPr>
            <a:xfrm>
              <a:off x="6603800" y="987675"/>
              <a:ext cx="17225" cy="29700"/>
            </a:xfrm>
            <a:custGeom>
              <a:rect b="b" l="l" r="r" t="t"/>
              <a:pathLst>
                <a:path extrusionOk="0" h="1188" w="689">
                  <a:moveTo>
                    <a:pt x="687" y="0"/>
                  </a:moveTo>
                  <a:lnTo>
                    <a:pt x="499" y="110"/>
                  </a:lnTo>
                  <a:lnTo>
                    <a:pt x="0" y="397"/>
                  </a:lnTo>
                  <a:lnTo>
                    <a:pt x="2" y="973"/>
                  </a:lnTo>
                  <a:lnTo>
                    <a:pt x="2" y="1188"/>
                  </a:lnTo>
                  <a:lnTo>
                    <a:pt x="689" y="790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2"/>
            <p:cNvSpPr/>
            <p:nvPr/>
          </p:nvSpPr>
          <p:spPr>
            <a:xfrm>
              <a:off x="6620975" y="985900"/>
              <a:ext cx="3175" cy="23350"/>
            </a:xfrm>
            <a:custGeom>
              <a:rect b="b" l="l" r="r" t="t"/>
              <a:pathLst>
                <a:path extrusionOk="0" h="934" w="127">
                  <a:moveTo>
                    <a:pt x="124" y="0"/>
                  </a:moveTo>
                  <a:lnTo>
                    <a:pt x="0" y="71"/>
                  </a:lnTo>
                  <a:lnTo>
                    <a:pt x="2" y="861"/>
                  </a:lnTo>
                  <a:lnTo>
                    <a:pt x="127" y="9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2"/>
            <p:cNvSpPr/>
            <p:nvPr/>
          </p:nvSpPr>
          <p:spPr>
            <a:xfrm>
              <a:off x="6603825" y="1007425"/>
              <a:ext cx="20325" cy="13550"/>
            </a:xfrm>
            <a:custGeom>
              <a:rect b="b" l="l" r="r" t="t"/>
              <a:pathLst>
                <a:path extrusionOk="0" h="542" w="813">
                  <a:moveTo>
                    <a:pt x="688" y="0"/>
                  </a:moveTo>
                  <a:lnTo>
                    <a:pt x="1" y="398"/>
                  </a:lnTo>
                  <a:lnTo>
                    <a:pt x="1" y="541"/>
                  </a:lnTo>
                  <a:lnTo>
                    <a:pt x="813" y="7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2"/>
            <p:cNvSpPr/>
            <p:nvPr/>
          </p:nvSpPr>
          <p:spPr>
            <a:xfrm>
              <a:off x="6513925" y="921675"/>
              <a:ext cx="17250" cy="29725"/>
            </a:xfrm>
            <a:custGeom>
              <a:rect b="b" l="l" r="r" t="t"/>
              <a:pathLst>
                <a:path extrusionOk="0" h="1189" w="690">
                  <a:moveTo>
                    <a:pt x="2" y="1"/>
                  </a:moveTo>
                  <a:lnTo>
                    <a:pt x="0" y="791"/>
                  </a:lnTo>
                  <a:lnTo>
                    <a:pt x="688" y="1189"/>
                  </a:lnTo>
                  <a:lnTo>
                    <a:pt x="688" y="974"/>
                  </a:lnTo>
                  <a:lnTo>
                    <a:pt x="689" y="398"/>
                  </a:lnTo>
                  <a:lnTo>
                    <a:pt x="190" y="111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6510800" y="919900"/>
              <a:ext cx="3175" cy="23375"/>
            </a:xfrm>
            <a:custGeom>
              <a:rect b="b" l="l" r="r" t="t"/>
              <a:pathLst>
                <a:path extrusionOk="0" h="935" w="127">
                  <a:moveTo>
                    <a:pt x="4" y="1"/>
                  </a:moveTo>
                  <a:lnTo>
                    <a:pt x="1" y="935"/>
                  </a:lnTo>
                  <a:lnTo>
                    <a:pt x="125" y="862"/>
                  </a:lnTo>
                  <a:lnTo>
                    <a:pt x="127" y="72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6510800" y="941450"/>
              <a:ext cx="20325" cy="13550"/>
            </a:xfrm>
            <a:custGeom>
              <a:rect b="b" l="l" r="r" t="t"/>
              <a:pathLst>
                <a:path extrusionOk="0" h="542" w="813">
                  <a:moveTo>
                    <a:pt x="125" y="0"/>
                  </a:moveTo>
                  <a:lnTo>
                    <a:pt x="1" y="73"/>
                  </a:lnTo>
                  <a:lnTo>
                    <a:pt x="813" y="541"/>
                  </a:lnTo>
                  <a:lnTo>
                    <a:pt x="813" y="398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6540350" y="936875"/>
              <a:ext cx="17275" cy="29675"/>
            </a:xfrm>
            <a:custGeom>
              <a:rect b="b" l="l" r="r" t="t"/>
              <a:pathLst>
                <a:path extrusionOk="0" h="1187" w="691">
                  <a:moveTo>
                    <a:pt x="2" y="1"/>
                  </a:moveTo>
                  <a:lnTo>
                    <a:pt x="0" y="791"/>
                  </a:lnTo>
                  <a:lnTo>
                    <a:pt x="688" y="1187"/>
                  </a:lnTo>
                  <a:lnTo>
                    <a:pt x="688" y="972"/>
                  </a:lnTo>
                  <a:lnTo>
                    <a:pt x="691" y="396"/>
                  </a:lnTo>
                  <a:lnTo>
                    <a:pt x="192" y="109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6537225" y="935075"/>
              <a:ext cx="3175" cy="23350"/>
            </a:xfrm>
            <a:custGeom>
              <a:rect b="b" l="l" r="r" t="t"/>
              <a:pathLst>
                <a:path extrusionOk="0" h="934" w="127">
                  <a:moveTo>
                    <a:pt x="4" y="0"/>
                  </a:moveTo>
                  <a:lnTo>
                    <a:pt x="1" y="934"/>
                  </a:lnTo>
                  <a:lnTo>
                    <a:pt x="125" y="861"/>
                  </a:lnTo>
                  <a:lnTo>
                    <a:pt x="127" y="7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6537225" y="956600"/>
              <a:ext cx="20325" cy="13550"/>
            </a:xfrm>
            <a:custGeom>
              <a:rect b="b" l="l" r="r" t="t"/>
              <a:pathLst>
                <a:path extrusionOk="0" h="542" w="813">
                  <a:moveTo>
                    <a:pt x="125" y="0"/>
                  </a:moveTo>
                  <a:lnTo>
                    <a:pt x="1" y="73"/>
                  </a:lnTo>
                  <a:lnTo>
                    <a:pt x="813" y="541"/>
                  </a:lnTo>
                  <a:lnTo>
                    <a:pt x="813" y="398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6566775" y="951925"/>
              <a:ext cx="17250" cy="29700"/>
            </a:xfrm>
            <a:custGeom>
              <a:rect b="b" l="l" r="r" t="t"/>
              <a:pathLst>
                <a:path extrusionOk="0" h="1188" w="690">
                  <a:moveTo>
                    <a:pt x="2" y="0"/>
                  </a:moveTo>
                  <a:lnTo>
                    <a:pt x="1" y="791"/>
                  </a:lnTo>
                  <a:lnTo>
                    <a:pt x="688" y="1188"/>
                  </a:lnTo>
                  <a:lnTo>
                    <a:pt x="688" y="973"/>
                  </a:lnTo>
                  <a:lnTo>
                    <a:pt x="689" y="398"/>
                  </a:lnTo>
                  <a:lnTo>
                    <a:pt x="191" y="10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6563650" y="950150"/>
              <a:ext cx="3200" cy="23375"/>
            </a:xfrm>
            <a:custGeom>
              <a:rect b="b" l="l" r="r" t="t"/>
              <a:pathLst>
                <a:path extrusionOk="0" h="935" w="128">
                  <a:moveTo>
                    <a:pt x="4" y="0"/>
                  </a:moveTo>
                  <a:lnTo>
                    <a:pt x="1" y="934"/>
                  </a:lnTo>
                  <a:lnTo>
                    <a:pt x="126" y="862"/>
                  </a:lnTo>
                  <a:lnTo>
                    <a:pt x="127" y="7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6563650" y="971675"/>
              <a:ext cx="20325" cy="13550"/>
            </a:xfrm>
            <a:custGeom>
              <a:rect b="b" l="l" r="r" t="t"/>
              <a:pathLst>
                <a:path extrusionOk="0" h="542" w="813">
                  <a:moveTo>
                    <a:pt x="126" y="1"/>
                  </a:moveTo>
                  <a:lnTo>
                    <a:pt x="1" y="73"/>
                  </a:lnTo>
                  <a:lnTo>
                    <a:pt x="813" y="542"/>
                  </a:lnTo>
                  <a:lnTo>
                    <a:pt x="813" y="398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6656650" y="921675"/>
              <a:ext cx="17250" cy="29725"/>
            </a:xfrm>
            <a:custGeom>
              <a:rect b="b" l="l" r="r" t="t"/>
              <a:pathLst>
                <a:path extrusionOk="0" h="1189" w="690">
                  <a:moveTo>
                    <a:pt x="688" y="1"/>
                  </a:moveTo>
                  <a:lnTo>
                    <a:pt x="499" y="111"/>
                  </a:lnTo>
                  <a:lnTo>
                    <a:pt x="0" y="398"/>
                  </a:lnTo>
                  <a:lnTo>
                    <a:pt x="2" y="974"/>
                  </a:lnTo>
                  <a:lnTo>
                    <a:pt x="2" y="1189"/>
                  </a:lnTo>
                  <a:lnTo>
                    <a:pt x="689" y="791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6673825" y="919900"/>
              <a:ext cx="3175" cy="23375"/>
            </a:xfrm>
            <a:custGeom>
              <a:rect b="b" l="l" r="r" t="t"/>
              <a:pathLst>
                <a:path extrusionOk="0" h="935" w="127">
                  <a:moveTo>
                    <a:pt x="124" y="1"/>
                  </a:moveTo>
                  <a:lnTo>
                    <a:pt x="1" y="72"/>
                  </a:lnTo>
                  <a:lnTo>
                    <a:pt x="2" y="862"/>
                  </a:lnTo>
                  <a:lnTo>
                    <a:pt x="127" y="93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6656675" y="941450"/>
              <a:ext cx="20325" cy="13550"/>
            </a:xfrm>
            <a:custGeom>
              <a:rect b="b" l="l" r="r" t="t"/>
              <a:pathLst>
                <a:path extrusionOk="0" h="542" w="813">
                  <a:moveTo>
                    <a:pt x="688" y="0"/>
                  </a:moveTo>
                  <a:lnTo>
                    <a:pt x="1" y="398"/>
                  </a:lnTo>
                  <a:lnTo>
                    <a:pt x="1" y="541"/>
                  </a:lnTo>
                  <a:lnTo>
                    <a:pt x="813" y="7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2"/>
            <p:cNvSpPr/>
            <p:nvPr/>
          </p:nvSpPr>
          <p:spPr>
            <a:xfrm>
              <a:off x="6630225" y="936875"/>
              <a:ext cx="17250" cy="29675"/>
            </a:xfrm>
            <a:custGeom>
              <a:rect b="b" l="l" r="r" t="t"/>
              <a:pathLst>
                <a:path extrusionOk="0" h="1187" w="690">
                  <a:moveTo>
                    <a:pt x="688" y="1"/>
                  </a:moveTo>
                  <a:lnTo>
                    <a:pt x="499" y="109"/>
                  </a:lnTo>
                  <a:lnTo>
                    <a:pt x="0" y="396"/>
                  </a:lnTo>
                  <a:lnTo>
                    <a:pt x="2" y="972"/>
                  </a:lnTo>
                  <a:lnTo>
                    <a:pt x="2" y="1187"/>
                  </a:lnTo>
                  <a:lnTo>
                    <a:pt x="689" y="791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2"/>
            <p:cNvSpPr/>
            <p:nvPr/>
          </p:nvSpPr>
          <p:spPr>
            <a:xfrm>
              <a:off x="6647400" y="935075"/>
              <a:ext cx="3175" cy="23350"/>
            </a:xfrm>
            <a:custGeom>
              <a:rect b="b" l="l" r="r" t="t"/>
              <a:pathLst>
                <a:path extrusionOk="0" h="934" w="127">
                  <a:moveTo>
                    <a:pt x="124" y="0"/>
                  </a:moveTo>
                  <a:lnTo>
                    <a:pt x="1" y="71"/>
                  </a:lnTo>
                  <a:lnTo>
                    <a:pt x="2" y="861"/>
                  </a:lnTo>
                  <a:lnTo>
                    <a:pt x="127" y="9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6630250" y="956600"/>
              <a:ext cx="20325" cy="13550"/>
            </a:xfrm>
            <a:custGeom>
              <a:rect b="b" l="l" r="r" t="t"/>
              <a:pathLst>
                <a:path extrusionOk="0" h="542" w="813">
                  <a:moveTo>
                    <a:pt x="688" y="0"/>
                  </a:moveTo>
                  <a:lnTo>
                    <a:pt x="1" y="398"/>
                  </a:lnTo>
                  <a:lnTo>
                    <a:pt x="1" y="541"/>
                  </a:lnTo>
                  <a:lnTo>
                    <a:pt x="813" y="7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6603800" y="951925"/>
              <a:ext cx="17225" cy="29700"/>
            </a:xfrm>
            <a:custGeom>
              <a:rect b="b" l="l" r="r" t="t"/>
              <a:pathLst>
                <a:path extrusionOk="0" h="1188" w="689">
                  <a:moveTo>
                    <a:pt x="687" y="0"/>
                  </a:moveTo>
                  <a:lnTo>
                    <a:pt x="499" y="109"/>
                  </a:lnTo>
                  <a:lnTo>
                    <a:pt x="0" y="398"/>
                  </a:lnTo>
                  <a:lnTo>
                    <a:pt x="2" y="973"/>
                  </a:lnTo>
                  <a:lnTo>
                    <a:pt x="2" y="1188"/>
                  </a:lnTo>
                  <a:lnTo>
                    <a:pt x="689" y="791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2"/>
            <p:cNvSpPr/>
            <p:nvPr/>
          </p:nvSpPr>
          <p:spPr>
            <a:xfrm>
              <a:off x="6620975" y="950150"/>
              <a:ext cx="3175" cy="23375"/>
            </a:xfrm>
            <a:custGeom>
              <a:rect b="b" l="l" r="r" t="t"/>
              <a:pathLst>
                <a:path extrusionOk="0" h="935" w="127">
                  <a:moveTo>
                    <a:pt x="124" y="0"/>
                  </a:moveTo>
                  <a:lnTo>
                    <a:pt x="0" y="71"/>
                  </a:lnTo>
                  <a:lnTo>
                    <a:pt x="2" y="862"/>
                  </a:lnTo>
                  <a:lnTo>
                    <a:pt x="127" y="9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2"/>
            <p:cNvSpPr/>
            <p:nvPr/>
          </p:nvSpPr>
          <p:spPr>
            <a:xfrm>
              <a:off x="6603825" y="971675"/>
              <a:ext cx="20325" cy="13550"/>
            </a:xfrm>
            <a:custGeom>
              <a:rect b="b" l="l" r="r" t="t"/>
              <a:pathLst>
                <a:path extrusionOk="0" h="542" w="813">
                  <a:moveTo>
                    <a:pt x="688" y="1"/>
                  </a:moveTo>
                  <a:lnTo>
                    <a:pt x="1" y="398"/>
                  </a:lnTo>
                  <a:lnTo>
                    <a:pt x="1" y="542"/>
                  </a:lnTo>
                  <a:lnTo>
                    <a:pt x="813" y="73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2"/>
            <p:cNvSpPr/>
            <p:nvPr/>
          </p:nvSpPr>
          <p:spPr>
            <a:xfrm>
              <a:off x="7161750" y="1066600"/>
              <a:ext cx="399150" cy="229825"/>
            </a:xfrm>
            <a:custGeom>
              <a:rect b="b" l="l" r="r" t="t"/>
              <a:pathLst>
                <a:path extrusionOk="0" h="9193" w="15966">
                  <a:moveTo>
                    <a:pt x="5343" y="1"/>
                  </a:moveTo>
                  <a:cubicBezTo>
                    <a:pt x="5285" y="1"/>
                    <a:pt x="5227" y="14"/>
                    <a:pt x="5183" y="39"/>
                  </a:cubicBezTo>
                  <a:lnTo>
                    <a:pt x="90" y="3022"/>
                  </a:lnTo>
                  <a:cubicBezTo>
                    <a:pt x="2" y="3073"/>
                    <a:pt x="0" y="3155"/>
                    <a:pt x="89" y="3207"/>
                  </a:cubicBezTo>
                  <a:lnTo>
                    <a:pt x="10464" y="9154"/>
                  </a:lnTo>
                  <a:cubicBezTo>
                    <a:pt x="10507" y="9180"/>
                    <a:pt x="10565" y="9192"/>
                    <a:pt x="10623" y="9192"/>
                  </a:cubicBezTo>
                  <a:cubicBezTo>
                    <a:pt x="10681" y="9192"/>
                    <a:pt x="10739" y="9180"/>
                    <a:pt x="10783" y="9154"/>
                  </a:cubicBezTo>
                  <a:lnTo>
                    <a:pt x="15877" y="6173"/>
                  </a:lnTo>
                  <a:cubicBezTo>
                    <a:pt x="15966" y="6121"/>
                    <a:pt x="15966" y="6038"/>
                    <a:pt x="15879" y="5987"/>
                  </a:cubicBezTo>
                  <a:lnTo>
                    <a:pt x="5503" y="39"/>
                  </a:lnTo>
                  <a:cubicBezTo>
                    <a:pt x="5459" y="14"/>
                    <a:pt x="5401" y="1"/>
                    <a:pt x="534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2"/>
            <p:cNvSpPr/>
            <p:nvPr/>
          </p:nvSpPr>
          <p:spPr>
            <a:xfrm>
              <a:off x="7264600" y="1092650"/>
              <a:ext cx="10500" cy="32725"/>
            </a:xfrm>
            <a:custGeom>
              <a:rect b="b" l="l" r="r" t="t"/>
              <a:pathLst>
                <a:path extrusionOk="0" h="1309" w="420">
                  <a:moveTo>
                    <a:pt x="419" y="1"/>
                  </a:moveTo>
                  <a:cubicBezTo>
                    <a:pt x="419" y="32"/>
                    <a:pt x="399" y="63"/>
                    <a:pt x="357" y="88"/>
                  </a:cubicBezTo>
                  <a:cubicBezTo>
                    <a:pt x="316" y="111"/>
                    <a:pt x="263" y="123"/>
                    <a:pt x="210" y="123"/>
                  </a:cubicBezTo>
                  <a:cubicBezTo>
                    <a:pt x="156" y="123"/>
                    <a:pt x="102" y="111"/>
                    <a:pt x="61" y="88"/>
                  </a:cubicBezTo>
                  <a:cubicBezTo>
                    <a:pt x="20" y="64"/>
                    <a:pt x="0" y="32"/>
                    <a:pt x="0" y="2"/>
                  </a:cubicBezTo>
                  <a:lnTo>
                    <a:pt x="0" y="1187"/>
                  </a:lnTo>
                  <a:cubicBezTo>
                    <a:pt x="0" y="1217"/>
                    <a:pt x="20" y="1249"/>
                    <a:pt x="61" y="1272"/>
                  </a:cubicBezTo>
                  <a:cubicBezTo>
                    <a:pt x="102" y="1296"/>
                    <a:pt x="155" y="1308"/>
                    <a:pt x="208" y="1308"/>
                  </a:cubicBezTo>
                  <a:cubicBezTo>
                    <a:pt x="262" y="1308"/>
                    <a:pt x="315" y="1296"/>
                    <a:pt x="357" y="1272"/>
                  </a:cubicBezTo>
                  <a:cubicBezTo>
                    <a:pt x="399" y="1249"/>
                    <a:pt x="419" y="1217"/>
                    <a:pt x="419" y="1187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2"/>
            <p:cNvSpPr/>
            <p:nvPr/>
          </p:nvSpPr>
          <p:spPr>
            <a:xfrm>
              <a:off x="7264075" y="1089650"/>
              <a:ext cx="11525" cy="6075"/>
            </a:xfrm>
            <a:custGeom>
              <a:rect b="b" l="l" r="r" t="t"/>
              <a:pathLst>
                <a:path extrusionOk="0" h="243" w="461">
                  <a:moveTo>
                    <a:pt x="232" y="0"/>
                  </a:moveTo>
                  <a:cubicBezTo>
                    <a:pt x="178" y="0"/>
                    <a:pt x="125" y="12"/>
                    <a:pt x="83" y="35"/>
                  </a:cubicBezTo>
                  <a:cubicBezTo>
                    <a:pt x="1" y="83"/>
                    <a:pt x="1" y="160"/>
                    <a:pt x="82" y="208"/>
                  </a:cubicBezTo>
                  <a:cubicBezTo>
                    <a:pt x="123" y="231"/>
                    <a:pt x="177" y="243"/>
                    <a:pt x="231" y="243"/>
                  </a:cubicBezTo>
                  <a:cubicBezTo>
                    <a:pt x="284" y="243"/>
                    <a:pt x="337" y="231"/>
                    <a:pt x="378" y="208"/>
                  </a:cubicBezTo>
                  <a:cubicBezTo>
                    <a:pt x="460" y="160"/>
                    <a:pt x="460" y="83"/>
                    <a:pt x="379" y="35"/>
                  </a:cubicBezTo>
                  <a:cubicBezTo>
                    <a:pt x="339" y="12"/>
                    <a:pt x="285" y="0"/>
                    <a:pt x="232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2"/>
            <p:cNvSpPr/>
            <p:nvPr/>
          </p:nvSpPr>
          <p:spPr>
            <a:xfrm>
              <a:off x="7228375" y="1019275"/>
              <a:ext cx="81525" cy="77875"/>
            </a:xfrm>
            <a:custGeom>
              <a:rect b="b" l="l" r="r" t="t"/>
              <a:pathLst>
                <a:path extrusionOk="0" h="3115" w="3261">
                  <a:moveTo>
                    <a:pt x="1955" y="1"/>
                  </a:moveTo>
                  <a:cubicBezTo>
                    <a:pt x="1739" y="1"/>
                    <a:pt x="1533" y="114"/>
                    <a:pt x="1422" y="308"/>
                  </a:cubicBezTo>
                  <a:cubicBezTo>
                    <a:pt x="1328" y="198"/>
                    <a:pt x="1193" y="139"/>
                    <a:pt x="1056" y="139"/>
                  </a:cubicBezTo>
                  <a:cubicBezTo>
                    <a:pt x="973" y="139"/>
                    <a:pt x="889" y="161"/>
                    <a:pt x="814" y="205"/>
                  </a:cubicBezTo>
                  <a:cubicBezTo>
                    <a:pt x="614" y="324"/>
                    <a:pt x="527" y="569"/>
                    <a:pt x="611" y="787"/>
                  </a:cubicBezTo>
                  <a:cubicBezTo>
                    <a:pt x="331" y="842"/>
                    <a:pt x="114" y="1059"/>
                    <a:pt x="57" y="1338"/>
                  </a:cubicBezTo>
                  <a:cubicBezTo>
                    <a:pt x="0" y="1616"/>
                    <a:pt x="118" y="1902"/>
                    <a:pt x="353" y="2061"/>
                  </a:cubicBezTo>
                  <a:cubicBezTo>
                    <a:pt x="341" y="2100"/>
                    <a:pt x="335" y="2141"/>
                    <a:pt x="335" y="2181"/>
                  </a:cubicBezTo>
                  <a:cubicBezTo>
                    <a:pt x="335" y="2403"/>
                    <a:pt x="488" y="2596"/>
                    <a:pt x="704" y="2647"/>
                  </a:cubicBezTo>
                  <a:cubicBezTo>
                    <a:pt x="916" y="2955"/>
                    <a:pt x="1254" y="3115"/>
                    <a:pt x="1594" y="3115"/>
                  </a:cubicBezTo>
                  <a:cubicBezTo>
                    <a:pt x="1860" y="3115"/>
                    <a:pt x="2128" y="3017"/>
                    <a:pt x="2338" y="2817"/>
                  </a:cubicBezTo>
                  <a:cubicBezTo>
                    <a:pt x="2347" y="2811"/>
                    <a:pt x="2355" y="2806"/>
                    <a:pt x="2363" y="2802"/>
                  </a:cubicBezTo>
                  <a:cubicBezTo>
                    <a:pt x="2400" y="2811"/>
                    <a:pt x="2438" y="2816"/>
                    <a:pt x="2475" y="2816"/>
                  </a:cubicBezTo>
                  <a:cubicBezTo>
                    <a:pt x="2711" y="2816"/>
                    <a:pt x="2920" y="2637"/>
                    <a:pt x="2946" y="2392"/>
                  </a:cubicBezTo>
                  <a:cubicBezTo>
                    <a:pt x="3140" y="2282"/>
                    <a:pt x="3259" y="2077"/>
                    <a:pt x="3260" y="1855"/>
                  </a:cubicBezTo>
                  <a:cubicBezTo>
                    <a:pt x="3260" y="1628"/>
                    <a:pt x="3136" y="1419"/>
                    <a:pt x="2935" y="1311"/>
                  </a:cubicBezTo>
                  <a:cubicBezTo>
                    <a:pt x="3082" y="1019"/>
                    <a:pt x="2896" y="668"/>
                    <a:pt x="2571" y="627"/>
                  </a:cubicBezTo>
                  <a:lnTo>
                    <a:pt x="2571" y="620"/>
                  </a:lnTo>
                  <a:cubicBezTo>
                    <a:pt x="2571" y="341"/>
                    <a:pt x="2386" y="96"/>
                    <a:pt x="2116" y="22"/>
                  </a:cubicBezTo>
                  <a:cubicBezTo>
                    <a:pt x="2062" y="8"/>
                    <a:pt x="2008" y="1"/>
                    <a:pt x="1955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2"/>
            <p:cNvSpPr/>
            <p:nvPr/>
          </p:nvSpPr>
          <p:spPr>
            <a:xfrm>
              <a:off x="7212325" y="1112600"/>
              <a:ext cx="10500" cy="32700"/>
            </a:xfrm>
            <a:custGeom>
              <a:rect b="b" l="l" r="r" t="t"/>
              <a:pathLst>
                <a:path extrusionOk="0" h="1308" w="420">
                  <a:moveTo>
                    <a:pt x="419" y="0"/>
                  </a:moveTo>
                  <a:cubicBezTo>
                    <a:pt x="419" y="32"/>
                    <a:pt x="399" y="62"/>
                    <a:pt x="357" y="87"/>
                  </a:cubicBezTo>
                  <a:cubicBezTo>
                    <a:pt x="315" y="110"/>
                    <a:pt x="262" y="122"/>
                    <a:pt x="208" y="122"/>
                  </a:cubicBezTo>
                  <a:cubicBezTo>
                    <a:pt x="155" y="122"/>
                    <a:pt x="102" y="110"/>
                    <a:pt x="61" y="87"/>
                  </a:cubicBezTo>
                  <a:cubicBezTo>
                    <a:pt x="20" y="62"/>
                    <a:pt x="0" y="32"/>
                    <a:pt x="0" y="1"/>
                  </a:cubicBezTo>
                  <a:lnTo>
                    <a:pt x="0" y="1186"/>
                  </a:lnTo>
                  <a:cubicBezTo>
                    <a:pt x="0" y="1217"/>
                    <a:pt x="20" y="1247"/>
                    <a:pt x="61" y="1272"/>
                  </a:cubicBezTo>
                  <a:cubicBezTo>
                    <a:pt x="102" y="1296"/>
                    <a:pt x="155" y="1308"/>
                    <a:pt x="208" y="1308"/>
                  </a:cubicBezTo>
                  <a:cubicBezTo>
                    <a:pt x="262" y="1308"/>
                    <a:pt x="315" y="1296"/>
                    <a:pt x="357" y="1272"/>
                  </a:cubicBezTo>
                  <a:cubicBezTo>
                    <a:pt x="399" y="1247"/>
                    <a:pt x="419" y="1217"/>
                    <a:pt x="419" y="1185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2"/>
            <p:cNvSpPr/>
            <p:nvPr/>
          </p:nvSpPr>
          <p:spPr>
            <a:xfrm>
              <a:off x="7211800" y="1109575"/>
              <a:ext cx="11525" cy="6075"/>
            </a:xfrm>
            <a:custGeom>
              <a:rect b="b" l="l" r="r" t="t"/>
              <a:pathLst>
                <a:path extrusionOk="0" h="243" w="461">
                  <a:moveTo>
                    <a:pt x="231" y="0"/>
                  </a:moveTo>
                  <a:cubicBezTo>
                    <a:pt x="178" y="0"/>
                    <a:pt x="124" y="12"/>
                    <a:pt x="83" y="35"/>
                  </a:cubicBezTo>
                  <a:cubicBezTo>
                    <a:pt x="1" y="83"/>
                    <a:pt x="1" y="160"/>
                    <a:pt x="82" y="208"/>
                  </a:cubicBezTo>
                  <a:cubicBezTo>
                    <a:pt x="123" y="231"/>
                    <a:pt x="176" y="243"/>
                    <a:pt x="229" y="243"/>
                  </a:cubicBezTo>
                  <a:cubicBezTo>
                    <a:pt x="283" y="243"/>
                    <a:pt x="336" y="231"/>
                    <a:pt x="378" y="208"/>
                  </a:cubicBezTo>
                  <a:cubicBezTo>
                    <a:pt x="460" y="160"/>
                    <a:pt x="460" y="82"/>
                    <a:pt x="379" y="35"/>
                  </a:cubicBezTo>
                  <a:cubicBezTo>
                    <a:pt x="338" y="12"/>
                    <a:pt x="285" y="0"/>
                    <a:pt x="231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2"/>
            <p:cNvSpPr/>
            <p:nvPr/>
          </p:nvSpPr>
          <p:spPr>
            <a:xfrm>
              <a:off x="7176100" y="1039225"/>
              <a:ext cx="81525" cy="77850"/>
            </a:xfrm>
            <a:custGeom>
              <a:rect b="b" l="l" r="r" t="t"/>
              <a:pathLst>
                <a:path extrusionOk="0" h="3114" w="3261">
                  <a:moveTo>
                    <a:pt x="1955" y="0"/>
                  </a:moveTo>
                  <a:cubicBezTo>
                    <a:pt x="1739" y="0"/>
                    <a:pt x="1534" y="114"/>
                    <a:pt x="1422" y="308"/>
                  </a:cubicBezTo>
                  <a:cubicBezTo>
                    <a:pt x="1328" y="197"/>
                    <a:pt x="1193" y="138"/>
                    <a:pt x="1056" y="138"/>
                  </a:cubicBezTo>
                  <a:cubicBezTo>
                    <a:pt x="973" y="138"/>
                    <a:pt x="890" y="160"/>
                    <a:pt x="814" y="205"/>
                  </a:cubicBezTo>
                  <a:cubicBezTo>
                    <a:pt x="614" y="322"/>
                    <a:pt x="527" y="569"/>
                    <a:pt x="611" y="786"/>
                  </a:cubicBezTo>
                  <a:cubicBezTo>
                    <a:pt x="331" y="841"/>
                    <a:pt x="114" y="1059"/>
                    <a:pt x="57" y="1337"/>
                  </a:cubicBezTo>
                  <a:cubicBezTo>
                    <a:pt x="0" y="1615"/>
                    <a:pt x="118" y="1901"/>
                    <a:pt x="353" y="2059"/>
                  </a:cubicBezTo>
                  <a:cubicBezTo>
                    <a:pt x="280" y="2320"/>
                    <a:pt x="440" y="2588"/>
                    <a:pt x="704" y="2646"/>
                  </a:cubicBezTo>
                  <a:cubicBezTo>
                    <a:pt x="916" y="2954"/>
                    <a:pt x="1254" y="3114"/>
                    <a:pt x="1595" y="3114"/>
                  </a:cubicBezTo>
                  <a:cubicBezTo>
                    <a:pt x="1861" y="3114"/>
                    <a:pt x="2129" y="3017"/>
                    <a:pt x="2339" y="2816"/>
                  </a:cubicBezTo>
                  <a:lnTo>
                    <a:pt x="2364" y="2800"/>
                  </a:lnTo>
                  <a:cubicBezTo>
                    <a:pt x="2402" y="2809"/>
                    <a:pt x="2440" y="2814"/>
                    <a:pt x="2477" y="2814"/>
                  </a:cubicBezTo>
                  <a:cubicBezTo>
                    <a:pt x="2713" y="2814"/>
                    <a:pt x="2921" y="2636"/>
                    <a:pt x="2947" y="2390"/>
                  </a:cubicBezTo>
                  <a:cubicBezTo>
                    <a:pt x="3140" y="2281"/>
                    <a:pt x="3260" y="2075"/>
                    <a:pt x="3260" y="1853"/>
                  </a:cubicBezTo>
                  <a:cubicBezTo>
                    <a:pt x="3260" y="1627"/>
                    <a:pt x="3136" y="1417"/>
                    <a:pt x="2935" y="1310"/>
                  </a:cubicBezTo>
                  <a:cubicBezTo>
                    <a:pt x="3082" y="1017"/>
                    <a:pt x="2896" y="667"/>
                    <a:pt x="2571" y="627"/>
                  </a:cubicBezTo>
                  <a:lnTo>
                    <a:pt x="2571" y="619"/>
                  </a:lnTo>
                  <a:cubicBezTo>
                    <a:pt x="2571" y="339"/>
                    <a:pt x="2386" y="94"/>
                    <a:pt x="2116" y="22"/>
                  </a:cubicBezTo>
                  <a:cubicBezTo>
                    <a:pt x="2062" y="7"/>
                    <a:pt x="2008" y="0"/>
                    <a:pt x="1955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2"/>
            <p:cNvSpPr/>
            <p:nvPr/>
          </p:nvSpPr>
          <p:spPr>
            <a:xfrm>
              <a:off x="7338400" y="1098150"/>
              <a:ext cx="57925" cy="105175"/>
            </a:xfrm>
            <a:custGeom>
              <a:rect b="b" l="l" r="r" t="t"/>
              <a:pathLst>
                <a:path extrusionOk="0" h="4207" w="2317">
                  <a:moveTo>
                    <a:pt x="2316" y="1"/>
                  </a:moveTo>
                  <a:lnTo>
                    <a:pt x="5" y="1349"/>
                  </a:lnTo>
                  <a:lnTo>
                    <a:pt x="0" y="4206"/>
                  </a:lnTo>
                  <a:cubicBezTo>
                    <a:pt x="0" y="4206"/>
                    <a:pt x="0" y="4206"/>
                    <a:pt x="0" y="4206"/>
                  </a:cubicBezTo>
                  <a:cubicBezTo>
                    <a:pt x="10" y="4206"/>
                    <a:pt x="2310" y="2879"/>
                    <a:pt x="2310" y="2879"/>
                  </a:cubicBezTo>
                  <a:lnTo>
                    <a:pt x="231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2"/>
            <p:cNvSpPr/>
            <p:nvPr/>
          </p:nvSpPr>
          <p:spPr>
            <a:xfrm>
              <a:off x="7246800" y="1052225"/>
              <a:ext cx="149525" cy="151100"/>
            </a:xfrm>
            <a:custGeom>
              <a:rect b="b" l="l" r="r" t="t"/>
              <a:pathLst>
                <a:path extrusionOk="0" h="6044" w="5981">
                  <a:moveTo>
                    <a:pt x="2314" y="1"/>
                  </a:moveTo>
                  <a:lnTo>
                    <a:pt x="7" y="1275"/>
                  </a:lnTo>
                  <a:lnTo>
                    <a:pt x="0" y="3897"/>
                  </a:lnTo>
                  <a:lnTo>
                    <a:pt x="3662" y="6043"/>
                  </a:lnTo>
                  <a:lnTo>
                    <a:pt x="3669" y="3189"/>
                  </a:lnTo>
                  <a:lnTo>
                    <a:pt x="3679" y="3194"/>
                  </a:lnTo>
                  <a:lnTo>
                    <a:pt x="5980" y="1838"/>
                  </a:lnTo>
                  <a:lnTo>
                    <a:pt x="2314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2"/>
            <p:cNvSpPr/>
            <p:nvPr/>
          </p:nvSpPr>
          <p:spPr>
            <a:xfrm>
              <a:off x="7255575" y="1111200"/>
              <a:ext cx="21425" cy="51800"/>
            </a:xfrm>
            <a:custGeom>
              <a:rect b="b" l="l" r="r" t="t"/>
              <a:pathLst>
                <a:path extrusionOk="0" h="2072" w="857">
                  <a:moveTo>
                    <a:pt x="4" y="1"/>
                  </a:moveTo>
                  <a:lnTo>
                    <a:pt x="0" y="1579"/>
                  </a:lnTo>
                  <a:lnTo>
                    <a:pt x="91" y="1632"/>
                  </a:lnTo>
                  <a:lnTo>
                    <a:pt x="770" y="2024"/>
                  </a:lnTo>
                  <a:lnTo>
                    <a:pt x="853" y="2072"/>
                  </a:lnTo>
                  <a:lnTo>
                    <a:pt x="857" y="49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2"/>
            <p:cNvSpPr/>
            <p:nvPr/>
          </p:nvSpPr>
          <p:spPr>
            <a:xfrm>
              <a:off x="7276875" y="1122750"/>
              <a:ext cx="1575" cy="40250"/>
            </a:xfrm>
            <a:custGeom>
              <a:rect b="b" l="l" r="r" t="t"/>
              <a:pathLst>
                <a:path extrusionOk="0" h="1610" w="63">
                  <a:moveTo>
                    <a:pt x="63" y="0"/>
                  </a:moveTo>
                  <a:lnTo>
                    <a:pt x="5" y="32"/>
                  </a:lnTo>
                  <a:lnTo>
                    <a:pt x="1" y="1610"/>
                  </a:lnTo>
                  <a:lnTo>
                    <a:pt x="59" y="1578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2"/>
            <p:cNvSpPr/>
            <p:nvPr/>
          </p:nvSpPr>
          <p:spPr>
            <a:xfrm>
              <a:off x="7257875" y="1115350"/>
              <a:ext cx="1800" cy="36625"/>
            </a:xfrm>
            <a:custGeom>
              <a:rect b="b" l="l" r="r" t="t"/>
              <a:pathLst>
                <a:path extrusionOk="0" h="1465" w="72">
                  <a:moveTo>
                    <a:pt x="2" y="0"/>
                  </a:moveTo>
                  <a:lnTo>
                    <a:pt x="1" y="1465"/>
                  </a:lnTo>
                  <a:lnTo>
                    <a:pt x="69" y="1429"/>
                  </a:lnTo>
                  <a:lnTo>
                    <a:pt x="72" y="4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2"/>
            <p:cNvSpPr/>
            <p:nvPr/>
          </p:nvSpPr>
          <p:spPr>
            <a:xfrm>
              <a:off x="7259200" y="1116150"/>
              <a:ext cx="15750" cy="44400"/>
            </a:xfrm>
            <a:custGeom>
              <a:rect b="b" l="l" r="r" t="t"/>
              <a:pathLst>
                <a:path extrusionOk="0" h="1776" w="630">
                  <a:moveTo>
                    <a:pt x="3" y="0"/>
                  </a:moveTo>
                  <a:lnTo>
                    <a:pt x="0" y="1414"/>
                  </a:lnTo>
                  <a:lnTo>
                    <a:pt x="625" y="1775"/>
                  </a:lnTo>
                  <a:lnTo>
                    <a:pt x="629" y="36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2"/>
            <p:cNvSpPr/>
            <p:nvPr/>
          </p:nvSpPr>
          <p:spPr>
            <a:xfrm>
              <a:off x="7296350" y="1031900"/>
              <a:ext cx="101025" cy="100800"/>
            </a:xfrm>
            <a:custGeom>
              <a:rect b="b" l="l" r="r" t="t"/>
              <a:pathLst>
                <a:path extrusionOk="0" h="4032" w="4041">
                  <a:moveTo>
                    <a:pt x="2381" y="0"/>
                  </a:moveTo>
                  <a:lnTo>
                    <a:pt x="0" y="1339"/>
                  </a:lnTo>
                  <a:lnTo>
                    <a:pt x="1687" y="4031"/>
                  </a:lnTo>
                  <a:lnTo>
                    <a:pt x="4040" y="2657"/>
                  </a:lnTo>
                  <a:lnTo>
                    <a:pt x="238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2"/>
            <p:cNvSpPr/>
            <p:nvPr/>
          </p:nvSpPr>
          <p:spPr>
            <a:xfrm>
              <a:off x="7244975" y="1031900"/>
              <a:ext cx="110925" cy="52900"/>
            </a:xfrm>
            <a:custGeom>
              <a:rect b="b" l="l" r="r" t="t"/>
              <a:pathLst>
                <a:path extrusionOk="0" h="2116" w="4437">
                  <a:moveTo>
                    <a:pt x="4436" y="0"/>
                  </a:moveTo>
                  <a:lnTo>
                    <a:pt x="2387" y="814"/>
                  </a:lnTo>
                  <a:lnTo>
                    <a:pt x="1" y="2116"/>
                  </a:lnTo>
                  <a:lnTo>
                    <a:pt x="2055" y="1339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2"/>
            <p:cNvSpPr/>
            <p:nvPr/>
          </p:nvSpPr>
          <p:spPr>
            <a:xfrm>
              <a:off x="7270750" y="1137525"/>
              <a:ext cx="4200" cy="3600"/>
            </a:xfrm>
            <a:custGeom>
              <a:rect b="b" l="l" r="r" t="t"/>
              <a:pathLst>
                <a:path extrusionOk="0" h="144" w="168">
                  <a:moveTo>
                    <a:pt x="1" y="1"/>
                  </a:moveTo>
                  <a:lnTo>
                    <a:pt x="1" y="1"/>
                  </a:lnTo>
                  <a:cubicBezTo>
                    <a:pt x="5" y="56"/>
                    <a:pt x="37" y="105"/>
                    <a:pt x="85" y="134"/>
                  </a:cubicBezTo>
                  <a:cubicBezTo>
                    <a:pt x="98" y="141"/>
                    <a:pt x="110" y="144"/>
                    <a:pt x="121" y="144"/>
                  </a:cubicBezTo>
                  <a:cubicBezTo>
                    <a:pt x="146" y="144"/>
                    <a:pt x="164" y="127"/>
                    <a:pt x="167" y="9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2"/>
            <p:cNvSpPr/>
            <p:nvPr/>
          </p:nvSpPr>
          <p:spPr>
            <a:xfrm>
              <a:off x="7262375" y="1132700"/>
              <a:ext cx="4200" cy="3575"/>
            </a:xfrm>
            <a:custGeom>
              <a:rect b="b" l="l" r="r" t="t"/>
              <a:pathLst>
                <a:path extrusionOk="0" h="143" w="168">
                  <a:moveTo>
                    <a:pt x="1" y="1"/>
                  </a:moveTo>
                  <a:cubicBezTo>
                    <a:pt x="5" y="54"/>
                    <a:pt x="37" y="104"/>
                    <a:pt x="85" y="133"/>
                  </a:cubicBezTo>
                  <a:cubicBezTo>
                    <a:pt x="98" y="139"/>
                    <a:pt x="110" y="142"/>
                    <a:pt x="121" y="142"/>
                  </a:cubicBezTo>
                  <a:cubicBezTo>
                    <a:pt x="146" y="142"/>
                    <a:pt x="164" y="126"/>
                    <a:pt x="167" y="9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2"/>
            <p:cNvSpPr/>
            <p:nvPr/>
          </p:nvSpPr>
          <p:spPr>
            <a:xfrm>
              <a:off x="7254000" y="1127850"/>
              <a:ext cx="4200" cy="3600"/>
            </a:xfrm>
            <a:custGeom>
              <a:rect b="b" l="l" r="r" t="t"/>
              <a:pathLst>
                <a:path extrusionOk="0" h="144" w="168">
                  <a:moveTo>
                    <a:pt x="1" y="1"/>
                  </a:moveTo>
                  <a:cubicBezTo>
                    <a:pt x="5" y="56"/>
                    <a:pt x="37" y="105"/>
                    <a:pt x="85" y="132"/>
                  </a:cubicBezTo>
                  <a:cubicBezTo>
                    <a:pt x="98" y="140"/>
                    <a:pt x="111" y="143"/>
                    <a:pt x="122" y="143"/>
                  </a:cubicBezTo>
                  <a:cubicBezTo>
                    <a:pt x="147" y="143"/>
                    <a:pt x="164" y="126"/>
                    <a:pt x="167" y="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2"/>
            <p:cNvSpPr/>
            <p:nvPr/>
          </p:nvSpPr>
          <p:spPr>
            <a:xfrm>
              <a:off x="7245625" y="1123000"/>
              <a:ext cx="4225" cy="3550"/>
            </a:xfrm>
            <a:custGeom>
              <a:rect b="b" l="l" r="r" t="t"/>
              <a:pathLst>
                <a:path extrusionOk="0" h="142" w="169">
                  <a:moveTo>
                    <a:pt x="1" y="0"/>
                  </a:moveTo>
                  <a:cubicBezTo>
                    <a:pt x="6" y="55"/>
                    <a:pt x="37" y="103"/>
                    <a:pt x="85" y="132"/>
                  </a:cubicBezTo>
                  <a:cubicBezTo>
                    <a:pt x="98" y="139"/>
                    <a:pt x="110" y="142"/>
                    <a:pt x="121" y="142"/>
                  </a:cubicBezTo>
                  <a:cubicBezTo>
                    <a:pt x="147" y="142"/>
                    <a:pt x="165" y="125"/>
                    <a:pt x="169" y="9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2"/>
            <p:cNvSpPr/>
            <p:nvPr/>
          </p:nvSpPr>
          <p:spPr>
            <a:xfrm>
              <a:off x="7237225" y="1118125"/>
              <a:ext cx="4225" cy="3600"/>
            </a:xfrm>
            <a:custGeom>
              <a:rect b="b" l="l" r="r" t="t"/>
              <a:pathLst>
                <a:path extrusionOk="0" h="144" w="169">
                  <a:moveTo>
                    <a:pt x="0" y="1"/>
                  </a:moveTo>
                  <a:lnTo>
                    <a:pt x="0" y="1"/>
                  </a:lnTo>
                  <a:cubicBezTo>
                    <a:pt x="6" y="56"/>
                    <a:pt x="38" y="105"/>
                    <a:pt x="86" y="133"/>
                  </a:cubicBezTo>
                  <a:cubicBezTo>
                    <a:pt x="99" y="140"/>
                    <a:pt x="111" y="143"/>
                    <a:pt x="123" y="143"/>
                  </a:cubicBezTo>
                  <a:cubicBezTo>
                    <a:pt x="147" y="143"/>
                    <a:pt x="165" y="127"/>
                    <a:pt x="168" y="9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2"/>
            <p:cNvSpPr/>
            <p:nvPr/>
          </p:nvSpPr>
          <p:spPr>
            <a:xfrm>
              <a:off x="7266550" y="1135125"/>
              <a:ext cx="4225" cy="3575"/>
            </a:xfrm>
            <a:custGeom>
              <a:rect b="b" l="l" r="r" t="t"/>
              <a:pathLst>
                <a:path extrusionOk="0" h="143" w="169">
                  <a:moveTo>
                    <a:pt x="0" y="1"/>
                  </a:moveTo>
                  <a:lnTo>
                    <a:pt x="0" y="1"/>
                  </a:lnTo>
                  <a:cubicBezTo>
                    <a:pt x="6" y="56"/>
                    <a:pt x="38" y="105"/>
                    <a:pt x="84" y="133"/>
                  </a:cubicBezTo>
                  <a:cubicBezTo>
                    <a:pt x="98" y="140"/>
                    <a:pt x="110" y="143"/>
                    <a:pt x="121" y="143"/>
                  </a:cubicBezTo>
                  <a:cubicBezTo>
                    <a:pt x="147" y="143"/>
                    <a:pt x="166" y="126"/>
                    <a:pt x="169" y="9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2"/>
            <p:cNvSpPr/>
            <p:nvPr/>
          </p:nvSpPr>
          <p:spPr>
            <a:xfrm>
              <a:off x="7258175" y="1130250"/>
              <a:ext cx="4225" cy="3600"/>
            </a:xfrm>
            <a:custGeom>
              <a:rect b="b" l="l" r="r" t="t"/>
              <a:pathLst>
                <a:path extrusionOk="0" h="144" w="169">
                  <a:moveTo>
                    <a:pt x="0" y="0"/>
                  </a:moveTo>
                  <a:lnTo>
                    <a:pt x="0" y="0"/>
                  </a:lnTo>
                  <a:cubicBezTo>
                    <a:pt x="6" y="55"/>
                    <a:pt x="37" y="105"/>
                    <a:pt x="85" y="134"/>
                  </a:cubicBezTo>
                  <a:cubicBezTo>
                    <a:pt x="98" y="140"/>
                    <a:pt x="110" y="143"/>
                    <a:pt x="121" y="143"/>
                  </a:cubicBezTo>
                  <a:cubicBezTo>
                    <a:pt x="146" y="143"/>
                    <a:pt x="165" y="127"/>
                    <a:pt x="169" y="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2"/>
            <p:cNvSpPr/>
            <p:nvPr/>
          </p:nvSpPr>
          <p:spPr>
            <a:xfrm>
              <a:off x="7249800" y="1125425"/>
              <a:ext cx="4225" cy="3575"/>
            </a:xfrm>
            <a:custGeom>
              <a:rect b="b" l="l" r="r" t="t"/>
              <a:pathLst>
                <a:path extrusionOk="0" h="143" w="169">
                  <a:moveTo>
                    <a:pt x="0" y="0"/>
                  </a:moveTo>
                  <a:cubicBezTo>
                    <a:pt x="6" y="55"/>
                    <a:pt x="37" y="105"/>
                    <a:pt x="85" y="132"/>
                  </a:cubicBezTo>
                  <a:cubicBezTo>
                    <a:pt x="98" y="140"/>
                    <a:pt x="111" y="143"/>
                    <a:pt x="122" y="143"/>
                  </a:cubicBezTo>
                  <a:cubicBezTo>
                    <a:pt x="147" y="143"/>
                    <a:pt x="165" y="126"/>
                    <a:pt x="169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2"/>
            <p:cNvSpPr/>
            <p:nvPr/>
          </p:nvSpPr>
          <p:spPr>
            <a:xfrm>
              <a:off x="7241425" y="1120575"/>
              <a:ext cx="4225" cy="3600"/>
            </a:xfrm>
            <a:custGeom>
              <a:rect b="b" l="l" r="r" t="t"/>
              <a:pathLst>
                <a:path extrusionOk="0" h="144" w="169">
                  <a:moveTo>
                    <a:pt x="0" y="0"/>
                  </a:moveTo>
                  <a:lnTo>
                    <a:pt x="0" y="0"/>
                  </a:lnTo>
                  <a:cubicBezTo>
                    <a:pt x="6" y="55"/>
                    <a:pt x="37" y="104"/>
                    <a:pt x="85" y="133"/>
                  </a:cubicBezTo>
                  <a:cubicBezTo>
                    <a:pt x="98" y="140"/>
                    <a:pt x="110" y="143"/>
                    <a:pt x="121" y="143"/>
                  </a:cubicBezTo>
                  <a:cubicBezTo>
                    <a:pt x="146" y="143"/>
                    <a:pt x="165" y="127"/>
                    <a:pt x="169" y="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2"/>
            <p:cNvSpPr/>
            <p:nvPr/>
          </p:nvSpPr>
          <p:spPr>
            <a:xfrm>
              <a:off x="7344825" y="1124975"/>
              <a:ext cx="42525" cy="53500"/>
            </a:xfrm>
            <a:custGeom>
              <a:rect b="b" l="l" r="r" t="t"/>
              <a:pathLst>
                <a:path extrusionOk="0" h="2140" w="1701">
                  <a:moveTo>
                    <a:pt x="1698" y="1"/>
                  </a:moveTo>
                  <a:lnTo>
                    <a:pt x="1423" y="160"/>
                  </a:lnTo>
                  <a:lnTo>
                    <a:pt x="0" y="984"/>
                  </a:lnTo>
                  <a:lnTo>
                    <a:pt x="3" y="1824"/>
                  </a:lnTo>
                  <a:lnTo>
                    <a:pt x="4" y="2140"/>
                  </a:lnTo>
                  <a:lnTo>
                    <a:pt x="1701" y="1155"/>
                  </a:lnTo>
                  <a:lnTo>
                    <a:pt x="169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2"/>
            <p:cNvSpPr/>
            <p:nvPr/>
          </p:nvSpPr>
          <p:spPr>
            <a:xfrm>
              <a:off x="7387275" y="1122375"/>
              <a:ext cx="4625" cy="34150"/>
            </a:xfrm>
            <a:custGeom>
              <a:rect b="b" l="l" r="r" t="t"/>
              <a:pathLst>
                <a:path extrusionOk="0" h="1366" w="185">
                  <a:moveTo>
                    <a:pt x="181" y="1"/>
                  </a:moveTo>
                  <a:lnTo>
                    <a:pt x="0" y="105"/>
                  </a:lnTo>
                  <a:lnTo>
                    <a:pt x="3" y="1259"/>
                  </a:lnTo>
                  <a:lnTo>
                    <a:pt x="184" y="1365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2"/>
            <p:cNvSpPr/>
            <p:nvPr/>
          </p:nvSpPr>
          <p:spPr>
            <a:xfrm>
              <a:off x="7344925" y="1153850"/>
              <a:ext cx="46975" cy="29900"/>
            </a:xfrm>
            <a:custGeom>
              <a:rect b="b" l="l" r="r" t="t"/>
              <a:pathLst>
                <a:path extrusionOk="0" h="1196" w="1879">
                  <a:moveTo>
                    <a:pt x="1697" y="0"/>
                  </a:moveTo>
                  <a:lnTo>
                    <a:pt x="0" y="985"/>
                  </a:lnTo>
                  <a:lnTo>
                    <a:pt x="0" y="1195"/>
                  </a:lnTo>
                  <a:lnTo>
                    <a:pt x="1878" y="106"/>
                  </a:lnTo>
                  <a:lnTo>
                    <a:pt x="169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2"/>
            <p:cNvSpPr/>
            <p:nvPr/>
          </p:nvSpPr>
          <p:spPr>
            <a:xfrm>
              <a:off x="7289025" y="1127150"/>
              <a:ext cx="42500" cy="53475"/>
            </a:xfrm>
            <a:custGeom>
              <a:rect b="b" l="l" r="r" t="t"/>
              <a:pathLst>
                <a:path extrusionOk="0" h="2139" w="1700">
                  <a:moveTo>
                    <a:pt x="3" y="1"/>
                  </a:moveTo>
                  <a:lnTo>
                    <a:pt x="0" y="1155"/>
                  </a:lnTo>
                  <a:lnTo>
                    <a:pt x="1697" y="2138"/>
                  </a:lnTo>
                  <a:lnTo>
                    <a:pt x="1698" y="1824"/>
                  </a:lnTo>
                  <a:lnTo>
                    <a:pt x="1700" y="984"/>
                  </a:lnTo>
                  <a:lnTo>
                    <a:pt x="279" y="16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2"/>
            <p:cNvSpPr/>
            <p:nvPr/>
          </p:nvSpPr>
          <p:spPr>
            <a:xfrm>
              <a:off x="7284500" y="1124550"/>
              <a:ext cx="4625" cy="34150"/>
            </a:xfrm>
            <a:custGeom>
              <a:rect b="b" l="l" r="r" t="t"/>
              <a:pathLst>
                <a:path extrusionOk="0" h="1366" w="185">
                  <a:moveTo>
                    <a:pt x="3" y="1"/>
                  </a:moveTo>
                  <a:lnTo>
                    <a:pt x="0" y="1365"/>
                  </a:lnTo>
                  <a:lnTo>
                    <a:pt x="181" y="1259"/>
                  </a:lnTo>
                  <a:lnTo>
                    <a:pt x="184" y="10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2"/>
            <p:cNvSpPr/>
            <p:nvPr/>
          </p:nvSpPr>
          <p:spPr>
            <a:xfrm>
              <a:off x="7284500" y="1156025"/>
              <a:ext cx="46950" cy="29850"/>
            </a:xfrm>
            <a:custGeom>
              <a:rect b="b" l="l" r="r" t="t"/>
              <a:pathLst>
                <a:path extrusionOk="0" h="1194" w="1878">
                  <a:moveTo>
                    <a:pt x="181" y="0"/>
                  </a:moveTo>
                  <a:lnTo>
                    <a:pt x="0" y="106"/>
                  </a:lnTo>
                  <a:lnTo>
                    <a:pt x="1878" y="1194"/>
                  </a:lnTo>
                  <a:lnTo>
                    <a:pt x="1878" y="983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2"/>
            <p:cNvSpPr/>
            <p:nvPr/>
          </p:nvSpPr>
          <p:spPr>
            <a:xfrm>
              <a:off x="7282575" y="1085800"/>
              <a:ext cx="19300" cy="30325"/>
            </a:xfrm>
            <a:custGeom>
              <a:rect b="b" l="l" r="r" t="t"/>
              <a:pathLst>
                <a:path extrusionOk="0" h="1213" w="772">
                  <a:moveTo>
                    <a:pt x="3" y="0"/>
                  </a:moveTo>
                  <a:lnTo>
                    <a:pt x="0" y="766"/>
                  </a:lnTo>
                  <a:lnTo>
                    <a:pt x="770" y="1213"/>
                  </a:lnTo>
                  <a:lnTo>
                    <a:pt x="770" y="1004"/>
                  </a:lnTo>
                  <a:lnTo>
                    <a:pt x="772" y="447"/>
                  </a:lnTo>
                  <a:lnTo>
                    <a:pt x="186" y="10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2"/>
            <p:cNvSpPr/>
            <p:nvPr/>
          </p:nvSpPr>
          <p:spPr>
            <a:xfrm>
              <a:off x="7279600" y="1084050"/>
              <a:ext cx="3075" cy="22650"/>
            </a:xfrm>
            <a:custGeom>
              <a:rect b="b" l="l" r="r" t="t"/>
              <a:pathLst>
                <a:path extrusionOk="0" h="906" w="123">
                  <a:moveTo>
                    <a:pt x="2" y="1"/>
                  </a:moveTo>
                  <a:lnTo>
                    <a:pt x="0" y="906"/>
                  </a:lnTo>
                  <a:lnTo>
                    <a:pt x="121" y="836"/>
                  </a:lnTo>
                  <a:lnTo>
                    <a:pt x="122" y="69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2"/>
            <p:cNvSpPr/>
            <p:nvPr/>
          </p:nvSpPr>
          <p:spPr>
            <a:xfrm>
              <a:off x="7279600" y="1104950"/>
              <a:ext cx="22250" cy="14650"/>
            </a:xfrm>
            <a:custGeom>
              <a:rect b="b" l="l" r="r" t="t"/>
              <a:pathLst>
                <a:path extrusionOk="0" h="586" w="890">
                  <a:moveTo>
                    <a:pt x="119" y="0"/>
                  </a:moveTo>
                  <a:lnTo>
                    <a:pt x="0" y="70"/>
                  </a:lnTo>
                  <a:lnTo>
                    <a:pt x="889" y="586"/>
                  </a:lnTo>
                  <a:lnTo>
                    <a:pt x="889" y="44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2"/>
            <p:cNvSpPr/>
            <p:nvPr/>
          </p:nvSpPr>
          <p:spPr>
            <a:xfrm>
              <a:off x="7237225" y="1102875"/>
              <a:ext cx="53525" cy="37100"/>
            </a:xfrm>
            <a:custGeom>
              <a:rect b="b" l="l" r="r" t="t"/>
              <a:pathLst>
                <a:path extrusionOk="0" h="1484" w="2141">
                  <a:moveTo>
                    <a:pt x="637" y="0"/>
                  </a:moveTo>
                  <a:lnTo>
                    <a:pt x="0" y="609"/>
                  </a:lnTo>
                  <a:lnTo>
                    <a:pt x="1508" y="1484"/>
                  </a:lnTo>
                  <a:lnTo>
                    <a:pt x="2141" y="870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2"/>
            <p:cNvSpPr/>
            <p:nvPr/>
          </p:nvSpPr>
          <p:spPr>
            <a:xfrm>
              <a:off x="7266775" y="1119950"/>
              <a:ext cx="19775" cy="17600"/>
            </a:xfrm>
            <a:custGeom>
              <a:rect b="b" l="l" r="r" t="t"/>
              <a:pathLst>
                <a:path extrusionOk="0" h="704" w="791">
                  <a:moveTo>
                    <a:pt x="634" y="0"/>
                  </a:moveTo>
                  <a:lnTo>
                    <a:pt x="0" y="615"/>
                  </a:lnTo>
                  <a:lnTo>
                    <a:pt x="158" y="704"/>
                  </a:lnTo>
                  <a:lnTo>
                    <a:pt x="790" y="90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2"/>
            <p:cNvSpPr/>
            <p:nvPr/>
          </p:nvSpPr>
          <p:spPr>
            <a:xfrm>
              <a:off x="7266550" y="1119725"/>
              <a:ext cx="20000" cy="17825"/>
            </a:xfrm>
            <a:custGeom>
              <a:rect b="b" l="l" r="r" t="t"/>
              <a:pathLst>
                <a:path extrusionOk="0" h="713" w="800">
                  <a:moveTo>
                    <a:pt x="634" y="1"/>
                  </a:moveTo>
                  <a:lnTo>
                    <a:pt x="0" y="616"/>
                  </a:lnTo>
                  <a:lnTo>
                    <a:pt x="167" y="713"/>
                  </a:lnTo>
                  <a:lnTo>
                    <a:pt x="799" y="9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2"/>
            <p:cNvSpPr/>
            <p:nvPr/>
          </p:nvSpPr>
          <p:spPr>
            <a:xfrm>
              <a:off x="7258175" y="1114950"/>
              <a:ext cx="20025" cy="17750"/>
            </a:xfrm>
            <a:custGeom>
              <a:rect b="b" l="l" r="r" t="t"/>
              <a:pathLst>
                <a:path extrusionOk="0" h="710" w="801">
                  <a:moveTo>
                    <a:pt x="633" y="0"/>
                  </a:moveTo>
                  <a:lnTo>
                    <a:pt x="0" y="612"/>
                  </a:lnTo>
                  <a:lnTo>
                    <a:pt x="169" y="709"/>
                  </a:lnTo>
                  <a:lnTo>
                    <a:pt x="801" y="96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2"/>
            <p:cNvSpPr/>
            <p:nvPr/>
          </p:nvSpPr>
          <p:spPr>
            <a:xfrm>
              <a:off x="7249800" y="1110025"/>
              <a:ext cx="20025" cy="17825"/>
            </a:xfrm>
            <a:custGeom>
              <a:rect b="b" l="l" r="r" t="t"/>
              <a:pathLst>
                <a:path extrusionOk="0" h="713" w="801">
                  <a:moveTo>
                    <a:pt x="636" y="0"/>
                  </a:moveTo>
                  <a:lnTo>
                    <a:pt x="0" y="616"/>
                  </a:lnTo>
                  <a:lnTo>
                    <a:pt x="169" y="712"/>
                  </a:lnTo>
                  <a:lnTo>
                    <a:pt x="801" y="99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2"/>
            <p:cNvSpPr/>
            <p:nvPr/>
          </p:nvSpPr>
          <p:spPr>
            <a:xfrm>
              <a:off x="7241425" y="1105225"/>
              <a:ext cx="20025" cy="17750"/>
            </a:xfrm>
            <a:custGeom>
              <a:rect b="b" l="l" r="r" t="t"/>
              <a:pathLst>
                <a:path extrusionOk="0" h="710" w="801">
                  <a:moveTo>
                    <a:pt x="633" y="1"/>
                  </a:moveTo>
                  <a:lnTo>
                    <a:pt x="0" y="614"/>
                  </a:lnTo>
                  <a:lnTo>
                    <a:pt x="169" y="710"/>
                  </a:lnTo>
                  <a:lnTo>
                    <a:pt x="801" y="96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2"/>
            <p:cNvSpPr/>
            <p:nvPr/>
          </p:nvSpPr>
          <p:spPr>
            <a:xfrm>
              <a:off x="7443125" y="1120775"/>
              <a:ext cx="78575" cy="142875"/>
            </a:xfrm>
            <a:custGeom>
              <a:rect b="b" l="l" r="r" t="t"/>
              <a:pathLst>
                <a:path extrusionOk="0" h="5715" w="3143">
                  <a:moveTo>
                    <a:pt x="3143" y="1"/>
                  </a:moveTo>
                  <a:lnTo>
                    <a:pt x="12" y="1828"/>
                  </a:lnTo>
                  <a:lnTo>
                    <a:pt x="1" y="5714"/>
                  </a:lnTo>
                  <a:lnTo>
                    <a:pt x="3134" y="3901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2"/>
            <p:cNvSpPr/>
            <p:nvPr/>
          </p:nvSpPr>
          <p:spPr>
            <a:xfrm>
              <a:off x="7319175" y="1058325"/>
              <a:ext cx="202575" cy="205325"/>
            </a:xfrm>
            <a:custGeom>
              <a:rect b="b" l="l" r="r" t="t"/>
              <a:pathLst>
                <a:path extrusionOk="0" h="8213" w="8103">
                  <a:moveTo>
                    <a:pt x="3683" y="0"/>
                  </a:moveTo>
                  <a:lnTo>
                    <a:pt x="11" y="1737"/>
                  </a:lnTo>
                  <a:lnTo>
                    <a:pt x="1" y="5306"/>
                  </a:lnTo>
                  <a:lnTo>
                    <a:pt x="4960" y="8212"/>
                  </a:lnTo>
                  <a:lnTo>
                    <a:pt x="4970" y="4329"/>
                  </a:lnTo>
                  <a:lnTo>
                    <a:pt x="4983" y="4337"/>
                  </a:lnTo>
                  <a:lnTo>
                    <a:pt x="8102" y="2499"/>
                  </a:lnTo>
                  <a:lnTo>
                    <a:pt x="3683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2"/>
            <p:cNvSpPr/>
            <p:nvPr/>
          </p:nvSpPr>
          <p:spPr>
            <a:xfrm>
              <a:off x="7386325" y="1051350"/>
              <a:ext cx="136800" cy="116225"/>
            </a:xfrm>
            <a:custGeom>
              <a:rect b="b" l="l" r="r" t="t"/>
              <a:pathLst>
                <a:path extrusionOk="0" h="4649" w="5472">
                  <a:moveTo>
                    <a:pt x="3224" y="1"/>
                  </a:moveTo>
                  <a:lnTo>
                    <a:pt x="0" y="1813"/>
                  </a:lnTo>
                  <a:lnTo>
                    <a:pt x="2284" y="4648"/>
                  </a:lnTo>
                  <a:lnTo>
                    <a:pt x="5472" y="2786"/>
                  </a:lnTo>
                  <a:lnTo>
                    <a:pt x="322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2"/>
            <p:cNvSpPr/>
            <p:nvPr/>
          </p:nvSpPr>
          <p:spPr>
            <a:xfrm>
              <a:off x="7316725" y="1051350"/>
              <a:ext cx="150200" cy="51375"/>
            </a:xfrm>
            <a:custGeom>
              <a:rect b="b" l="l" r="r" t="t"/>
              <a:pathLst>
                <a:path extrusionOk="0" h="2055" w="6008">
                  <a:moveTo>
                    <a:pt x="6008" y="1"/>
                  </a:moveTo>
                  <a:lnTo>
                    <a:pt x="3234" y="291"/>
                  </a:lnTo>
                  <a:lnTo>
                    <a:pt x="0" y="2054"/>
                  </a:lnTo>
                  <a:lnTo>
                    <a:pt x="0" y="2054"/>
                  </a:lnTo>
                  <a:lnTo>
                    <a:pt x="2784" y="1813"/>
                  </a:lnTo>
                  <a:lnTo>
                    <a:pt x="600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2"/>
            <p:cNvSpPr/>
            <p:nvPr/>
          </p:nvSpPr>
          <p:spPr>
            <a:xfrm>
              <a:off x="7367400" y="1138725"/>
              <a:ext cx="17175" cy="11150"/>
            </a:xfrm>
            <a:custGeom>
              <a:rect b="b" l="l" r="r" t="t"/>
              <a:pathLst>
                <a:path extrusionOk="0" h="446" w="687">
                  <a:moveTo>
                    <a:pt x="95" y="1"/>
                  </a:moveTo>
                  <a:lnTo>
                    <a:pt x="0" y="44"/>
                  </a:lnTo>
                  <a:lnTo>
                    <a:pt x="685" y="446"/>
                  </a:lnTo>
                  <a:lnTo>
                    <a:pt x="686" y="346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2"/>
            <p:cNvSpPr/>
            <p:nvPr/>
          </p:nvSpPr>
          <p:spPr>
            <a:xfrm>
              <a:off x="7369750" y="1121550"/>
              <a:ext cx="14925" cy="25825"/>
            </a:xfrm>
            <a:custGeom>
              <a:rect b="b" l="l" r="r" t="t"/>
              <a:pathLst>
                <a:path extrusionOk="0" h="1033" w="597">
                  <a:moveTo>
                    <a:pt x="5" y="0"/>
                  </a:moveTo>
                  <a:lnTo>
                    <a:pt x="1" y="688"/>
                  </a:lnTo>
                  <a:lnTo>
                    <a:pt x="589" y="1033"/>
                  </a:lnTo>
                  <a:lnTo>
                    <a:pt x="597" y="34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2"/>
            <p:cNvSpPr/>
            <p:nvPr/>
          </p:nvSpPr>
          <p:spPr>
            <a:xfrm>
              <a:off x="7367400" y="1120125"/>
              <a:ext cx="2500" cy="19725"/>
            </a:xfrm>
            <a:custGeom>
              <a:rect b="b" l="l" r="r" t="t"/>
              <a:pathLst>
                <a:path extrusionOk="0" h="789" w="100">
                  <a:moveTo>
                    <a:pt x="9" y="1"/>
                  </a:moveTo>
                  <a:lnTo>
                    <a:pt x="0" y="788"/>
                  </a:lnTo>
                  <a:lnTo>
                    <a:pt x="95" y="745"/>
                  </a:lnTo>
                  <a:lnTo>
                    <a:pt x="99" y="5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2"/>
            <p:cNvSpPr/>
            <p:nvPr/>
          </p:nvSpPr>
          <p:spPr>
            <a:xfrm>
              <a:off x="7334050" y="1153775"/>
              <a:ext cx="26200" cy="63200"/>
            </a:xfrm>
            <a:custGeom>
              <a:rect b="b" l="l" r="r" t="t"/>
              <a:pathLst>
                <a:path extrusionOk="0" h="2528" w="1048">
                  <a:moveTo>
                    <a:pt x="6" y="0"/>
                  </a:moveTo>
                  <a:lnTo>
                    <a:pt x="0" y="1927"/>
                  </a:lnTo>
                  <a:lnTo>
                    <a:pt x="114" y="1993"/>
                  </a:lnTo>
                  <a:lnTo>
                    <a:pt x="942" y="2470"/>
                  </a:lnTo>
                  <a:lnTo>
                    <a:pt x="1042" y="2528"/>
                  </a:lnTo>
                  <a:lnTo>
                    <a:pt x="1047" y="60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2"/>
            <p:cNvSpPr/>
            <p:nvPr/>
          </p:nvSpPr>
          <p:spPr>
            <a:xfrm>
              <a:off x="7360075" y="1167825"/>
              <a:ext cx="1950" cy="49150"/>
            </a:xfrm>
            <a:custGeom>
              <a:rect b="b" l="l" r="r" t="t"/>
              <a:pathLst>
                <a:path extrusionOk="0" h="1966" w="78">
                  <a:moveTo>
                    <a:pt x="77" y="1"/>
                  </a:moveTo>
                  <a:lnTo>
                    <a:pt x="6" y="39"/>
                  </a:lnTo>
                  <a:lnTo>
                    <a:pt x="1" y="1966"/>
                  </a:lnTo>
                  <a:lnTo>
                    <a:pt x="72" y="1928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2"/>
            <p:cNvSpPr/>
            <p:nvPr/>
          </p:nvSpPr>
          <p:spPr>
            <a:xfrm>
              <a:off x="7336875" y="1158800"/>
              <a:ext cx="2200" cy="44775"/>
            </a:xfrm>
            <a:custGeom>
              <a:rect b="b" l="l" r="r" t="t"/>
              <a:pathLst>
                <a:path extrusionOk="0" h="1791" w="88">
                  <a:moveTo>
                    <a:pt x="3" y="1"/>
                  </a:moveTo>
                  <a:lnTo>
                    <a:pt x="1" y="1790"/>
                  </a:lnTo>
                  <a:lnTo>
                    <a:pt x="85" y="1745"/>
                  </a:lnTo>
                  <a:lnTo>
                    <a:pt x="88" y="52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2"/>
            <p:cNvSpPr/>
            <p:nvPr/>
          </p:nvSpPr>
          <p:spPr>
            <a:xfrm>
              <a:off x="7338500" y="1159750"/>
              <a:ext cx="19250" cy="54250"/>
            </a:xfrm>
            <a:custGeom>
              <a:rect b="b" l="l" r="r" t="t"/>
              <a:pathLst>
                <a:path extrusionOk="0" h="2170" w="770">
                  <a:moveTo>
                    <a:pt x="2" y="1"/>
                  </a:moveTo>
                  <a:lnTo>
                    <a:pt x="1" y="1729"/>
                  </a:lnTo>
                  <a:lnTo>
                    <a:pt x="764" y="2170"/>
                  </a:lnTo>
                  <a:lnTo>
                    <a:pt x="769" y="44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2"/>
            <p:cNvSpPr/>
            <p:nvPr/>
          </p:nvSpPr>
          <p:spPr>
            <a:xfrm>
              <a:off x="7311675" y="1143550"/>
              <a:ext cx="65350" cy="45325"/>
            </a:xfrm>
            <a:custGeom>
              <a:rect b="b" l="l" r="r" t="t"/>
              <a:pathLst>
                <a:path extrusionOk="0" h="1813" w="2614">
                  <a:moveTo>
                    <a:pt x="777" y="0"/>
                  </a:moveTo>
                  <a:lnTo>
                    <a:pt x="1" y="746"/>
                  </a:lnTo>
                  <a:lnTo>
                    <a:pt x="1842" y="1813"/>
                  </a:lnTo>
                  <a:lnTo>
                    <a:pt x="2614" y="1063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2"/>
            <p:cNvSpPr/>
            <p:nvPr/>
          </p:nvSpPr>
          <p:spPr>
            <a:xfrm>
              <a:off x="7347750" y="1164425"/>
              <a:ext cx="24175" cy="21525"/>
            </a:xfrm>
            <a:custGeom>
              <a:rect b="b" l="l" r="r" t="t"/>
              <a:pathLst>
                <a:path extrusionOk="0" h="861" w="967">
                  <a:moveTo>
                    <a:pt x="775" y="1"/>
                  </a:moveTo>
                  <a:lnTo>
                    <a:pt x="1" y="752"/>
                  </a:lnTo>
                  <a:lnTo>
                    <a:pt x="193" y="861"/>
                  </a:lnTo>
                  <a:lnTo>
                    <a:pt x="966" y="111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2"/>
            <p:cNvSpPr/>
            <p:nvPr/>
          </p:nvSpPr>
          <p:spPr>
            <a:xfrm>
              <a:off x="7347500" y="1164150"/>
              <a:ext cx="24425" cy="21800"/>
            </a:xfrm>
            <a:custGeom>
              <a:rect b="b" l="l" r="r" t="t"/>
              <a:pathLst>
                <a:path extrusionOk="0" h="872" w="977">
                  <a:moveTo>
                    <a:pt x="775" y="0"/>
                  </a:moveTo>
                  <a:lnTo>
                    <a:pt x="0" y="753"/>
                  </a:lnTo>
                  <a:lnTo>
                    <a:pt x="203" y="872"/>
                  </a:lnTo>
                  <a:lnTo>
                    <a:pt x="976" y="122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2"/>
            <p:cNvSpPr/>
            <p:nvPr/>
          </p:nvSpPr>
          <p:spPr>
            <a:xfrm>
              <a:off x="7337250" y="1158300"/>
              <a:ext cx="24450" cy="21700"/>
            </a:xfrm>
            <a:custGeom>
              <a:rect b="b" l="l" r="r" t="t"/>
              <a:pathLst>
                <a:path extrusionOk="0" h="868" w="978">
                  <a:moveTo>
                    <a:pt x="773" y="1"/>
                  </a:moveTo>
                  <a:lnTo>
                    <a:pt x="0" y="749"/>
                  </a:lnTo>
                  <a:lnTo>
                    <a:pt x="206" y="868"/>
                  </a:lnTo>
                  <a:lnTo>
                    <a:pt x="977" y="118"/>
                  </a:lnTo>
                  <a:lnTo>
                    <a:pt x="77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2"/>
            <p:cNvSpPr/>
            <p:nvPr/>
          </p:nvSpPr>
          <p:spPr>
            <a:xfrm>
              <a:off x="7327025" y="1152275"/>
              <a:ext cx="24450" cy="21775"/>
            </a:xfrm>
            <a:custGeom>
              <a:rect b="b" l="l" r="r" t="t"/>
              <a:pathLst>
                <a:path extrusionOk="0" h="871" w="978">
                  <a:moveTo>
                    <a:pt x="776" y="1"/>
                  </a:moveTo>
                  <a:lnTo>
                    <a:pt x="0" y="753"/>
                  </a:lnTo>
                  <a:lnTo>
                    <a:pt x="205" y="871"/>
                  </a:lnTo>
                  <a:lnTo>
                    <a:pt x="977" y="121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2"/>
            <p:cNvSpPr/>
            <p:nvPr/>
          </p:nvSpPr>
          <p:spPr>
            <a:xfrm>
              <a:off x="7316800" y="1146450"/>
              <a:ext cx="24450" cy="21700"/>
            </a:xfrm>
            <a:custGeom>
              <a:rect b="b" l="l" r="r" t="t"/>
              <a:pathLst>
                <a:path extrusionOk="0" h="868" w="978">
                  <a:moveTo>
                    <a:pt x="773" y="0"/>
                  </a:moveTo>
                  <a:lnTo>
                    <a:pt x="0" y="749"/>
                  </a:lnTo>
                  <a:lnTo>
                    <a:pt x="205" y="868"/>
                  </a:lnTo>
                  <a:lnTo>
                    <a:pt x="978" y="118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2"/>
            <p:cNvSpPr/>
            <p:nvPr/>
          </p:nvSpPr>
          <p:spPr>
            <a:xfrm>
              <a:off x="7388500" y="1216750"/>
              <a:ext cx="34400" cy="20825"/>
            </a:xfrm>
            <a:custGeom>
              <a:rect b="b" l="l" r="r" t="t"/>
              <a:pathLst>
                <a:path extrusionOk="0" h="833" w="1376">
                  <a:moveTo>
                    <a:pt x="85" y="0"/>
                  </a:moveTo>
                  <a:lnTo>
                    <a:pt x="0" y="39"/>
                  </a:lnTo>
                  <a:lnTo>
                    <a:pt x="1374" y="832"/>
                  </a:lnTo>
                  <a:lnTo>
                    <a:pt x="1375" y="743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2"/>
            <p:cNvSpPr/>
            <p:nvPr/>
          </p:nvSpPr>
          <p:spPr>
            <a:xfrm>
              <a:off x="7390600" y="1177775"/>
              <a:ext cx="32400" cy="57550"/>
            </a:xfrm>
            <a:custGeom>
              <a:rect b="b" l="l" r="r" t="t"/>
              <a:pathLst>
                <a:path extrusionOk="0" h="2302" w="1296">
                  <a:moveTo>
                    <a:pt x="5" y="0"/>
                  </a:moveTo>
                  <a:lnTo>
                    <a:pt x="1" y="1559"/>
                  </a:lnTo>
                  <a:lnTo>
                    <a:pt x="1288" y="2302"/>
                  </a:lnTo>
                  <a:lnTo>
                    <a:pt x="1295" y="7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2"/>
            <p:cNvSpPr/>
            <p:nvPr/>
          </p:nvSpPr>
          <p:spPr>
            <a:xfrm>
              <a:off x="7388500" y="1176500"/>
              <a:ext cx="2225" cy="41250"/>
            </a:xfrm>
            <a:custGeom>
              <a:rect b="b" l="l" r="r" t="t"/>
              <a:pathLst>
                <a:path extrusionOk="0" h="1650" w="89">
                  <a:moveTo>
                    <a:pt x="8" y="1"/>
                  </a:moveTo>
                  <a:lnTo>
                    <a:pt x="0" y="1649"/>
                  </a:lnTo>
                  <a:lnTo>
                    <a:pt x="85" y="1610"/>
                  </a:lnTo>
                  <a:lnTo>
                    <a:pt x="89" y="51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2"/>
            <p:cNvSpPr/>
            <p:nvPr/>
          </p:nvSpPr>
          <p:spPr>
            <a:xfrm>
              <a:off x="7467375" y="1208500"/>
              <a:ext cx="34400" cy="20875"/>
            </a:xfrm>
            <a:custGeom>
              <a:rect b="b" l="l" r="r" t="t"/>
              <a:pathLst>
                <a:path extrusionOk="0" h="835" w="1376">
                  <a:moveTo>
                    <a:pt x="1291" y="1"/>
                  </a:moveTo>
                  <a:lnTo>
                    <a:pt x="1" y="745"/>
                  </a:lnTo>
                  <a:lnTo>
                    <a:pt x="2" y="835"/>
                  </a:lnTo>
                  <a:lnTo>
                    <a:pt x="1375" y="40"/>
                  </a:lnTo>
                  <a:lnTo>
                    <a:pt x="129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2"/>
            <p:cNvSpPr/>
            <p:nvPr/>
          </p:nvSpPr>
          <p:spPr>
            <a:xfrm>
              <a:off x="7467275" y="1169575"/>
              <a:ext cx="32400" cy="57550"/>
            </a:xfrm>
            <a:custGeom>
              <a:rect b="b" l="l" r="r" t="t"/>
              <a:pathLst>
                <a:path extrusionOk="0" h="2302" w="1296">
                  <a:moveTo>
                    <a:pt x="1291" y="1"/>
                  </a:moveTo>
                  <a:lnTo>
                    <a:pt x="0" y="743"/>
                  </a:lnTo>
                  <a:lnTo>
                    <a:pt x="8" y="2302"/>
                  </a:lnTo>
                  <a:lnTo>
                    <a:pt x="1295" y="1558"/>
                  </a:lnTo>
                  <a:lnTo>
                    <a:pt x="129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2"/>
            <p:cNvSpPr/>
            <p:nvPr/>
          </p:nvSpPr>
          <p:spPr>
            <a:xfrm>
              <a:off x="7499525" y="1168275"/>
              <a:ext cx="2250" cy="41250"/>
            </a:xfrm>
            <a:custGeom>
              <a:rect b="b" l="l" r="r" t="t"/>
              <a:pathLst>
                <a:path extrusionOk="0" h="1650" w="90">
                  <a:moveTo>
                    <a:pt x="82" y="0"/>
                  </a:moveTo>
                  <a:lnTo>
                    <a:pt x="1" y="53"/>
                  </a:lnTo>
                  <a:lnTo>
                    <a:pt x="5" y="1610"/>
                  </a:lnTo>
                  <a:lnTo>
                    <a:pt x="89" y="164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2"/>
            <p:cNvSpPr/>
            <p:nvPr/>
          </p:nvSpPr>
          <p:spPr>
            <a:xfrm>
              <a:off x="7133500" y="1237600"/>
              <a:ext cx="200400" cy="108300"/>
            </a:xfrm>
            <a:custGeom>
              <a:rect b="b" l="l" r="r" t="t"/>
              <a:pathLst>
                <a:path extrusionOk="0" h="4332" w="8016">
                  <a:moveTo>
                    <a:pt x="5723" y="0"/>
                  </a:moveTo>
                  <a:cubicBezTo>
                    <a:pt x="5531" y="0"/>
                    <a:pt x="5340" y="42"/>
                    <a:pt x="5195" y="126"/>
                  </a:cubicBezTo>
                  <a:lnTo>
                    <a:pt x="178" y="3052"/>
                  </a:lnTo>
                  <a:lnTo>
                    <a:pt x="125" y="3084"/>
                  </a:lnTo>
                  <a:cubicBezTo>
                    <a:pt x="79" y="3112"/>
                    <a:pt x="35" y="3147"/>
                    <a:pt x="1" y="3189"/>
                  </a:cubicBezTo>
                  <a:cubicBezTo>
                    <a:pt x="37" y="3220"/>
                    <a:pt x="77" y="3248"/>
                    <a:pt x="121" y="3273"/>
                  </a:cubicBezTo>
                  <a:lnTo>
                    <a:pt x="1693" y="4183"/>
                  </a:lnTo>
                  <a:cubicBezTo>
                    <a:pt x="1855" y="4278"/>
                    <a:pt x="2080" y="4331"/>
                    <a:pt x="2316" y="4331"/>
                  </a:cubicBezTo>
                  <a:cubicBezTo>
                    <a:pt x="2557" y="4331"/>
                    <a:pt x="2777" y="4278"/>
                    <a:pt x="2946" y="4183"/>
                  </a:cubicBezTo>
                  <a:lnTo>
                    <a:pt x="8009" y="1231"/>
                  </a:lnTo>
                  <a:cubicBezTo>
                    <a:pt x="8012" y="1231"/>
                    <a:pt x="8015" y="1228"/>
                    <a:pt x="8015" y="1225"/>
                  </a:cubicBezTo>
                  <a:cubicBezTo>
                    <a:pt x="7993" y="1173"/>
                    <a:pt x="7947" y="1121"/>
                    <a:pt x="7883" y="1079"/>
                  </a:cubicBezTo>
                  <a:cubicBezTo>
                    <a:pt x="7869" y="1064"/>
                    <a:pt x="7850" y="1051"/>
                    <a:pt x="7831" y="1042"/>
                  </a:cubicBezTo>
                  <a:lnTo>
                    <a:pt x="6263" y="130"/>
                  </a:lnTo>
                  <a:cubicBezTo>
                    <a:pt x="6113" y="44"/>
                    <a:pt x="5918" y="0"/>
                    <a:pt x="5723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2"/>
            <p:cNvSpPr/>
            <p:nvPr/>
          </p:nvSpPr>
          <p:spPr>
            <a:xfrm>
              <a:off x="7129300" y="1226600"/>
              <a:ext cx="212450" cy="122275"/>
            </a:xfrm>
            <a:custGeom>
              <a:rect b="b" l="l" r="r" t="t"/>
              <a:pathLst>
                <a:path extrusionOk="0" h="4891" w="8498">
                  <a:moveTo>
                    <a:pt x="6099" y="1"/>
                  </a:moveTo>
                  <a:cubicBezTo>
                    <a:pt x="5921" y="1"/>
                    <a:pt x="5759" y="40"/>
                    <a:pt x="5631" y="118"/>
                  </a:cubicBezTo>
                  <a:lnTo>
                    <a:pt x="241" y="3262"/>
                  </a:lnTo>
                  <a:cubicBezTo>
                    <a:pt x="45" y="3373"/>
                    <a:pt x="0" y="3546"/>
                    <a:pt x="106" y="3685"/>
                  </a:cubicBezTo>
                  <a:cubicBezTo>
                    <a:pt x="140" y="3736"/>
                    <a:pt x="186" y="3775"/>
                    <a:pt x="240" y="3803"/>
                  </a:cubicBezTo>
                  <a:lnTo>
                    <a:pt x="1907" y="4773"/>
                  </a:lnTo>
                  <a:cubicBezTo>
                    <a:pt x="2051" y="4850"/>
                    <a:pt x="2211" y="4890"/>
                    <a:pt x="2373" y="4890"/>
                  </a:cubicBezTo>
                  <a:cubicBezTo>
                    <a:pt x="2376" y="4890"/>
                    <a:pt x="2379" y="4890"/>
                    <a:pt x="2381" y="4890"/>
                  </a:cubicBezTo>
                  <a:cubicBezTo>
                    <a:pt x="2555" y="4890"/>
                    <a:pt x="2728" y="4845"/>
                    <a:pt x="2851" y="4773"/>
                  </a:cubicBezTo>
                  <a:lnTo>
                    <a:pt x="8241" y="1630"/>
                  </a:lnTo>
                  <a:cubicBezTo>
                    <a:pt x="8264" y="1617"/>
                    <a:pt x="8288" y="1603"/>
                    <a:pt x="8308" y="1585"/>
                  </a:cubicBezTo>
                  <a:cubicBezTo>
                    <a:pt x="8498" y="1435"/>
                    <a:pt x="8469" y="1223"/>
                    <a:pt x="8241" y="1090"/>
                  </a:cubicBezTo>
                  <a:lnTo>
                    <a:pt x="6574" y="118"/>
                  </a:lnTo>
                  <a:cubicBezTo>
                    <a:pt x="6450" y="45"/>
                    <a:pt x="6278" y="1"/>
                    <a:pt x="609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2"/>
            <p:cNvSpPr/>
            <p:nvPr/>
          </p:nvSpPr>
          <p:spPr>
            <a:xfrm>
              <a:off x="7114400" y="1259325"/>
              <a:ext cx="225750" cy="156575"/>
            </a:xfrm>
            <a:custGeom>
              <a:rect b="b" l="l" r="r" t="t"/>
              <a:pathLst>
                <a:path extrusionOk="0" h="6263" w="9030">
                  <a:moveTo>
                    <a:pt x="9030" y="1"/>
                  </a:moveTo>
                  <a:lnTo>
                    <a:pt x="9030" y="6"/>
                  </a:lnTo>
                  <a:lnTo>
                    <a:pt x="9030" y="6"/>
                  </a:lnTo>
                  <a:cubicBezTo>
                    <a:pt x="9030" y="4"/>
                    <a:pt x="9030" y="2"/>
                    <a:pt x="9030" y="1"/>
                  </a:cubicBezTo>
                  <a:close/>
                  <a:moveTo>
                    <a:pt x="9030" y="6"/>
                  </a:moveTo>
                  <a:lnTo>
                    <a:pt x="9030" y="6"/>
                  </a:lnTo>
                  <a:cubicBezTo>
                    <a:pt x="9028" y="134"/>
                    <a:pt x="8942" y="262"/>
                    <a:pt x="8773" y="359"/>
                  </a:cubicBezTo>
                  <a:lnTo>
                    <a:pt x="3708" y="3314"/>
                  </a:lnTo>
                  <a:cubicBezTo>
                    <a:pt x="3543" y="3410"/>
                    <a:pt x="3320" y="3464"/>
                    <a:pt x="3079" y="3464"/>
                  </a:cubicBezTo>
                  <a:cubicBezTo>
                    <a:pt x="2845" y="3464"/>
                    <a:pt x="2622" y="3410"/>
                    <a:pt x="2454" y="3314"/>
                  </a:cubicBezTo>
                  <a:lnTo>
                    <a:pt x="885" y="2401"/>
                  </a:lnTo>
                  <a:cubicBezTo>
                    <a:pt x="849" y="2380"/>
                    <a:pt x="820" y="2372"/>
                    <a:pt x="797" y="2372"/>
                  </a:cubicBezTo>
                  <a:cubicBezTo>
                    <a:pt x="737" y="2372"/>
                    <a:pt x="715" y="2422"/>
                    <a:pt x="707" y="2422"/>
                  </a:cubicBezTo>
                  <a:cubicBezTo>
                    <a:pt x="703" y="2422"/>
                    <a:pt x="702" y="2410"/>
                    <a:pt x="702" y="2376"/>
                  </a:cubicBezTo>
                  <a:lnTo>
                    <a:pt x="0" y="4837"/>
                  </a:lnTo>
                  <a:cubicBezTo>
                    <a:pt x="0" y="4969"/>
                    <a:pt x="86" y="5101"/>
                    <a:pt x="259" y="5199"/>
                  </a:cubicBezTo>
                  <a:lnTo>
                    <a:pt x="1829" y="6114"/>
                  </a:lnTo>
                  <a:cubicBezTo>
                    <a:pt x="1996" y="6210"/>
                    <a:pt x="2219" y="6262"/>
                    <a:pt x="2452" y="6262"/>
                  </a:cubicBezTo>
                  <a:cubicBezTo>
                    <a:pt x="2693" y="6262"/>
                    <a:pt x="2917" y="6210"/>
                    <a:pt x="3083" y="6114"/>
                  </a:cubicBezTo>
                  <a:lnTo>
                    <a:pt x="8756" y="2816"/>
                  </a:lnTo>
                  <a:cubicBezTo>
                    <a:pt x="8926" y="2717"/>
                    <a:pt x="9011" y="2586"/>
                    <a:pt x="9011" y="2456"/>
                  </a:cubicBezTo>
                  <a:lnTo>
                    <a:pt x="9030" y="6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2"/>
            <p:cNvSpPr/>
            <p:nvPr/>
          </p:nvSpPr>
          <p:spPr>
            <a:xfrm>
              <a:off x="7211200" y="1386000"/>
              <a:ext cx="10600" cy="8825"/>
            </a:xfrm>
            <a:custGeom>
              <a:rect b="b" l="l" r="r" t="t"/>
              <a:pathLst>
                <a:path extrusionOk="0" h="353" w="424">
                  <a:moveTo>
                    <a:pt x="244" y="1"/>
                  </a:moveTo>
                  <a:cubicBezTo>
                    <a:pt x="223" y="1"/>
                    <a:pt x="200" y="4"/>
                    <a:pt x="177" y="11"/>
                  </a:cubicBezTo>
                  <a:cubicBezTo>
                    <a:pt x="173" y="11"/>
                    <a:pt x="168" y="14"/>
                    <a:pt x="164" y="14"/>
                  </a:cubicBezTo>
                  <a:cubicBezTo>
                    <a:pt x="138" y="24"/>
                    <a:pt x="112" y="35"/>
                    <a:pt x="89" y="50"/>
                  </a:cubicBezTo>
                  <a:cubicBezTo>
                    <a:pt x="81" y="53"/>
                    <a:pt x="73" y="57"/>
                    <a:pt x="67" y="63"/>
                  </a:cubicBezTo>
                  <a:cubicBezTo>
                    <a:pt x="42" y="77"/>
                    <a:pt x="20" y="95"/>
                    <a:pt x="0" y="115"/>
                  </a:cubicBezTo>
                  <a:lnTo>
                    <a:pt x="54" y="145"/>
                  </a:lnTo>
                  <a:lnTo>
                    <a:pt x="405" y="353"/>
                  </a:lnTo>
                  <a:cubicBezTo>
                    <a:pt x="418" y="314"/>
                    <a:pt x="424" y="275"/>
                    <a:pt x="424" y="234"/>
                  </a:cubicBezTo>
                  <a:cubicBezTo>
                    <a:pt x="424" y="87"/>
                    <a:pt x="352" y="1"/>
                    <a:pt x="244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2"/>
            <p:cNvSpPr/>
            <p:nvPr/>
          </p:nvSpPr>
          <p:spPr>
            <a:xfrm>
              <a:off x="7205125" y="1386225"/>
              <a:ext cx="13925" cy="19925"/>
            </a:xfrm>
            <a:custGeom>
              <a:rect b="b" l="l" r="r" t="t"/>
              <a:pathLst>
                <a:path extrusionOk="0" h="797" w="557">
                  <a:moveTo>
                    <a:pt x="555" y="79"/>
                  </a:moveTo>
                  <a:lnTo>
                    <a:pt x="556" y="80"/>
                  </a:lnTo>
                  <a:cubicBezTo>
                    <a:pt x="556" y="80"/>
                    <a:pt x="555" y="79"/>
                    <a:pt x="555" y="79"/>
                  </a:cubicBezTo>
                  <a:close/>
                  <a:moveTo>
                    <a:pt x="420" y="0"/>
                  </a:moveTo>
                  <a:cubicBezTo>
                    <a:pt x="416" y="0"/>
                    <a:pt x="411" y="5"/>
                    <a:pt x="406" y="5"/>
                  </a:cubicBezTo>
                  <a:cubicBezTo>
                    <a:pt x="379" y="13"/>
                    <a:pt x="355" y="25"/>
                    <a:pt x="332" y="39"/>
                  </a:cubicBezTo>
                  <a:cubicBezTo>
                    <a:pt x="323" y="42"/>
                    <a:pt x="316" y="47"/>
                    <a:pt x="310" y="52"/>
                  </a:cubicBezTo>
                  <a:cubicBezTo>
                    <a:pt x="285" y="68"/>
                    <a:pt x="263" y="86"/>
                    <a:pt x="243" y="106"/>
                  </a:cubicBezTo>
                  <a:cubicBezTo>
                    <a:pt x="232" y="113"/>
                    <a:pt x="221" y="125"/>
                    <a:pt x="213" y="136"/>
                  </a:cubicBezTo>
                  <a:cubicBezTo>
                    <a:pt x="102" y="251"/>
                    <a:pt x="15" y="422"/>
                    <a:pt x="7" y="567"/>
                  </a:cubicBezTo>
                  <a:cubicBezTo>
                    <a:pt x="2" y="580"/>
                    <a:pt x="1" y="593"/>
                    <a:pt x="2" y="608"/>
                  </a:cubicBezTo>
                  <a:cubicBezTo>
                    <a:pt x="1" y="651"/>
                    <a:pt x="10" y="695"/>
                    <a:pt x="29" y="734"/>
                  </a:cubicBezTo>
                  <a:lnTo>
                    <a:pt x="139" y="796"/>
                  </a:lnTo>
                  <a:cubicBezTo>
                    <a:pt x="85" y="766"/>
                    <a:pt x="55" y="699"/>
                    <a:pt x="55" y="606"/>
                  </a:cubicBezTo>
                  <a:cubicBezTo>
                    <a:pt x="50" y="440"/>
                    <a:pt x="156" y="242"/>
                    <a:pt x="297" y="136"/>
                  </a:cubicBezTo>
                  <a:cubicBezTo>
                    <a:pt x="310" y="122"/>
                    <a:pt x="327" y="110"/>
                    <a:pt x="345" y="102"/>
                  </a:cubicBezTo>
                  <a:cubicBezTo>
                    <a:pt x="393" y="73"/>
                    <a:pt x="439" y="60"/>
                    <a:pt x="479" y="60"/>
                  </a:cubicBezTo>
                  <a:cubicBezTo>
                    <a:pt x="507" y="60"/>
                    <a:pt x="533" y="66"/>
                    <a:pt x="555" y="79"/>
                  </a:cubicBezTo>
                  <a:lnTo>
                    <a:pt x="555" y="79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2"/>
            <p:cNvSpPr/>
            <p:nvPr/>
          </p:nvSpPr>
          <p:spPr>
            <a:xfrm>
              <a:off x="7206400" y="1387725"/>
              <a:ext cx="14750" cy="18900"/>
            </a:xfrm>
            <a:custGeom>
              <a:rect b="b" l="l" r="r" t="t"/>
              <a:pathLst>
                <a:path extrusionOk="0" h="756" w="590">
                  <a:moveTo>
                    <a:pt x="426" y="0"/>
                  </a:moveTo>
                  <a:cubicBezTo>
                    <a:pt x="386" y="0"/>
                    <a:pt x="341" y="13"/>
                    <a:pt x="294" y="40"/>
                  </a:cubicBezTo>
                  <a:cubicBezTo>
                    <a:pt x="133" y="134"/>
                    <a:pt x="1" y="361"/>
                    <a:pt x="2" y="548"/>
                  </a:cubicBezTo>
                  <a:cubicBezTo>
                    <a:pt x="2" y="679"/>
                    <a:pt x="69" y="756"/>
                    <a:pt x="165" y="756"/>
                  </a:cubicBezTo>
                  <a:cubicBezTo>
                    <a:pt x="205" y="756"/>
                    <a:pt x="249" y="743"/>
                    <a:pt x="297" y="716"/>
                  </a:cubicBezTo>
                  <a:cubicBezTo>
                    <a:pt x="459" y="622"/>
                    <a:pt x="589" y="395"/>
                    <a:pt x="589" y="208"/>
                  </a:cubicBezTo>
                  <a:cubicBezTo>
                    <a:pt x="589" y="76"/>
                    <a:pt x="523" y="0"/>
                    <a:pt x="42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2"/>
            <p:cNvSpPr/>
            <p:nvPr/>
          </p:nvSpPr>
          <p:spPr>
            <a:xfrm>
              <a:off x="7303050" y="1332975"/>
              <a:ext cx="10575" cy="8825"/>
            </a:xfrm>
            <a:custGeom>
              <a:rect b="b" l="l" r="r" t="t"/>
              <a:pathLst>
                <a:path extrusionOk="0" h="353" w="423">
                  <a:moveTo>
                    <a:pt x="242" y="1"/>
                  </a:moveTo>
                  <a:cubicBezTo>
                    <a:pt x="221" y="1"/>
                    <a:pt x="199" y="4"/>
                    <a:pt x="176" y="10"/>
                  </a:cubicBezTo>
                  <a:cubicBezTo>
                    <a:pt x="172" y="10"/>
                    <a:pt x="167" y="15"/>
                    <a:pt x="163" y="15"/>
                  </a:cubicBezTo>
                  <a:cubicBezTo>
                    <a:pt x="137" y="23"/>
                    <a:pt x="112" y="35"/>
                    <a:pt x="89" y="49"/>
                  </a:cubicBezTo>
                  <a:cubicBezTo>
                    <a:pt x="80" y="52"/>
                    <a:pt x="73" y="57"/>
                    <a:pt x="67" y="62"/>
                  </a:cubicBezTo>
                  <a:cubicBezTo>
                    <a:pt x="43" y="77"/>
                    <a:pt x="19" y="96"/>
                    <a:pt x="1" y="116"/>
                  </a:cubicBezTo>
                  <a:lnTo>
                    <a:pt x="53" y="146"/>
                  </a:lnTo>
                  <a:lnTo>
                    <a:pt x="405" y="352"/>
                  </a:lnTo>
                  <a:cubicBezTo>
                    <a:pt x="417" y="315"/>
                    <a:pt x="423" y="274"/>
                    <a:pt x="423" y="233"/>
                  </a:cubicBezTo>
                  <a:cubicBezTo>
                    <a:pt x="423" y="86"/>
                    <a:pt x="351" y="1"/>
                    <a:pt x="242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2"/>
            <p:cNvSpPr/>
            <p:nvPr/>
          </p:nvSpPr>
          <p:spPr>
            <a:xfrm>
              <a:off x="7296950" y="1333175"/>
              <a:ext cx="13925" cy="19925"/>
            </a:xfrm>
            <a:custGeom>
              <a:rect b="b" l="l" r="r" t="t"/>
              <a:pathLst>
                <a:path extrusionOk="0" h="797" w="557">
                  <a:moveTo>
                    <a:pt x="420" y="1"/>
                  </a:moveTo>
                  <a:cubicBezTo>
                    <a:pt x="416" y="1"/>
                    <a:pt x="411" y="5"/>
                    <a:pt x="407" y="5"/>
                  </a:cubicBezTo>
                  <a:cubicBezTo>
                    <a:pt x="381" y="15"/>
                    <a:pt x="355" y="27"/>
                    <a:pt x="332" y="41"/>
                  </a:cubicBezTo>
                  <a:cubicBezTo>
                    <a:pt x="324" y="44"/>
                    <a:pt x="316" y="49"/>
                    <a:pt x="310" y="54"/>
                  </a:cubicBezTo>
                  <a:cubicBezTo>
                    <a:pt x="285" y="69"/>
                    <a:pt x="263" y="86"/>
                    <a:pt x="245" y="107"/>
                  </a:cubicBezTo>
                  <a:cubicBezTo>
                    <a:pt x="232" y="115"/>
                    <a:pt x="221" y="125"/>
                    <a:pt x="213" y="137"/>
                  </a:cubicBezTo>
                  <a:cubicBezTo>
                    <a:pt x="104" y="252"/>
                    <a:pt x="15" y="423"/>
                    <a:pt x="7" y="568"/>
                  </a:cubicBezTo>
                  <a:cubicBezTo>
                    <a:pt x="4" y="581"/>
                    <a:pt x="1" y="595"/>
                    <a:pt x="2" y="608"/>
                  </a:cubicBezTo>
                  <a:cubicBezTo>
                    <a:pt x="1" y="652"/>
                    <a:pt x="10" y="695"/>
                    <a:pt x="29" y="736"/>
                  </a:cubicBezTo>
                  <a:lnTo>
                    <a:pt x="139" y="797"/>
                  </a:lnTo>
                  <a:cubicBezTo>
                    <a:pt x="87" y="766"/>
                    <a:pt x="55" y="700"/>
                    <a:pt x="55" y="608"/>
                  </a:cubicBezTo>
                  <a:cubicBezTo>
                    <a:pt x="50" y="442"/>
                    <a:pt x="156" y="243"/>
                    <a:pt x="297" y="137"/>
                  </a:cubicBezTo>
                  <a:cubicBezTo>
                    <a:pt x="311" y="124"/>
                    <a:pt x="327" y="111"/>
                    <a:pt x="345" y="102"/>
                  </a:cubicBezTo>
                  <a:cubicBezTo>
                    <a:pt x="394" y="74"/>
                    <a:pt x="439" y="61"/>
                    <a:pt x="480" y="61"/>
                  </a:cubicBezTo>
                  <a:cubicBezTo>
                    <a:pt x="508" y="61"/>
                    <a:pt x="534" y="68"/>
                    <a:pt x="556" y="80"/>
                  </a:cubicBezTo>
                  <a:lnTo>
                    <a:pt x="42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2"/>
            <p:cNvSpPr/>
            <p:nvPr/>
          </p:nvSpPr>
          <p:spPr>
            <a:xfrm>
              <a:off x="7298275" y="1334725"/>
              <a:ext cx="14725" cy="18900"/>
            </a:xfrm>
            <a:custGeom>
              <a:rect b="b" l="l" r="r" t="t"/>
              <a:pathLst>
                <a:path extrusionOk="0" h="756" w="589">
                  <a:moveTo>
                    <a:pt x="425" y="0"/>
                  </a:moveTo>
                  <a:cubicBezTo>
                    <a:pt x="385" y="0"/>
                    <a:pt x="341" y="13"/>
                    <a:pt x="293" y="40"/>
                  </a:cubicBezTo>
                  <a:cubicBezTo>
                    <a:pt x="131" y="133"/>
                    <a:pt x="0" y="361"/>
                    <a:pt x="0" y="548"/>
                  </a:cubicBezTo>
                  <a:cubicBezTo>
                    <a:pt x="0" y="680"/>
                    <a:pt x="66" y="756"/>
                    <a:pt x="163" y="756"/>
                  </a:cubicBezTo>
                  <a:cubicBezTo>
                    <a:pt x="202" y="756"/>
                    <a:pt x="247" y="743"/>
                    <a:pt x="295" y="716"/>
                  </a:cubicBezTo>
                  <a:cubicBezTo>
                    <a:pt x="457" y="623"/>
                    <a:pt x="589" y="395"/>
                    <a:pt x="587" y="208"/>
                  </a:cubicBezTo>
                  <a:cubicBezTo>
                    <a:pt x="587" y="76"/>
                    <a:pt x="521" y="0"/>
                    <a:pt x="425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2"/>
            <p:cNvSpPr/>
            <p:nvPr/>
          </p:nvSpPr>
          <p:spPr>
            <a:xfrm>
              <a:off x="7113175" y="1311725"/>
              <a:ext cx="77800" cy="104200"/>
            </a:xfrm>
            <a:custGeom>
              <a:rect b="b" l="l" r="r" t="t"/>
              <a:pathLst>
                <a:path extrusionOk="0" h="4168" w="3112">
                  <a:moveTo>
                    <a:pt x="731" y="0"/>
                  </a:moveTo>
                  <a:cubicBezTo>
                    <a:pt x="722" y="14"/>
                    <a:pt x="716" y="27"/>
                    <a:pt x="711" y="40"/>
                  </a:cubicBezTo>
                  <a:lnTo>
                    <a:pt x="711" y="40"/>
                  </a:lnTo>
                  <a:lnTo>
                    <a:pt x="731" y="0"/>
                  </a:lnTo>
                  <a:close/>
                  <a:moveTo>
                    <a:pt x="711" y="40"/>
                  </a:moveTo>
                  <a:lnTo>
                    <a:pt x="595" y="267"/>
                  </a:lnTo>
                  <a:lnTo>
                    <a:pt x="33" y="2742"/>
                  </a:lnTo>
                  <a:cubicBezTo>
                    <a:pt x="0" y="2873"/>
                    <a:pt x="119" y="3005"/>
                    <a:pt x="292" y="3105"/>
                  </a:cubicBezTo>
                  <a:lnTo>
                    <a:pt x="1861" y="4018"/>
                  </a:lnTo>
                  <a:cubicBezTo>
                    <a:pt x="2029" y="4116"/>
                    <a:pt x="2252" y="4168"/>
                    <a:pt x="2486" y="4168"/>
                  </a:cubicBezTo>
                  <a:lnTo>
                    <a:pt x="3112" y="1368"/>
                  </a:lnTo>
                  <a:cubicBezTo>
                    <a:pt x="2890" y="1366"/>
                    <a:pt x="2671" y="1310"/>
                    <a:pt x="2477" y="1202"/>
                  </a:cubicBezTo>
                  <a:lnTo>
                    <a:pt x="912" y="292"/>
                  </a:lnTo>
                  <a:cubicBezTo>
                    <a:pt x="730" y="190"/>
                    <a:pt x="680" y="122"/>
                    <a:pt x="711" y="4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2"/>
            <p:cNvSpPr/>
            <p:nvPr/>
          </p:nvSpPr>
          <p:spPr>
            <a:xfrm>
              <a:off x="7307850" y="1280800"/>
              <a:ext cx="29750" cy="31125"/>
            </a:xfrm>
            <a:custGeom>
              <a:rect b="b" l="l" r="r" t="t"/>
              <a:pathLst>
                <a:path extrusionOk="0" h="1245" w="1190">
                  <a:moveTo>
                    <a:pt x="1131" y="1"/>
                  </a:moveTo>
                  <a:cubicBezTo>
                    <a:pt x="1119" y="1"/>
                    <a:pt x="1107" y="4"/>
                    <a:pt x="1093" y="12"/>
                  </a:cubicBezTo>
                  <a:lnTo>
                    <a:pt x="96" y="588"/>
                  </a:lnTo>
                  <a:cubicBezTo>
                    <a:pt x="44" y="618"/>
                    <a:pt x="0" y="699"/>
                    <a:pt x="0" y="770"/>
                  </a:cubicBezTo>
                  <a:lnTo>
                    <a:pt x="0" y="1162"/>
                  </a:lnTo>
                  <a:cubicBezTo>
                    <a:pt x="0" y="1214"/>
                    <a:pt x="24" y="1244"/>
                    <a:pt x="58" y="1244"/>
                  </a:cubicBezTo>
                  <a:cubicBezTo>
                    <a:pt x="69" y="1244"/>
                    <a:pt x="82" y="1241"/>
                    <a:pt x="96" y="1233"/>
                  </a:cubicBezTo>
                  <a:lnTo>
                    <a:pt x="1093" y="657"/>
                  </a:lnTo>
                  <a:cubicBezTo>
                    <a:pt x="1146" y="627"/>
                    <a:pt x="1189" y="546"/>
                    <a:pt x="1189" y="475"/>
                  </a:cubicBezTo>
                  <a:lnTo>
                    <a:pt x="1189" y="84"/>
                  </a:lnTo>
                  <a:cubicBezTo>
                    <a:pt x="1189" y="32"/>
                    <a:pt x="1165" y="1"/>
                    <a:pt x="1131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2"/>
            <p:cNvSpPr/>
            <p:nvPr/>
          </p:nvSpPr>
          <p:spPr>
            <a:xfrm>
              <a:off x="7273950" y="1300325"/>
              <a:ext cx="29700" cy="31200"/>
            </a:xfrm>
            <a:custGeom>
              <a:rect b="b" l="l" r="r" t="t"/>
              <a:pathLst>
                <a:path extrusionOk="0" h="1248" w="1188">
                  <a:moveTo>
                    <a:pt x="1135" y="1"/>
                  </a:moveTo>
                  <a:cubicBezTo>
                    <a:pt x="1122" y="1"/>
                    <a:pt x="1108" y="5"/>
                    <a:pt x="1092" y="14"/>
                  </a:cubicBezTo>
                  <a:lnTo>
                    <a:pt x="96" y="590"/>
                  </a:lnTo>
                  <a:cubicBezTo>
                    <a:pt x="39" y="627"/>
                    <a:pt x="3" y="688"/>
                    <a:pt x="0" y="755"/>
                  </a:cubicBezTo>
                  <a:lnTo>
                    <a:pt x="0" y="1180"/>
                  </a:lnTo>
                  <a:cubicBezTo>
                    <a:pt x="0" y="1223"/>
                    <a:pt x="21" y="1248"/>
                    <a:pt x="53" y="1248"/>
                  </a:cubicBezTo>
                  <a:cubicBezTo>
                    <a:pt x="66" y="1248"/>
                    <a:pt x="80" y="1244"/>
                    <a:pt x="96" y="1235"/>
                  </a:cubicBezTo>
                  <a:lnTo>
                    <a:pt x="1092" y="659"/>
                  </a:lnTo>
                  <a:cubicBezTo>
                    <a:pt x="1149" y="623"/>
                    <a:pt x="1183" y="561"/>
                    <a:pt x="1188" y="494"/>
                  </a:cubicBezTo>
                  <a:lnTo>
                    <a:pt x="1188" y="69"/>
                  </a:lnTo>
                  <a:cubicBezTo>
                    <a:pt x="1188" y="26"/>
                    <a:pt x="1167" y="1"/>
                    <a:pt x="1135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2"/>
            <p:cNvSpPr/>
            <p:nvPr/>
          </p:nvSpPr>
          <p:spPr>
            <a:xfrm>
              <a:off x="7240000" y="1319950"/>
              <a:ext cx="29750" cy="31175"/>
            </a:xfrm>
            <a:custGeom>
              <a:rect b="b" l="l" r="r" t="t"/>
              <a:pathLst>
                <a:path extrusionOk="0" h="1247" w="1190">
                  <a:moveTo>
                    <a:pt x="1137" y="0"/>
                  </a:moveTo>
                  <a:cubicBezTo>
                    <a:pt x="1124" y="0"/>
                    <a:pt x="1109" y="5"/>
                    <a:pt x="1094" y="13"/>
                  </a:cubicBezTo>
                  <a:lnTo>
                    <a:pt x="97" y="589"/>
                  </a:lnTo>
                  <a:cubicBezTo>
                    <a:pt x="40" y="625"/>
                    <a:pt x="5" y="688"/>
                    <a:pt x="1" y="754"/>
                  </a:cubicBezTo>
                  <a:lnTo>
                    <a:pt x="1" y="1179"/>
                  </a:lnTo>
                  <a:cubicBezTo>
                    <a:pt x="1" y="1221"/>
                    <a:pt x="23" y="1246"/>
                    <a:pt x="54" y="1246"/>
                  </a:cubicBezTo>
                  <a:cubicBezTo>
                    <a:pt x="67" y="1246"/>
                    <a:pt x="81" y="1242"/>
                    <a:pt x="97" y="1233"/>
                  </a:cubicBezTo>
                  <a:lnTo>
                    <a:pt x="1094" y="657"/>
                  </a:lnTo>
                  <a:cubicBezTo>
                    <a:pt x="1149" y="621"/>
                    <a:pt x="1186" y="559"/>
                    <a:pt x="1190" y="492"/>
                  </a:cubicBezTo>
                  <a:lnTo>
                    <a:pt x="1190" y="69"/>
                  </a:lnTo>
                  <a:cubicBezTo>
                    <a:pt x="1190" y="25"/>
                    <a:pt x="1168" y="0"/>
                    <a:pt x="1137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2"/>
            <p:cNvSpPr/>
            <p:nvPr/>
          </p:nvSpPr>
          <p:spPr>
            <a:xfrm>
              <a:off x="7206125" y="1339525"/>
              <a:ext cx="29700" cy="31175"/>
            </a:xfrm>
            <a:custGeom>
              <a:rect b="b" l="l" r="r" t="t"/>
              <a:pathLst>
                <a:path extrusionOk="0" h="1247" w="1188">
                  <a:moveTo>
                    <a:pt x="1135" y="0"/>
                  </a:moveTo>
                  <a:cubicBezTo>
                    <a:pt x="1122" y="0"/>
                    <a:pt x="1108" y="5"/>
                    <a:pt x="1092" y="14"/>
                  </a:cubicBezTo>
                  <a:lnTo>
                    <a:pt x="96" y="589"/>
                  </a:lnTo>
                  <a:cubicBezTo>
                    <a:pt x="39" y="625"/>
                    <a:pt x="3" y="688"/>
                    <a:pt x="0" y="755"/>
                  </a:cubicBezTo>
                  <a:lnTo>
                    <a:pt x="0" y="1179"/>
                  </a:lnTo>
                  <a:cubicBezTo>
                    <a:pt x="0" y="1221"/>
                    <a:pt x="21" y="1246"/>
                    <a:pt x="53" y="1246"/>
                  </a:cubicBezTo>
                  <a:cubicBezTo>
                    <a:pt x="65" y="1246"/>
                    <a:pt x="80" y="1242"/>
                    <a:pt x="96" y="1233"/>
                  </a:cubicBezTo>
                  <a:lnTo>
                    <a:pt x="1092" y="657"/>
                  </a:lnTo>
                  <a:cubicBezTo>
                    <a:pt x="1149" y="621"/>
                    <a:pt x="1183" y="560"/>
                    <a:pt x="1188" y="492"/>
                  </a:cubicBezTo>
                  <a:lnTo>
                    <a:pt x="1188" y="69"/>
                  </a:lnTo>
                  <a:cubicBezTo>
                    <a:pt x="1188" y="25"/>
                    <a:pt x="1167" y="0"/>
                    <a:pt x="1135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2"/>
            <p:cNvSpPr/>
            <p:nvPr/>
          </p:nvSpPr>
          <p:spPr>
            <a:xfrm>
              <a:off x="7187225" y="1359100"/>
              <a:ext cx="14700" cy="22425"/>
            </a:xfrm>
            <a:custGeom>
              <a:rect b="b" l="l" r="r" t="t"/>
              <a:pathLst>
                <a:path extrusionOk="0" h="897" w="588">
                  <a:moveTo>
                    <a:pt x="530" y="1"/>
                  </a:moveTo>
                  <a:cubicBezTo>
                    <a:pt x="519" y="1"/>
                    <a:pt x="506" y="4"/>
                    <a:pt x="492" y="12"/>
                  </a:cubicBezTo>
                  <a:lnTo>
                    <a:pt x="192" y="193"/>
                  </a:lnTo>
                  <a:cubicBezTo>
                    <a:pt x="138" y="224"/>
                    <a:pt x="114" y="276"/>
                    <a:pt x="96" y="376"/>
                  </a:cubicBezTo>
                  <a:lnTo>
                    <a:pt x="2" y="813"/>
                  </a:lnTo>
                  <a:cubicBezTo>
                    <a:pt x="1" y="865"/>
                    <a:pt x="24" y="897"/>
                    <a:pt x="58" y="897"/>
                  </a:cubicBezTo>
                  <a:cubicBezTo>
                    <a:pt x="70" y="897"/>
                    <a:pt x="83" y="893"/>
                    <a:pt x="96" y="885"/>
                  </a:cubicBezTo>
                  <a:lnTo>
                    <a:pt x="492" y="657"/>
                  </a:lnTo>
                  <a:cubicBezTo>
                    <a:pt x="546" y="627"/>
                    <a:pt x="588" y="546"/>
                    <a:pt x="588" y="475"/>
                  </a:cubicBezTo>
                  <a:lnTo>
                    <a:pt x="588" y="85"/>
                  </a:lnTo>
                  <a:cubicBezTo>
                    <a:pt x="588" y="33"/>
                    <a:pt x="564" y="1"/>
                    <a:pt x="530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2"/>
            <p:cNvSpPr/>
            <p:nvPr/>
          </p:nvSpPr>
          <p:spPr>
            <a:xfrm>
              <a:off x="7121750" y="1338650"/>
              <a:ext cx="54800" cy="55025"/>
            </a:xfrm>
            <a:custGeom>
              <a:rect b="b" l="l" r="r" t="t"/>
              <a:pathLst>
                <a:path extrusionOk="0" h="2201" w="2192">
                  <a:moveTo>
                    <a:pt x="277" y="0"/>
                  </a:moveTo>
                  <a:cubicBezTo>
                    <a:pt x="244" y="0"/>
                    <a:pt x="215" y="20"/>
                    <a:pt x="198" y="66"/>
                  </a:cubicBezTo>
                  <a:lnTo>
                    <a:pt x="1" y="971"/>
                  </a:lnTo>
                  <a:cubicBezTo>
                    <a:pt x="1" y="1040"/>
                    <a:pt x="43" y="1123"/>
                    <a:pt x="96" y="1153"/>
                  </a:cubicBezTo>
                  <a:lnTo>
                    <a:pt x="1889" y="2189"/>
                  </a:lnTo>
                  <a:cubicBezTo>
                    <a:pt x="1902" y="2197"/>
                    <a:pt x="1914" y="2200"/>
                    <a:pt x="1923" y="2200"/>
                  </a:cubicBezTo>
                  <a:cubicBezTo>
                    <a:pt x="1952" y="2200"/>
                    <a:pt x="1967" y="2168"/>
                    <a:pt x="1984" y="2116"/>
                  </a:cubicBezTo>
                  <a:lnTo>
                    <a:pt x="2182" y="1211"/>
                  </a:lnTo>
                  <a:cubicBezTo>
                    <a:pt x="2192" y="1136"/>
                    <a:pt x="2154" y="1064"/>
                    <a:pt x="2087" y="1029"/>
                  </a:cubicBezTo>
                  <a:lnTo>
                    <a:pt x="333" y="17"/>
                  </a:lnTo>
                  <a:cubicBezTo>
                    <a:pt x="314" y="6"/>
                    <a:pt x="295" y="0"/>
                    <a:pt x="277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3" name="Google Shape;1333;p42"/>
          <p:cNvGrpSpPr/>
          <p:nvPr/>
        </p:nvGrpSpPr>
        <p:grpSpPr>
          <a:xfrm flipH="1">
            <a:off x="720132" y="537900"/>
            <a:ext cx="4010166" cy="2627337"/>
            <a:chOff x="4230215" y="407085"/>
            <a:chExt cx="4537927" cy="4243800"/>
          </a:xfrm>
        </p:grpSpPr>
        <p:sp>
          <p:nvSpPr>
            <p:cNvPr id="1334" name="Google Shape;1334;p42"/>
            <p:cNvSpPr/>
            <p:nvPr/>
          </p:nvSpPr>
          <p:spPr>
            <a:xfrm>
              <a:off x="4983043" y="407085"/>
              <a:ext cx="3785100" cy="4243800"/>
            </a:xfrm>
            <a:prstGeom prst="rect">
              <a:avLst/>
            </a:pr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2"/>
            <p:cNvSpPr/>
            <p:nvPr/>
          </p:nvSpPr>
          <p:spPr>
            <a:xfrm rot="10800000">
              <a:off x="4230215" y="1068373"/>
              <a:ext cx="758400" cy="1297200"/>
            </a:xfrm>
            <a:prstGeom prst="rtTriangle">
              <a:avLst/>
            </a:pr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6" name="Google Shape;1336;p42"/>
          <p:cNvSpPr txBox="1"/>
          <p:nvPr>
            <p:ph idx="4294967295" type="title"/>
          </p:nvPr>
        </p:nvSpPr>
        <p:spPr>
          <a:xfrm>
            <a:off x="860825" y="629213"/>
            <a:ext cx="3072300" cy="244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4D00"/>
                </a:solidFill>
              </a:rPr>
              <a:t>THANKS</a:t>
            </a:r>
            <a:endParaRPr sz="5200">
              <a:solidFill>
                <a:srgbClr val="FF4D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4D00"/>
                </a:solidFill>
              </a:rPr>
              <a:t>A</a:t>
            </a:r>
            <a:endParaRPr sz="5200">
              <a:solidFill>
                <a:srgbClr val="FF4D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4D00"/>
                </a:solidFill>
              </a:rPr>
              <a:t>TON</a:t>
            </a:r>
            <a:endParaRPr sz="5200">
              <a:solidFill>
                <a:srgbClr val="FF4D00"/>
              </a:solidFill>
            </a:endParaRPr>
          </a:p>
        </p:txBody>
      </p:sp>
      <p:sp>
        <p:nvSpPr>
          <p:cNvPr id="1337" name="Google Shape;1337;p42"/>
          <p:cNvSpPr/>
          <p:nvPr/>
        </p:nvSpPr>
        <p:spPr>
          <a:xfrm>
            <a:off x="720124" y="3441074"/>
            <a:ext cx="1813800" cy="592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548156" y="291931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THE TEAM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52" name="Google Shape;152;p26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F4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2974" y="175648"/>
            <a:ext cx="1234350" cy="12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183" y="1640349"/>
            <a:ext cx="1456538" cy="167976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/>
          <p:nvPr/>
        </p:nvSpPr>
        <p:spPr>
          <a:xfrm>
            <a:off x="304209" y="3225442"/>
            <a:ext cx="1456500" cy="1316700"/>
          </a:xfrm>
          <a:prstGeom prst="rect">
            <a:avLst/>
          </a:prstGeom>
          <a:solidFill>
            <a:srgbClr val="F066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 rotWithShape="1">
          <a:blip r:embed="rId5">
            <a:alphaModFix/>
          </a:blip>
          <a:srcRect b="7482" l="0" r="0" t="7490"/>
          <a:stretch/>
        </p:blipFill>
        <p:spPr>
          <a:xfrm>
            <a:off x="2098926" y="1640349"/>
            <a:ext cx="1456538" cy="167976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/>
          <p:nvPr/>
        </p:nvSpPr>
        <p:spPr>
          <a:xfrm>
            <a:off x="2098952" y="3225442"/>
            <a:ext cx="1456500" cy="1316700"/>
          </a:xfrm>
          <a:prstGeom prst="rect">
            <a:avLst/>
          </a:prstGeom>
          <a:solidFill>
            <a:srgbClr val="F066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 rotWithShape="1">
          <a:blip r:embed="rId6">
            <a:alphaModFix/>
          </a:blip>
          <a:srcRect b="11703" l="0" r="0" t="11703"/>
          <a:stretch/>
        </p:blipFill>
        <p:spPr>
          <a:xfrm>
            <a:off x="3860335" y="1640349"/>
            <a:ext cx="1456536" cy="167976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/>
          <p:nvPr/>
        </p:nvSpPr>
        <p:spPr>
          <a:xfrm>
            <a:off x="3860361" y="3225442"/>
            <a:ext cx="1456500" cy="1316700"/>
          </a:xfrm>
          <a:prstGeom prst="rect">
            <a:avLst/>
          </a:prstGeom>
          <a:solidFill>
            <a:srgbClr val="F066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 rotWithShape="1">
          <a:blip r:embed="rId7">
            <a:alphaModFix/>
          </a:blip>
          <a:srcRect b="7475" l="0" r="0" t="0"/>
          <a:stretch/>
        </p:blipFill>
        <p:spPr>
          <a:xfrm>
            <a:off x="5621719" y="1565350"/>
            <a:ext cx="1456537" cy="182725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/>
          <p:nvPr/>
        </p:nvSpPr>
        <p:spPr>
          <a:xfrm>
            <a:off x="5621783" y="3225442"/>
            <a:ext cx="1456500" cy="1316700"/>
          </a:xfrm>
          <a:prstGeom prst="rect">
            <a:avLst/>
          </a:prstGeom>
          <a:solidFill>
            <a:srgbClr val="F066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 rotWithShape="1">
          <a:blip r:embed="rId8">
            <a:alphaModFix/>
          </a:blip>
          <a:srcRect b="7294" l="0" r="0" t="7294"/>
          <a:stretch/>
        </p:blipFill>
        <p:spPr>
          <a:xfrm>
            <a:off x="7349870" y="1640349"/>
            <a:ext cx="1456537" cy="167976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/>
          <p:nvPr/>
        </p:nvSpPr>
        <p:spPr>
          <a:xfrm>
            <a:off x="7349896" y="3225442"/>
            <a:ext cx="1456500" cy="1316700"/>
          </a:xfrm>
          <a:prstGeom prst="rect">
            <a:avLst/>
          </a:prstGeom>
          <a:solidFill>
            <a:srgbClr val="F066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304209" y="3320128"/>
            <a:ext cx="14565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mfortaa"/>
                <a:ea typeface="Comfortaa"/>
                <a:cs typeface="Comfortaa"/>
                <a:sym typeface="Comfortaa"/>
              </a:rPr>
              <a:t>BALASUBRAMNIYAM</a:t>
            </a:r>
            <a:endParaRPr b="1" sz="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5605122" y="3320128"/>
            <a:ext cx="14565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mfortaa"/>
                <a:ea typeface="Comfortaa"/>
                <a:cs typeface="Comfortaa"/>
                <a:sym typeface="Comfortaa"/>
              </a:rPr>
              <a:t>SAMUEL WYCLIFFE</a:t>
            </a:r>
            <a:endParaRPr b="1" sz="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7349844" y="3320128"/>
            <a:ext cx="14565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mfortaa"/>
                <a:ea typeface="Comfortaa"/>
                <a:cs typeface="Comfortaa"/>
                <a:sym typeface="Comfortaa"/>
              </a:rPr>
              <a:t>KUMARAGURU</a:t>
            </a:r>
            <a:endParaRPr b="1" sz="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3860374" y="3320128"/>
            <a:ext cx="14565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mfortaa"/>
                <a:ea typeface="Comfortaa"/>
                <a:cs typeface="Comfortaa"/>
                <a:sym typeface="Comfortaa"/>
              </a:rPr>
              <a:t>VIKNESHWAR</a:t>
            </a:r>
            <a:endParaRPr b="1" sz="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2082304" y="3320128"/>
            <a:ext cx="14565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mfortaa"/>
                <a:ea typeface="Comfortaa"/>
                <a:cs typeface="Comfortaa"/>
                <a:sym typeface="Comfortaa"/>
              </a:rPr>
              <a:t>SRI RAJA VIGNESH</a:t>
            </a:r>
            <a:endParaRPr b="1" sz="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304235" y="3608202"/>
            <a:ext cx="14565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PSG COLLEGE OF TECHNOLOGY</a:t>
            </a:r>
            <a:endParaRPr sz="4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2082291" y="3608202"/>
            <a:ext cx="14565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PSG COLLEGE OF TECHNOLOGY</a:t>
            </a:r>
            <a:endParaRPr sz="4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3860374" y="3608202"/>
            <a:ext cx="14565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PSG COLLEGE OF TECHNOLOGY</a:t>
            </a:r>
            <a:endParaRPr sz="4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5605096" y="3608202"/>
            <a:ext cx="14565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SRI KRISHNA COLLEGE OF ENGINEERING AND TECHNOLOGY</a:t>
            </a:r>
            <a:endParaRPr sz="3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7383191" y="3608202"/>
            <a:ext cx="14565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SRI KRISHNA COLLEGE OF ENGINEERING AND TECHNOLOGY</a:t>
            </a:r>
            <a:endParaRPr sz="3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34050" y="4105867"/>
            <a:ext cx="196849" cy="175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83268" y="4105867"/>
            <a:ext cx="196849" cy="175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17439" y="4105867"/>
            <a:ext cx="196849" cy="175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34950" y="4105867"/>
            <a:ext cx="196849" cy="175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00803" y="4105867"/>
            <a:ext cx="196849" cy="17589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/>
        </p:nvSpPr>
        <p:spPr>
          <a:xfrm>
            <a:off x="270400" y="4285155"/>
            <a:ext cx="15237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Comfortaa"/>
                <a:ea typeface="Comfortaa"/>
                <a:cs typeface="Comfortaa"/>
                <a:sym typeface="Comfortaa"/>
              </a:rPr>
              <a:t>companyofbala@gmail.com</a:t>
            </a:r>
            <a:endParaRPr b="1"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2119861" y="4285155"/>
            <a:ext cx="15237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Comfortaa"/>
                <a:ea typeface="Comfortaa"/>
                <a:cs typeface="Comfortaa"/>
                <a:sym typeface="Comfortaa"/>
              </a:rPr>
              <a:t>srirajarox@gmail.com</a:t>
            </a:r>
            <a:endParaRPr b="1"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3814281" y="4285155"/>
            <a:ext cx="15237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Comfortaa"/>
                <a:ea typeface="Comfortaa"/>
                <a:cs typeface="Comfortaa"/>
                <a:sym typeface="Comfortaa"/>
              </a:rPr>
              <a:t>vikneshwaranandan@gmail.com</a:t>
            </a:r>
            <a:endParaRPr b="1" sz="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5596766" y="4285155"/>
            <a:ext cx="15237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Comfortaa"/>
                <a:ea typeface="Comfortaa"/>
                <a:cs typeface="Comfortaa"/>
                <a:sym typeface="Comfortaa"/>
              </a:rPr>
              <a:t>samuelwycliffe@gmail.com</a:t>
            </a:r>
            <a:endParaRPr b="1"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7349909" y="4285155"/>
            <a:ext cx="15237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Comfortaa"/>
                <a:ea typeface="Comfortaa"/>
                <a:cs typeface="Comfortaa"/>
                <a:sym typeface="Comfortaa"/>
              </a:rPr>
              <a:t>kumaragurut7@gmail.com</a:t>
            </a:r>
            <a:endParaRPr b="1"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4" name="Google Shape;184;p26"/>
          <p:cNvSpPr txBox="1"/>
          <p:nvPr>
            <p:ph type="title"/>
          </p:nvPr>
        </p:nvSpPr>
        <p:spPr>
          <a:xfrm>
            <a:off x="753600" y="4641525"/>
            <a:ext cx="76368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34343"/>
                </a:solidFill>
              </a:rPr>
              <a:t>FIRST  YEAR  ENGINEERING  STUDENTS</a:t>
            </a:r>
            <a:endParaRPr sz="21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/>
          <p:nvPr/>
        </p:nvSpPr>
        <p:spPr>
          <a:xfrm>
            <a:off x="5778784" y="1491434"/>
            <a:ext cx="525394" cy="781024"/>
          </a:xfrm>
          <a:custGeom>
            <a:rect b="b" l="l" r="r" t="t"/>
            <a:pathLst>
              <a:path extrusionOk="0" h="27299" w="18364">
                <a:moveTo>
                  <a:pt x="865" y="0"/>
                </a:moveTo>
                <a:cubicBezTo>
                  <a:pt x="371" y="0"/>
                  <a:pt x="28" y="392"/>
                  <a:pt x="28" y="1069"/>
                </a:cubicBezTo>
                <a:lnTo>
                  <a:pt x="1" y="11784"/>
                </a:lnTo>
                <a:cubicBezTo>
                  <a:pt x="1" y="12740"/>
                  <a:pt x="667" y="13908"/>
                  <a:pt x="1502" y="14383"/>
                </a:cubicBezTo>
                <a:lnTo>
                  <a:pt x="12741" y="20879"/>
                </a:lnTo>
                <a:lnTo>
                  <a:pt x="16290" y="27298"/>
                </a:lnTo>
                <a:lnTo>
                  <a:pt x="16306" y="22931"/>
                </a:lnTo>
                <a:lnTo>
                  <a:pt x="16825" y="23231"/>
                </a:lnTo>
                <a:cubicBezTo>
                  <a:pt x="17066" y="23371"/>
                  <a:pt x="17296" y="23438"/>
                  <a:pt x="17499" y="23438"/>
                </a:cubicBezTo>
                <a:cubicBezTo>
                  <a:pt x="17994" y="23438"/>
                  <a:pt x="18337" y="23046"/>
                  <a:pt x="18337" y="22369"/>
                </a:cubicBezTo>
                <a:lnTo>
                  <a:pt x="18364" y="11653"/>
                </a:lnTo>
                <a:cubicBezTo>
                  <a:pt x="18364" y="10698"/>
                  <a:pt x="17698" y="9530"/>
                  <a:pt x="16863" y="9055"/>
                </a:cubicBezTo>
                <a:lnTo>
                  <a:pt x="1540" y="206"/>
                </a:lnTo>
                <a:cubicBezTo>
                  <a:pt x="1298" y="66"/>
                  <a:pt x="1069" y="0"/>
                  <a:pt x="865" y="0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7"/>
          <p:cNvSpPr txBox="1"/>
          <p:nvPr>
            <p:ph type="ctrTitle"/>
          </p:nvPr>
        </p:nvSpPr>
        <p:spPr>
          <a:xfrm>
            <a:off x="611976" y="355932"/>
            <a:ext cx="64470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EVALUATING OUR IDEA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91" name="Google Shape;191;p27"/>
          <p:cNvCxnSpPr>
            <a:stCxn id="192" idx="2"/>
            <a:endCxn id="193" idx="0"/>
          </p:cNvCxnSpPr>
          <p:nvPr/>
        </p:nvCxnSpPr>
        <p:spPr>
          <a:xfrm>
            <a:off x="1095795" y="2069850"/>
            <a:ext cx="0" cy="377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7"/>
          <p:cNvSpPr/>
          <p:nvPr/>
        </p:nvSpPr>
        <p:spPr>
          <a:xfrm>
            <a:off x="718845" y="1315950"/>
            <a:ext cx="753900" cy="7539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7"/>
          <p:cNvSpPr/>
          <p:nvPr/>
        </p:nvSpPr>
        <p:spPr>
          <a:xfrm>
            <a:off x="718845" y="2447300"/>
            <a:ext cx="753900" cy="7539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7"/>
          <p:cNvSpPr/>
          <p:nvPr/>
        </p:nvSpPr>
        <p:spPr>
          <a:xfrm>
            <a:off x="718845" y="3578650"/>
            <a:ext cx="753900" cy="7539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7"/>
          <p:cNvSpPr txBox="1"/>
          <p:nvPr>
            <p:ph idx="4" type="ctrTitle"/>
          </p:nvPr>
        </p:nvSpPr>
        <p:spPr>
          <a:xfrm>
            <a:off x="1614276" y="2515012"/>
            <a:ext cx="15822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endParaRPr/>
          </a:p>
        </p:txBody>
      </p:sp>
      <p:sp>
        <p:nvSpPr>
          <p:cNvPr id="196" name="Google Shape;196;p27"/>
          <p:cNvSpPr txBox="1"/>
          <p:nvPr>
            <p:ph idx="1" type="subTitle"/>
          </p:nvPr>
        </p:nvSpPr>
        <p:spPr>
          <a:xfrm>
            <a:off x="1614275" y="1616850"/>
            <a:ext cx="30048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conducted a survey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understand customer’s need.</a:t>
            </a:r>
            <a:endParaRPr/>
          </a:p>
        </p:txBody>
      </p:sp>
      <p:sp>
        <p:nvSpPr>
          <p:cNvPr id="197" name="Google Shape;197;p27"/>
          <p:cNvSpPr txBox="1"/>
          <p:nvPr>
            <p:ph idx="2" type="subTitle"/>
          </p:nvPr>
        </p:nvSpPr>
        <p:spPr>
          <a:xfrm>
            <a:off x="1614274" y="2732650"/>
            <a:ext cx="32082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researched on the existing products and tried to be unique.</a:t>
            </a:r>
            <a:endParaRPr/>
          </a:p>
        </p:txBody>
      </p:sp>
      <p:sp>
        <p:nvSpPr>
          <p:cNvPr id="198" name="Google Shape;198;p27"/>
          <p:cNvSpPr txBox="1"/>
          <p:nvPr>
            <p:ph idx="3" type="ctrTitle"/>
          </p:nvPr>
        </p:nvSpPr>
        <p:spPr>
          <a:xfrm>
            <a:off x="1614276" y="1412789"/>
            <a:ext cx="16227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</a:t>
            </a:r>
            <a:endParaRPr/>
          </a:p>
        </p:txBody>
      </p:sp>
      <p:sp>
        <p:nvSpPr>
          <p:cNvPr id="199" name="Google Shape;199;p27"/>
          <p:cNvSpPr txBox="1"/>
          <p:nvPr>
            <p:ph idx="5" type="subTitle"/>
          </p:nvPr>
        </p:nvSpPr>
        <p:spPr>
          <a:xfrm>
            <a:off x="1614275" y="3846825"/>
            <a:ext cx="31206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designed a </a:t>
            </a:r>
            <a:r>
              <a:rPr lang="en"/>
              <a:t>efficient business model.</a:t>
            </a:r>
            <a:endParaRPr/>
          </a:p>
        </p:txBody>
      </p:sp>
      <p:sp>
        <p:nvSpPr>
          <p:cNvPr id="200" name="Google Shape;200;p27"/>
          <p:cNvSpPr txBox="1"/>
          <p:nvPr>
            <p:ph idx="6" type="ctrTitle"/>
          </p:nvPr>
        </p:nvSpPr>
        <p:spPr>
          <a:xfrm>
            <a:off x="1614274" y="3622425"/>
            <a:ext cx="25758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</a:t>
            </a:r>
            <a:endParaRPr/>
          </a:p>
        </p:txBody>
      </p:sp>
      <p:sp>
        <p:nvSpPr>
          <p:cNvPr id="201" name="Google Shape;201;p27"/>
          <p:cNvSpPr txBox="1"/>
          <p:nvPr>
            <p:ph idx="4" type="ctrTitle"/>
          </p:nvPr>
        </p:nvSpPr>
        <p:spPr>
          <a:xfrm>
            <a:off x="729451" y="2622701"/>
            <a:ext cx="7350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4D00"/>
                </a:solidFill>
              </a:rPr>
              <a:t>02</a:t>
            </a:r>
            <a:endParaRPr sz="3000">
              <a:solidFill>
                <a:srgbClr val="FF4D00"/>
              </a:solidFill>
            </a:endParaRPr>
          </a:p>
        </p:txBody>
      </p:sp>
      <p:sp>
        <p:nvSpPr>
          <p:cNvPr id="202" name="Google Shape;202;p27"/>
          <p:cNvSpPr txBox="1"/>
          <p:nvPr>
            <p:ph idx="3" type="ctrTitle"/>
          </p:nvPr>
        </p:nvSpPr>
        <p:spPr>
          <a:xfrm>
            <a:off x="720001" y="1513900"/>
            <a:ext cx="7539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4D00"/>
                </a:solidFill>
              </a:rPr>
              <a:t>01</a:t>
            </a:r>
            <a:endParaRPr sz="3000">
              <a:solidFill>
                <a:srgbClr val="FF4D00"/>
              </a:solidFill>
            </a:endParaRPr>
          </a:p>
        </p:txBody>
      </p:sp>
      <p:sp>
        <p:nvSpPr>
          <p:cNvPr id="203" name="Google Shape;203;p27"/>
          <p:cNvSpPr txBox="1"/>
          <p:nvPr>
            <p:ph idx="3" type="ctrTitle"/>
          </p:nvPr>
        </p:nvSpPr>
        <p:spPr>
          <a:xfrm>
            <a:off x="720001" y="3749701"/>
            <a:ext cx="7539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4D00"/>
                </a:solidFill>
              </a:rPr>
              <a:t>03</a:t>
            </a:r>
            <a:endParaRPr sz="3000">
              <a:solidFill>
                <a:srgbClr val="FF4D00"/>
              </a:solidFill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5196716" y="2163478"/>
            <a:ext cx="80101" cy="46246"/>
          </a:xfrm>
          <a:custGeom>
            <a:rect b="b" l="l" r="r" t="t"/>
            <a:pathLst>
              <a:path extrusionOk="0" h="2747" w="4758">
                <a:moveTo>
                  <a:pt x="1066" y="0"/>
                </a:moveTo>
                <a:lnTo>
                  <a:pt x="0" y="541"/>
                </a:lnTo>
                <a:lnTo>
                  <a:pt x="3782" y="2747"/>
                </a:lnTo>
                <a:lnTo>
                  <a:pt x="4758" y="2177"/>
                </a:lnTo>
                <a:lnTo>
                  <a:pt x="10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5186346" y="2184201"/>
            <a:ext cx="68249" cy="38923"/>
          </a:xfrm>
          <a:custGeom>
            <a:rect b="b" l="l" r="r" t="t"/>
            <a:pathLst>
              <a:path extrusionOk="0" h="2312" w="4054">
                <a:moveTo>
                  <a:pt x="1096" y="0"/>
                </a:moveTo>
                <a:lnTo>
                  <a:pt x="1" y="555"/>
                </a:lnTo>
                <a:lnTo>
                  <a:pt x="3017" y="2311"/>
                </a:lnTo>
                <a:lnTo>
                  <a:pt x="4053" y="1711"/>
                </a:lnTo>
                <a:lnTo>
                  <a:pt x="10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5175235" y="2205161"/>
            <a:ext cx="55859" cy="31852"/>
          </a:xfrm>
          <a:custGeom>
            <a:rect b="b" l="l" r="r" t="t"/>
            <a:pathLst>
              <a:path extrusionOk="0" h="1892" w="3318">
                <a:moveTo>
                  <a:pt x="1111" y="1"/>
                </a:moveTo>
                <a:lnTo>
                  <a:pt x="0" y="601"/>
                </a:lnTo>
                <a:lnTo>
                  <a:pt x="2237" y="1892"/>
                </a:lnTo>
                <a:lnTo>
                  <a:pt x="3317" y="1276"/>
                </a:lnTo>
                <a:lnTo>
                  <a:pt x="111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5165117" y="2228158"/>
            <a:ext cx="41465" cy="23518"/>
          </a:xfrm>
          <a:custGeom>
            <a:rect b="b" l="l" r="r" t="t"/>
            <a:pathLst>
              <a:path extrusionOk="0" h="1397" w="2463">
                <a:moveTo>
                  <a:pt x="1157" y="1"/>
                </a:moveTo>
                <a:lnTo>
                  <a:pt x="1" y="646"/>
                </a:lnTo>
                <a:lnTo>
                  <a:pt x="1322" y="1396"/>
                </a:lnTo>
                <a:lnTo>
                  <a:pt x="2462" y="751"/>
                </a:lnTo>
                <a:lnTo>
                  <a:pt x="115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5301060" y="2141811"/>
            <a:ext cx="43232" cy="28350"/>
          </a:xfrm>
          <a:custGeom>
            <a:rect b="b" l="l" r="r" t="t"/>
            <a:pathLst>
              <a:path extrusionOk="0" h="1684" w="2568">
                <a:moveTo>
                  <a:pt x="854" y="188"/>
                </a:moveTo>
                <a:cubicBezTo>
                  <a:pt x="1048" y="188"/>
                  <a:pt x="1281" y="302"/>
                  <a:pt x="1622" y="582"/>
                </a:cubicBezTo>
                <a:cubicBezTo>
                  <a:pt x="2132" y="1002"/>
                  <a:pt x="2192" y="1227"/>
                  <a:pt x="1907" y="1377"/>
                </a:cubicBezTo>
                <a:cubicBezTo>
                  <a:pt x="1821" y="1430"/>
                  <a:pt x="1730" y="1458"/>
                  <a:pt x="1631" y="1458"/>
                </a:cubicBezTo>
                <a:cubicBezTo>
                  <a:pt x="1418" y="1458"/>
                  <a:pt x="1164" y="1329"/>
                  <a:pt x="826" y="1032"/>
                </a:cubicBezTo>
                <a:cubicBezTo>
                  <a:pt x="361" y="627"/>
                  <a:pt x="331" y="417"/>
                  <a:pt x="586" y="267"/>
                </a:cubicBezTo>
                <a:cubicBezTo>
                  <a:pt x="671" y="217"/>
                  <a:pt x="758" y="188"/>
                  <a:pt x="854" y="188"/>
                </a:cubicBezTo>
                <a:close/>
                <a:moveTo>
                  <a:pt x="965" y="1"/>
                </a:moveTo>
                <a:cubicBezTo>
                  <a:pt x="782" y="1"/>
                  <a:pt x="607" y="50"/>
                  <a:pt x="436" y="147"/>
                </a:cubicBezTo>
                <a:cubicBezTo>
                  <a:pt x="1" y="417"/>
                  <a:pt x="1" y="747"/>
                  <a:pt x="526" y="1212"/>
                </a:cubicBezTo>
                <a:cubicBezTo>
                  <a:pt x="869" y="1527"/>
                  <a:pt x="1206" y="1684"/>
                  <a:pt x="1529" y="1684"/>
                </a:cubicBezTo>
                <a:cubicBezTo>
                  <a:pt x="1715" y="1684"/>
                  <a:pt x="1896" y="1632"/>
                  <a:pt x="2072" y="1527"/>
                </a:cubicBezTo>
                <a:cubicBezTo>
                  <a:pt x="2567" y="1242"/>
                  <a:pt x="2522" y="867"/>
                  <a:pt x="1937" y="402"/>
                </a:cubicBezTo>
                <a:cubicBezTo>
                  <a:pt x="1583" y="132"/>
                  <a:pt x="1264" y="1"/>
                  <a:pt x="9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5329107" y="2124538"/>
            <a:ext cx="47525" cy="28569"/>
          </a:xfrm>
          <a:custGeom>
            <a:rect b="b" l="l" r="r" t="t"/>
            <a:pathLst>
              <a:path extrusionOk="0" h="1697" w="2823">
                <a:moveTo>
                  <a:pt x="939" y="186"/>
                </a:moveTo>
                <a:cubicBezTo>
                  <a:pt x="1047" y="186"/>
                  <a:pt x="1156" y="220"/>
                  <a:pt x="1246" y="287"/>
                </a:cubicBezTo>
                <a:cubicBezTo>
                  <a:pt x="1396" y="392"/>
                  <a:pt x="1411" y="497"/>
                  <a:pt x="1306" y="677"/>
                </a:cubicBezTo>
                <a:lnTo>
                  <a:pt x="1216" y="707"/>
                </a:lnTo>
                <a:cubicBezTo>
                  <a:pt x="1059" y="752"/>
                  <a:pt x="935" y="779"/>
                  <a:pt x="830" y="779"/>
                </a:cubicBezTo>
                <a:cubicBezTo>
                  <a:pt x="725" y="779"/>
                  <a:pt x="638" y="752"/>
                  <a:pt x="556" y="692"/>
                </a:cubicBezTo>
                <a:cubicBezTo>
                  <a:pt x="361" y="557"/>
                  <a:pt x="421" y="422"/>
                  <a:pt x="631" y="287"/>
                </a:cubicBezTo>
                <a:cubicBezTo>
                  <a:pt x="721" y="220"/>
                  <a:pt x="830" y="186"/>
                  <a:pt x="939" y="186"/>
                </a:cubicBezTo>
                <a:close/>
                <a:moveTo>
                  <a:pt x="1862" y="749"/>
                </a:moveTo>
                <a:cubicBezTo>
                  <a:pt x="1993" y="749"/>
                  <a:pt x="2094" y="782"/>
                  <a:pt x="2192" y="857"/>
                </a:cubicBezTo>
                <a:lnTo>
                  <a:pt x="2192" y="873"/>
                </a:lnTo>
                <a:cubicBezTo>
                  <a:pt x="2432" y="1023"/>
                  <a:pt x="2372" y="1203"/>
                  <a:pt x="2087" y="1368"/>
                </a:cubicBezTo>
                <a:cubicBezTo>
                  <a:pt x="1974" y="1443"/>
                  <a:pt x="1839" y="1480"/>
                  <a:pt x="1704" y="1480"/>
                </a:cubicBezTo>
                <a:cubicBezTo>
                  <a:pt x="1569" y="1480"/>
                  <a:pt x="1434" y="1443"/>
                  <a:pt x="1321" y="1368"/>
                </a:cubicBezTo>
                <a:cubicBezTo>
                  <a:pt x="1126" y="1263"/>
                  <a:pt x="1096" y="1008"/>
                  <a:pt x="1246" y="873"/>
                </a:cubicBezTo>
                <a:lnTo>
                  <a:pt x="1351" y="842"/>
                </a:lnTo>
                <a:cubicBezTo>
                  <a:pt x="1569" y="782"/>
                  <a:pt x="1730" y="749"/>
                  <a:pt x="1862" y="749"/>
                </a:cubicBezTo>
                <a:close/>
                <a:moveTo>
                  <a:pt x="1125" y="1"/>
                </a:moveTo>
                <a:cubicBezTo>
                  <a:pt x="911" y="1"/>
                  <a:pt x="682" y="76"/>
                  <a:pt x="496" y="182"/>
                </a:cubicBezTo>
                <a:cubicBezTo>
                  <a:pt x="166" y="362"/>
                  <a:pt x="1" y="632"/>
                  <a:pt x="271" y="842"/>
                </a:cubicBezTo>
                <a:cubicBezTo>
                  <a:pt x="387" y="929"/>
                  <a:pt x="515" y="973"/>
                  <a:pt x="687" y="973"/>
                </a:cubicBezTo>
                <a:cubicBezTo>
                  <a:pt x="783" y="973"/>
                  <a:pt x="893" y="959"/>
                  <a:pt x="1021" y="933"/>
                </a:cubicBezTo>
                <a:lnTo>
                  <a:pt x="1021" y="933"/>
                </a:lnTo>
                <a:cubicBezTo>
                  <a:pt x="811" y="1158"/>
                  <a:pt x="796" y="1368"/>
                  <a:pt x="1021" y="1533"/>
                </a:cubicBezTo>
                <a:cubicBezTo>
                  <a:pt x="1157" y="1640"/>
                  <a:pt x="1341" y="1696"/>
                  <a:pt x="1547" y="1696"/>
                </a:cubicBezTo>
                <a:cubicBezTo>
                  <a:pt x="1772" y="1696"/>
                  <a:pt x="2024" y="1629"/>
                  <a:pt x="2267" y="1488"/>
                </a:cubicBezTo>
                <a:cubicBezTo>
                  <a:pt x="2732" y="1218"/>
                  <a:pt x="2822" y="903"/>
                  <a:pt x="2507" y="677"/>
                </a:cubicBezTo>
                <a:cubicBezTo>
                  <a:pt x="2369" y="591"/>
                  <a:pt x="2212" y="550"/>
                  <a:pt x="2020" y="550"/>
                </a:cubicBezTo>
                <a:cubicBezTo>
                  <a:pt x="1878" y="550"/>
                  <a:pt x="1717" y="573"/>
                  <a:pt x="1531" y="617"/>
                </a:cubicBezTo>
                <a:cubicBezTo>
                  <a:pt x="1712" y="392"/>
                  <a:pt x="1712" y="242"/>
                  <a:pt x="1531" y="122"/>
                </a:cubicBezTo>
                <a:cubicBezTo>
                  <a:pt x="1415" y="36"/>
                  <a:pt x="1274" y="1"/>
                  <a:pt x="112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5363719" y="2120397"/>
            <a:ext cx="28316" cy="17542"/>
          </a:xfrm>
          <a:custGeom>
            <a:rect b="b" l="l" r="r" t="t"/>
            <a:pathLst>
              <a:path extrusionOk="0" h="1042" w="1682">
                <a:moveTo>
                  <a:pt x="364" y="1"/>
                </a:moveTo>
                <a:cubicBezTo>
                  <a:pt x="286" y="1"/>
                  <a:pt x="206" y="24"/>
                  <a:pt x="136" y="68"/>
                </a:cubicBezTo>
                <a:cubicBezTo>
                  <a:pt x="1" y="143"/>
                  <a:pt x="1" y="248"/>
                  <a:pt x="76" y="293"/>
                </a:cubicBezTo>
                <a:cubicBezTo>
                  <a:pt x="137" y="327"/>
                  <a:pt x="198" y="342"/>
                  <a:pt x="257" y="342"/>
                </a:cubicBezTo>
                <a:cubicBezTo>
                  <a:pt x="330" y="342"/>
                  <a:pt x="400" y="319"/>
                  <a:pt x="466" y="278"/>
                </a:cubicBezTo>
                <a:cubicBezTo>
                  <a:pt x="601" y="203"/>
                  <a:pt x="616" y="98"/>
                  <a:pt x="526" y="38"/>
                </a:cubicBezTo>
                <a:cubicBezTo>
                  <a:pt x="476" y="13"/>
                  <a:pt x="421" y="1"/>
                  <a:pt x="364" y="1"/>
                </a:cubicBezTo>
                <a:close/>
                <a:moveTo>
                  <a:pt x="1382" y="687"/>
                </a:moveTo>
                <a:cubicBezTo>
                  <a:pt x="1310" y="687"/>
                  <a:pt x="1239" y="706"/>
                  <a:pt x="1171" y="743"/>
                </a:cubicBezTo>
                <a:cubicBezTo>
                  <a:pt x="1036" y="818"/>
                  <a:pt x="1021" y="923"/>
                  <a:pt x="1126" y="998"/>
                </a:cubicBezTo>
                <a:cubicBezTo>
                  <a:pt x="1183" y="1027"/>
                  <a:pt x="1250" y="1042"/>
                  <a:pt x="1317" y="1042"/>
                </a:cubicBezTo>
                <a:cubicBezTo>
                  <a:pt x="1392" y="1042"/>
                  <a:pt x="1468" y="1023"/>
                  <a:pt x="1532" y="983"/>
                </a:cubicBezTo>
                <a:cubicBezTo>
                  <a:pt x="1682" y="893"/>
                  <a:pt x="1682" y="788"/>
                  <a:pt x="1592" y="728"/>
                </a:cubicBezTo>
                <a:lnTo>
                  <a:pt x="1592" y="728"/>
                </a:lnTo>
                <a:lnTo>
                  <a:pt x="1592" y="743"/>
                </a:lnTo>
                <a:cubicBezTo>
                  <a:pt x="1524" y="706"/>
                  <a:pt x="1453" y="687"/>
                  <a:pt x="1382" y="68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/>
          <p:nvPr/>
        </p:nvSpPr>
        <p:spPr>
          <a:xfrm>
            <a:off x="5368770" y="2102518"/>
            <a:ext cx="48030" cy="27205"/>
          </a:xfrm>
          <a:custGeom>
            <a:rect b="b" l="l" r="r" t="t"/>
            <a:pathLst>
              <a:path extrusionOk="0" h="1616" w="2853">
                <a:moveTo>
                  <a:pt x="1023" y="1"/>
                </a:moveTo>
                <a:cubicBezTo>
                  <a:pt x="805" y="1"/>
                  <a:pt x="590" y="62"/>
                  <a:pt x="406" y="184"/>
                </a:cubicBezTo>
                <a:cubicBezTo>
                  <a:pt x="211" y="274"/>
                  <a:pt x="61" y="455"/>
                  <a:pt x="1" y="665"/>
                </a:cubicBezTo>
                <a:lnTo>
                  <a:pt x="286" y="635"/>
                </a:lnTo>
                <a:cubicBezTo>
                  <a:pt x="316" y="485"/>
                  <a:pt x="406" y="364"/>
                  <a:pt x="556" y="304"/>
                </a:cubicBezTo>
                <a:cubicBezTo>
                  <a:pt x="662" y="231"/>
                  <a:pt x="786" y="193"/>
                  <a:pt x="911" y="193"/>
                </a:cubicBezTo>
                <a:cubicBezTo>
                  <a:pt x="1016" y="193"/>
                  <a:pt x="1121" y="220"/>
                  <a:pt x="1217" y="274"/>
                </a:cubicBezTo>
                <a:cubicBezTo>
                  <a:pt x="1457" y="409"/>
                  <a:pt x="1382" y="590"/>
                  <a:pt x="1142" y="725"/>
                </a:cubicBezTo>
                <a:lnTo>
                  <a:pt x="1052" y="785"/>
                </a:lnTo>
                <a:lnTo>
                  <a:pt x="1187" y="905"/>
                </a:lnTo>
                <a:lnTo>
                  <a:pt x="1337" y="815"/>
                </a:lnTo>
                <a:cubicBezTo>
                  <a:pt x="1476" y="716"/>
                  <a:pt x="1633" y="667"/>
                  <a:pt x="1791" y="667"/>
                </a:cubicBezTo>
                <a:cubicBezTo>
                  <a:pt x="1922" y="667"/>
                  <a:pt x="2054" y="701"/>
                  <a:pt x="2177" y="770"/>
                </a:cubicBezTo>
                <a:cubicBezTo>
                  <a:pt x="2447" y="935"/>
                  <a:pt x="2432" y="1115"/>
                  <a:pt x="2162" y="1280"/>
                </a:cubicBezTo>
                <a:cubicBezTo>
                  <a:pt x="1974" y="1374"/>
                  <a:pt x="1773" y="1432"/>
                  <a:pt x="1560" y="1432"/>
                </a:cubicBezTo>
                <a:cubicBezTo>
                  <a:pt x="1536" y="1432"/>
                  <a:pt x="1511" y="1432"/>
                  <a:pt x="1487" y="1430"/>
                </a:cubicBezTo>
                <a:lnTo>
                  <a:pt x="1412" y="1610"/>
                </a:lnTo>
                <a:cubicBezTo>
                  <a:pt x="1456" y="1614"/>
                  <a:pt x="1501" y="1616"/>
                  <a:pt x="1545" y="1616"/>
                </a:cubicBezTo>
                <a:cubicBezTo>
                  <a:pt x="1842" y="1616"/>
                  <a:pt x="2124" y="1531"/>
                  <a:pt x="2372" y="1400"/>
                </a:cubicBezTo>
                <a:cubicBezTo>
                  <a:pt x="2838" y="1130"/>
                  <a:pt x="2853" y="800"/>
                  <a:pt x="2492" y="590"/>
                </a:cubicBezTo>
                <a:cubicBezTo>
                  <a:pt x="2342" y="518"/>
                  <a:pt x="2174" y="481"/>
                  <a:pt x="2006" y="481"/>
                </a:cubicBezTo>
                <a:cubicBezTo>
                  <a:pt x="1822" y="481"/>
                  <a:pt x="1637" y="525"/>
                  <a:pt x="1472" y="620"/>
                </a:cubicBezTo>
                <a:cubicBezTo>
                  <a:pt x="1697" y="425"/>
                  <a:pt x="1742" y="244"/>
                  <a:pt x="1487" y="94"/>
                </a:cubicBezTo>
                <a:cubicBezTo>
                  <a:pt x="1337" y="32"/>
                  <a:pt x="1179" y="1"/>
                  <a:pt x="10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7"/>
          <p:cNvSpPr/>
          <p:nvPr/>
        </p:nvSpPr>
        <p:spPr>
          <a:xfrm>
            <a:off x="5397070" y="2085666"/>
            <a:ext cx="52576" cy="24916"/>
          </a:xfrm>
          <a:custGeom>
            <a:rect b="b" l="l" r="r" t="t"/>
            <a:pathLst>
              <a:path extrusionOk="0" h="1480" w="3123">
                <a:moveTo>
                  <a:pt x="981" y="179"/>
                </a:moveTo>
                <a:cubicBezTo>
                  <a:pt x="1195" y="179"/>
                  <a:pt x="1474" y="267"/>
                  <a:pt x="1892" y="480"/>
                </a:cubicBezTo>
                <a:cubicBezTo>
                  <a:pt x="2582" y="810"/>
                  <a:pt x="2672" y="1020"/>
                  <a:pt x="2387" y="1185"/>
                </a:cubicBezTo>
                <a:cubicBezTo>
                  <a:pt x="2290" y="1245"/>
                  <a:pt x="2179" y="1277"/>
                  <a:pt x="2046" y="1277"/>
                </a:cubicBezTo>
                <a:cubicBezTo>
                  <a:pt x="1810" y="1277"/>
                  <a:pt x="1504" y="1176"/>
                  <a:pt x="1082" y="945"/>
                </a:cubicBezTo>
                <a:cubicBezTo>
                  <a:pt x="466" y="615"/>
                  <a:pt x="376" y="420"/>
                  <a:pt x="646" y="270"/>
                </a:cubicBezTo>
                <a:cubicBezTo>
                  <a:pt x="744" y="213"/>
                  <a:pt x="850" y="179"/>
                  <a:pt x="981" y="179"/>
                </a:cubicBezTo>
                <a:close/>
                <a:moveTo>
                  <a:pt x="1141" y="0"/>
                </a:moveTo>
                <a:cubicBezTo>
                  <a:pt x="893" y="0"/>
                  <a:pt x="671" y="61"/>
                  <a:pt x="466" y="180"/>
                </a:cubicBezTo>
                <a:cubicBezTo>
                  <a:pt x="1" y="450"/>
                  <a:pt x="76" y="750"/>
                  <a:pt x="766" y="1125"/>
                </a:cubicBezTo>
                <a:cubicBezTo>
                  <a:pt x="1184" y="1360"/>
                  <a:pt x="1571" y="1479"/>
                  <a:pt x="1920" y="1479"/>
                </a:cubicBezTo>
                <a:cubicBezTo>
                  <a:pt x="2172" y="1479"/>
                  <a:pt x="2404" y="1417"/>
                  <a:pt x="2612" y="1290"/>
                </a:cubicBezTo>
                <a:cubicBezTo>
                  <a:pt x="3123" y="1005"/>
                  <a:pt x="2988" y="675"/>
                  <a:pt x="2222" y="300"/>
                </a:cubicBezTo>
                <a:cubicBezTo>
                  <a:pt x="1811" y="98"/>
                  <a:pt x="1455" y="0"/>
                  <a:pt x="11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" name="Google Shape;213;p27"/>
          <p:cNvGrpSpPr/>
          <p:nvPr/>
        </p:nvGrpSpPr>
        <p:grpSpPr>
          <a:xfrm>
            <a:off x="4919250" y="1513900"/>
            <a:ext cx="4480850" cy="3059175"/>
            <a:chOff x="199925" y="1661400"/>
            <a:chExt cx="4480850" cy="3059175"/>
          </a:xfrm>
        </p:grpSpPr>
        <p:sp>
          <p:nvSpPr>
            <p:cNvPr id="214" name="Google Shape;214;p27"/>
            <p:cNvSpPr/>
            <p:nvPr/>
          </p:nvSpPr>
          <p:spPr>
            <a:xfrm>
              <a:off x="199925" y="2105075"/>
              <a:ext cx="4480850" cy="2615500"/>
            </a:xfrm>
            <a:custGeom>
              <a:rect b="b" l="l" r="r" t="t"/>
              <a:pathLst>
                <a:path extrusionOk="0" h="104620" w="179234">
                  <a:moveTo>
                    <a:pt x="58256" y="1"/>
                  </a:moveTo>
                  <a:cubicBezTo>
                    <a:pt x="57100" y="1"/>
                    <a:pt x="55945" y="301"/>
                    <a:pt x="54910" y="902"/>
                  </a:cubicBezTo>
                  <a:lnTo>
                    <a:pt x="2675" y="31061"/>
                  </a:lnTo>
                  <a:cubicBezTo>
                    <a:pt x="0" y="32601"/>
                    <a:pt x="0" y="36465"/>
                    <a:pt x="2675" y="38010"/>
                  </a:cubicBezTo>
                  <a:lnTo>
                    <a:pt x="116496" y="103723"/>
                  </a:lnTo>
                  <a:cubicBezTo>
                    <a:pt x="117530" y="104321"/>
                    <a:pt x="118686" y="104619"/>
                    <a:pt x="119842" y="104619"/>
                  </a:cubicBezTo>
                  <a:cubicBezTo>
                    <a:pt x="120998" y="104619"/>
                    <a:pt x="122154" y="104321"/>
                    <a:pt x="123188" y="103723"/>
                  </a:cubicBezTo>
                  <a:lnTo>
                    <a:pt x="177449" y="72417"/>
                  </a:lnTo>
                  <a:cubicBezTo>
                    <a:pt x="179234" y="71385"/>
                    <a:pt x="179234" y="68809"/>
                    <a:pt x="177449" y="67777"/>
                  </a:cubicBezTo>
                  <a:lnTo>
                    <a:pt x="61603" y="902"/>
                  </a:lnTo>
                  <a:cubicBezTo>
                    <a:pt x="60568" y="301"/>
                    <a:pt x="59412" y="1"/>
                    <a:pt x="58256" y="1"/>
                  </a:cubicBezTo>
                  <a:close/>
                </a:path>
              </a:pathLst>
            </a:custGeom>
            <a:solidFill>
              <a:srgbClr val="B2B2B2">
                <a:alpha val="27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216175" y="2434800"/>
              <a:ext cx="4453825" cy="1956100"/>
            </a:xfrm>
            <a:custGeom>
              <a:rect b="b" l="l" r="r" t="t"/>
              <a:pathLst>
                <a:path extrusionOk="0" h="78244" w="178153">
                  <a:moveTo>
                    <a:pt x="4236" y="0"/>
                  </a:moveTo>
                  <a:lnTo>
                    <a:pt x="0" y="3155"/>
                  </a:lnTo>
                  <a:lnTo>
                    <a:pt x="0" y="8565"/>
                  </a:lnTo>
                  <a:lnTo>
                    <a:pt x="27" y="8565"/>
                  </a:lnTo>
                  <a:cubicBezTo>
                    <a:pt x="147" y="9848"/>
                    <a:pt x="890" y="10994"/>
                    <a:pt x="2009" y="11638"/>
                  </a:cubicBezTo>
                  <a:lnTo>
                    <a:pt x="115830" y="77351"/>
                  </a:lnTo>
                  <a:cubicBezTo>
                    <a:pt x="116864" y="77946"/>
                    <a:pt x="118017" y="78243"/>
                    <a:pt x="119171" y="78243"/>
                  </a:cubicBezTo>
                  <a:cubicBezTo>
                    <a:pt x="120325" y="78243"/>
                    <a:pt x="121479" y="77946"/>
                    <a:pt x="122517" y="77351"/>
                  </a:cubicBezTo>
                  <a:lnTo>
                    <a:pt x="176771" y="46039"/>
                  </a:lnTo>
                  <a:cubicBezTo>
                    <a:pt x="177634" y="45548"/>
                    <a:pt x="178152" y="44615"/>
                    <a:pt x="178103" y="43621"/>
                  </a:cubicBezTo>
                  <a:lnTo>
                    <a:pt x="178130" y="43621"/>
                  </a:lnTo>
                  <a:lnTo>
                    <a:pt x="178130" y="38681"/>
                  </a:lnTo>
                  <a:lnTo>
                    <a:pt x="168283" y="36629"/>
                  </a:lnTo>
                  <a:lnTo>
                    <a:pt x="119209" y="63475"/>
                  </a:lnTo>
                  <a:lnTo>
                    <a:pt x="42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99925" y="1661400"/>
              <a:ext cx="4480850" cy="2615375"/>
            </a:xfrm>
            <a:custGeom>
              <a:rect b="b" l="l" r="r" t="t"/>
              <a:pathLst>
                <a:path extrusionOk="0" h="104615" w="179234">
                  <a:moveTo>
                    <a:pt x="58256" y="0"/>
                  </a:moveTo>
                  <a:cubicBezTo>
                    <a:pt x="57100" y="0"/>
                    <a:pt x="55945" y="299"/>
                    <a:pt x="54910" y="897"/>
                  </a:cubicBezTo>
                  <a:lnTo>
                    <a:pt x="2675" y="31056"/>
                  </a:lnTo>
                  <a:cubicBezTo>
                    <a:pt x="0" y="32601"/>
                    <a:pt x="0" y="36461"/>
                    <a:pt x="2675" y="38005"/>
                  </a:cubicBezTo>
                  <a:lnTo>
                    <a:pt x="116496" y="103718"/>
                  </a:lnTo>
                  <a:cubicBezTo>
                    <a:pt x="117530" y="104316"/>
                    <a:pt x="118686" y="104615"/>
                    <a:pt x="119842" y="104615"/>
                  </a:cubicBezTo>
                  <a:cubicBezTo>
                    <a:pt x="120998" y="104615"/>
                    <a:pt x="122154" y="104316"/>
                    <a:pt x="123188" y="103718"/>
                  </a:cubicBezTo>
                  <a:lnTo>
                    <a:pt x="177449" y="72412"/>
                  </a:lnTo>
                  <a:cubicBezTo>
                    <a:pt x="179234" y="71386"/>
                    <a:pt x="179234" y="68809"/>
                    <a:pt x="177449" y="67772"/>
                  </a:cubicBezTo>
                  <a:lnTo>
                    <a:pt x="61603" y="897"/>
                  </a:lnTo>
                  <a:cubicBezTo>
                    <a:pt x="60568" y="299"/>
                    <a:pt x="59412" y="0"/>
                    <a:pt x="582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278125" y="1728250"/>
              <a:ext cx="4296625" cy="2481650"/>
            </a:xfrm>
            <a:custGeom>
              <a:rect b="b" l="l" r="r" t="t"/>
              <a:pathLst>
                <a:path extrusionOk="0" h="99266" w="171865">
                  <a:moveTo>
                    <a:pt x="55124" y="1"/>
                  </a:moveTo>
                  <a:cubicBezTo>
                    <a:pt x="54431" y="1"/>
                    <a:pt x="53739" y="180"/>
                    <a:pt x="53120" y="537"/>
                  </a:cubicBezTo>
                  <a:lnTo>
                    <a:pt x="44113" y="5739"/>
                  </a:lnTo>
                  <a:lnTo>
                    <a:pt x="45777" y="6695"/>
                  </a:lnTo>
                  <a:cubicBezTo>
                    <a:pt x="46886" y="7344"/>
                    <a:pt x="46886" y="8949"/>
                    <a:pt x="45777" y="9593"/>
                  </a:cubicBezTo>
                  <a:lnTo>
                    <a:pt x="23249" y="22596"/>
                  </a:lnTo>
                  <a:cubicBezTo>
                    <a:pt x="22526" y="23019"/>
                    <a:pt x="21717" y="23231"/>
                    <a:pt x="20907" y="23231"/>
                  </a:cubicBezTo>
                  <a:cubicBezTo>
                    <a:pt x="20098" y="23231"/>
                    <a:pt x="19289" y="23019"/>
                    <a:pt x="18566" y="22596"/>
                  </a:cubicBezTo>
                  <a:lnTo>
                    <a:pt x="16737" y="21548"/>
                  </a:lnTo>
                  <a:lnTo>
                    <a:pt x="890" y="30697"/>
                  </a:lnTo>
                  <a:cubicBezTo>
                    <a:pt x="0" y="31215"/>
                    <a:pt x="0" y="32498"/>
                    <a:pt x="890" y="33017"/>
                  </a:cubicBezTo>
                  <a:lnTo>
                    <a:pt x="114711" y="98729"/>
                  </a:lnTo>
                  <a:cubicBezTo>
                    <a:pt x="115330" y="99087"/>
                    <a:pt x="116022" y="99266"/>
                    <a:pt x="116715" y="99266"/>
                  </a:cubicBezTo>
                  <a:cubicBezTo>
                    <a:pt x="117407" y="99266"/>
                    <a:pt x="118101" y="99087"/>
                    <a:pt x="118723" y="98729"/>
                  </a:cubicBezTo>
                  <a:lnTo>
                    <a:pt x="170969" y="68581"/>
                  </a:lnTo>
                  <a:cubicBezTo>
                    <a:pt x="171864" y="68068"/>
                    <a:pt x="171864" y="66774"/>
                    <a:pt x="170969" y="66261"/>
                  </a:cubicBezTo>
                  <a:lnTo>
                    <a:pt x="57132" y="537"/>
                  </a:lnTo>
                  <a:cubicBezTo>
                    <a:pt x="56509" y="180"/>
                    <a:pt x="55816" y="1"/>
                    <a:pt x="55124" y="1"/>
                  </a:cubicBezTo>
                  <a:close/>
                </a:path>
              </a:pathLst>
            </a:custGeom>
            <a:solidFill>
              <a:srgbClr val="B4E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460725" y="2446250"/>
              <a:ext cx="74400" cy="42875"/>
            </a:xfrm>
            <a:custGeom>
              <a:rect b="b" l="l" r="r" t="t"/>
              <a:pathLst>
                <a:path extrusionOk="0" h="1715" w="2976">
                  <a:moveTo>
                    <a:pt x="661" y="1"/>
                  </a:moveTo>
                  <a:lnTo>
                    <a:pt x="0" y="339"/>
                  </a:lnTo>
                  <a:lnTo>
                    <a:pt x="2358" y="1715"/>
                  </a:lnTo>
                  <a:lnTo>
                    <a:pt x="2975" y="1360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451150" y="2465375"/>
              <a:ext cx="63225" cy="36175"/>
            </a:xfrm>
            <a:custGeom>
              <a:rect b="b" l="l" r="r" t="t"/>
              <a:pathLst>
                <a:path extrusionOk="0" h="1447" w="2529">
                  <a:moveTo>
                    <a:pt x="678" y="0"/>
                  </a:moveTo>
                  <a:lnTo>
                    <a:pt x="1" y="355"/>
                  </a:lnTo>
                  <a:lnTo>
                    <a:pt x="1884" y="1447"/>
                  </a:lnTo>
                  <a:lnTo>
                    <a:pt x="2528" y="1075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440650" y="2485025"/>
              <a:ext cx="51875" cy="29500"/>
            </a:xfrm>
            <a:custGeom>
              <a:rect b="b" l="l" r="r" t="t"/>
              <a:pathLst>
                <a:path extrusionOk="0" h="1180" w="2075">
                  <a:moveTo>
                    <a:pt x="705" y="0"/>
                  </a:moveTo>
                  <a:lnTo>
                    <a:pt x="1" y="377"/>
                  </a:lnTo>
                  <a:lnTo>
                    <a:pt x="1404" y="1179"/>
                  </a:lnTo>
                  <a:lnTo>
                    <a:pt x="2075" y="792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431500" y="2506300"/>
              <a:ext cx="38250" cy="21725"/>
            </a:xfrm>
            <a:custGeom>
              <a:rect b="b" l="l" r="r" t="t"/>
              <a:pathLst>
                <a:path extrusionOk="0" h="869" w="1530">
                  <a:moveTo>
                    <a:pt x="721" y="1"/>
                  </a:moveTo>
                  <a:lnTo>
                    <a:pt x="1" y="399"/>
                  </a:lnTo>
                  <a:lnTo>
                    <a:pt x="825" y="869"/>
                  </a:lnTo>
                  <a:lnTo>
                    <a:pt x="1529" y="465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557475" y="2426175"/>
              <a:ext cx="40150" cy="26225"/>
            </a:xfrm>
            <a:custGeom>
              <a:rect b="b" l="l" r="r" t="t"/>
              <a:pathLst>
                <a:path extrusionOk="0" h="1049" w="1606">
                  <a:moveTo>
                    <a:pt x="538" y="123"/>
                  </a:moveTo>
                  <a:cubicBezTo>
                    <a:pt x="662" y="123"/>
                    <a:pt x="812" y="195"/>
                    <a:pt x="1021" y="367"/>
                  </a:cubicBezTo>
                  <a:cubicBezTo>
                    <a:pt x="1343" y="624"/>
                    <a:pt x="1376" y="771"/>
                    <a:pt x="1201" y="869"/>
                  </a:cubicBezTo>
                  <a:cubicBezTo>
                    <a:pt x="1147" y="898"/>
                    <a:pt x="1091" y="914"/>
                    <a:pt x="1030" y="914"/>
                  </a:cubicBezTo>
                  <a:cubicBezTo>
                    <a:pt x="894" y="914"/>
                    <a:pt x="734" y="836"/>
                    <a:pt x="519" y="651"/>
                  </a:cubicBezTo>
                  <a:cubicBezTo>
                    <a:pt x="224" y="394"/>
                    <a:pt x="213" y="263"/>
                    <a:pt x="372" y="171"/>
                  </a:cubicBezTo>
                  <a:cubicBezTo>
                    <a:pt x="423" y="140"/>
                    <a:pt x="478" y="123"/>
                    <a:pt x="538" y="123"/>
                  </a:cubicBezTo>
                  <a:close/>
                  <a:moveTo>
                    <a:pt x="610" y="0"/>
                  </a:moveTo>
                  <a:cubicBezTo>
                    <a:pt x="497" y="0"/>
                    <a:pt x="387" y="32"/>
                    <a:pt x="279" y="94"/>
                  </a:cubicBezTo>
                  <a:cubicBezTo>
                    <a:pt x="0" y="258"/>
                    <a:pt x="6" y="471"/>
                    <a:pt x="328" y="760"/>
                  </a:cubicBezTo>
                  <a:cubicBezTo>
                    <a:pt x="545" y="953"/>
                    <a:pt x="753" y="1048"/>
                    <a:pt x="954" y="1048"/>
                  </a:cubicBezTo>
                  <a:cubicBezTo>
                    <a:pt x="1072" y="1048"/>
                    <a:pt x="1187" y="1016"/>
                    <a:pt x="1300" y="951"/>
                  </a:cubicBezTo>
                  <a:cubicBezTo>
                    <a:pt x="1605" y="782"/>
                    <a:pt x="1578" y="547"/>
                    <a:pt x="1207" y="252"/>
                  </a:cubicBezTo>
                  <a:cubicBezTo>
                    <a:pt x="990" y="83"/>
                    <a:pt x="795" y="0"/>
                    <a:pt x="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583525" y="2410200"/>
              <a:ext cx="44125" cy="26600"/>
            </a:xfrm>
            <a:custGeom>
              <a:rect b="b" l="l" r="r" t="t"/>
              <a:pathLst>
                <a:path extrusionOk="0" h="1064" w="1765">
                  <a:moveTo>
                    <a:pt x="603" y="120"/>
                  </a:moveTo>
                  <a:cubicBezTo>
                    <a:pt x="666" y="120"/>
                    <a:pt x="726" y="140"/>
                    <a:pt x="782" y="182"/>
                  </a:cubicBezTo>
                  <a:cubicBezTo>
                    <a:pt x="874" y="247"/>
                    <a:pt x="885" y="313"/>
                    <a:pt x="820" y="427"/>
                  </a:cubicBezTo>
                  <a:lnTo>
                    <a:pt x="765" y="438"/>
                  </a:lnTo>
                  <a:cubicBezTo>
                    <a:pt x="665" y="469"/>
                    <a:pt x="586" y="487"/>
                    <a:pt x="519" y="487"/>
                  </a:cubicBezTo>
                  <a:cubicBezTo>
                    <a:pt x="455" y="487"/>
                    <a:pt x="401" y="470"/>
                    <a:pt x="350" y="433"/>
                  </a:cubicBezTo>
                  <a:lnTo>
                    <a:pt x="345" y="433"/>
                  </a:lnTo>
                  <a:cubicBezTo>
                    <a:pt x="225" y="346"/>
                    <a:pt x="258" y="253"/>
                    <a:pt x="394" y="182"/>
                  </a:cubicBezTo>
                  <a:cubicBezTo>
                    <a:pt x="465" y="142"/>
                    <a:pt x="535" y="120"/>
                    <a:pt x="603" y="120"/>
                  </a:cubicBezTo>
                  <a:close/>
                  <a:moveTo>
                    <a:pt x="1157" y="470"/>
                  </a:moveTo>
                  <a:cubicBezTo>
                    <a:pt x="1241" y="470"/>
                    <a:pt x="1306" y="492"/>
                    <a:pt x="1371" y="537"/>
                  </a:cubicBezTo>
                  <a:cubicBezTo>
                    <a:pt x="1519" y="640"/>
                    <a:pt x="1475" y="750"/>
                    <a:pt x="1311" y="848"/>
                  </a:cubicBezTo>
                  <a:cubicBezTo>
                    <a:pt x="1223" y="899"/>
                    <a:pt x="1134" y="926"/>
                    <a:pt x="1048" y="926"/>
                  </a:cubicBezTo>
                  <a:cubicBezTo>
                    <a:pt x="969" y="926"/>
                    <a:pt x="893" y="903"/>
                    <a:pt x="825" y="853"/>
                  </a:cubicBezTo>
                  <a:cubicBezTo>
                    <a:pt x="705" y="760"/>
                    <a:pt x="689" y="668"/>
                    <a:pt x="782" y="548"/>
                  </a:cubicBezTo>
                  <a:lnTo>
                    <a:pt x="853" y="526"/>
                  </a:lnTo>
                  <a:cubicBezTo>
                    <a:pt x="982" y="489"/>
                    <a:pt x="1078" y="470"/>
                    <a:pt x="1157" y="470"/>
                  </a:cubicBezTo>
                  <a:close/>
                  <a:moveTo>
                    <a:pt x="706" y="1"/>
                  </a:moveTo>
                  <a:cubicBezTo>
                    <a:pt x="571" y="1"/>
                    <a:pt x="427" y="48"/>
                    <a:pt x="307" y="116"/>
                  </a:cubicBezTo>
                  <a:cubicBezTo>
                    <a:pt x="99" y="231"/>
                    <a:pt x="1" y="406"/>
                    <a:pt x="170" y="531"/>
                  </a:cubicBezTo>
                  <a:cubicBezTo>
                    <a:pt x="237" y="584"/>
                    <a:pt x="317" y="609"/>
                    <a:pt x="424" y="609"/>
                  </a:cubicBezTo>
                  <a:cubicBezTo>
                    <a:pt x="483" y="609"/>
                    <a:pt x="551" y="601"/>
                    <a:pt x="629" y="586"/>
                  </a:cubicBezTo>
                  <a:lnTo>
                    <a:pt x="629" y="586"/>
                  </a:lnTo>
                  <a:cubicBezTo>
                    <a:pt x="509" y="733"/>
                    <a:pt x="498" y="853"/>
                    <a:pt x="634" y="962"/>
                  </a:cubicBezTo>
                  <a:cubicBezTo>
                    <a:pt x="721" y="1029"/>
                    <a:pt x="835" y="1063"/>
                    <a:pt x="961" y="1063"/>
                  </a:cubicBezTo>
                  <a:cubicBezTo>
                    <a:pt x="1103" y="1063"/>
                    <a:pt x="1261" y="1019"/>
                    <a:pt x="1415" y="930"/>
                  </a:cubicBezTo>
                  <a:cubicBezTo>
                    <a:pt x="1704" y="766"/>
                    <a:pt x="1764" y="564"/>
                    <a:pt x="1562" y="427"/>
                  </a:cubicBezTo>
                  <a:cubicBezTo>
                    <a:pt x="1477" y="367"/>
                    <a:pt x="1379" y="339"/>
                    <a:pt x="1260" y="339"/>
                  </a:cubicBezTo>
                  <a:cubicBezTo>
                    <a:pt x="1173" y="339"/>
                    <a:pt x="1074" y="354"/>
                    <a:pt x="962" y="384"/>
                  </a:cubicBezTo>
                  <a:cubicBezTo>
                    <a:pt x="1071" y="242"/>
                    <a:pt x="1071" y="149"/>
                    <a:pt x="956" y="73"/>
                  </a:cubicBezTo>
                  <a:cubicBezTo>
                    <a:pt x="884" y="22"/>
                    <a:pt x="797" y="1"/>
                    <a:pt x="7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615475" y="2406325"/>
              <a:ext cx="26500" cy="16275"/>
            </a:xfrm>
            <a:custGeom>
              <a:rect b="b" l="l" r="r" t="t"/>
              <a:pathLst>
                <a:path extrusionOk="0" h="651" w="1060">
                  <a:moveTo>
                    <a:pt x="226" y="0"/>
                  </a:moveTo>
                  <a:cubicBezTo>
                    <a:pt x="180" y="0"/>
                    <a:pt x="135" y="13"/>
                    <a:pt x="93" y="37"/>
                  </a:cubicBezTo>
                  <a:cubicBezTo>
                    <a:pt x="11" y="86"/>
                    <a:pt x="0" y="151"/>
                    <a:pt x="60" y="184"/>
                  </a:cubicBezTo>
                  <a:cubicBezTo>
                    <a:pt x="96" y="202"/>
                    <a:pt x="136" y="211"/>
                    <a:pt x="175" y="211"/>
                  </a:cubicBezTo>
                  <a:cubicBezTo>
                    <a:pt x="219" y="211"/>
                    <a:pt x="263" y="199"/>
                    <a:pt x="301" y="173"/>
                  </a:cubicBezTo>
                  <a:cubicBezTo>
                    <a:pt x="388" y="124"/>
                    <a:pt x="393" y="64"/>
                    <a:pt x="339" y="26"/>
                  </a:cubicBezTo>
                  <a:cubicBezTo>
                    <a:pt x="302" y="8"/>
                    <a:pt x="264" y="0"/>
                    <a:pt x="226" y="0"/>
                  </a:cubicBezTo>
                  <a:close/>
                  <a:moveTo>
                    <a:pt x="881" y="422"/>
                  </a:moveTo>
                  <a:cubicBezTo>
                    <a:pt x="832" y="422"/>
                    <a:pt x="784" y="436"/>
                    <a:pt x="743" y="462"/>
                  </a:cubicBezTo>
                  <a:cubicBezTo>
                    <a:pt x="650" y="511"/>
                    <a:pt x="650" y="582"/>
                    <a:pt x="705" y="621"/>
                  </a:cubicBezTo>
                  <a:cubicBezTo>
                    <a:pt x="744" y="641"/>
                    <a:pt x="786" y="650"/>
                    <a:pt x="828" y="650"/>
                  </a:cubicBezTo>
                  <a:cubicBezTo>
                    <a:pt x="877" y="650"/>
                    <a:pt x="925" y="636"/>
                    <a:pt x="967" y="610"/>
                  </a:cubicBezTo>
                  <a:cubicBezTo>
                    <a:pt x="1059" y="561"/>
                    <a:pt x="1059" y="490"/>
                    <a:pt x="999" y="451"/>
                  </a:cubicBezTo>
                  <a:cubicBezTo>
                    <a:pt x="962" y="432"/>
                    <a:pt x="921" y="422"/>
                    <a:pt x="881" y="4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620525" y="2389700"/>
              <a:ext cx="44375" cy="25225"/>
            </a:xfrm>
            <a:custGeom>
              <a:rect b="b" l="l" r="r" t="t"/>
              <a:pathLst>
                <a:path extrusionOk="0" h="1009" w="1775">
                  <a:moveTo>
                    <a:pt x="661" y="1"/>
                  </a:moveTo>
                  <a:cubicBezTo>
                    <a:pt x="529" y="1"/>
                    <a:pt x="382" y="37"/>
                    <a:pt x="246" y="117"/>
                  </a:cubicBezTo>
                  <a:cubicBezTo>
                    <a:pt x="104" y="199"/>
                    <a:pt x="22" y="292"/>
                    <a:pt x="0" y="412"/>
                  </a:cubicBezTo>
                  <a:lnTo>
                    <a:pt x="170" y="396"/>
                  </a:lnTo>
                  <a:cubicBezTo>
                    <a:pt x="191" y="303"/>
                    <a:pt x="251" y="227"/>
                    <a:pt x="339" y="188"/>
                  </a:cubicBezTo>
                  <a:cubicBezTo>
                    <a:pt x="408" y="143"/>
                    <a:pt x="488" y="120"/>
                    <a:pt x="567" y="120"/>
                  </a:cubicBezTo>
                  <a:cubicBezTo>
                    <a:pt x="631" y="120"/>
                    <a:pt x="695" y="135"/>
                    <a:pt x="754" y="167"/>
                  </a:cubicBezTo>
                  <a:cubicBezTo>
                    <a:pt x="901" y="254"/>
                    <a:pt x="857" y="363"/>
                    <a:pt x="710" y="450"/>
                  </a:cubicBezTo>
                  <a:lnTo>
                    <a:pt x="650" y="483"/>
                  </a:lnTo>
                  <a:lnTo>
                    <a:pt x="737" y="565"/>
                  </a:lnTo>
                  <a:lnTo>
                    <a:pt x="830" y="511"/>
                  </a:lnTo>
                  <a:cubicBezTo>
                    <a:pt x="933" y="452"/>
                    <a:pt x="1030" y="415"/>
                    <a:pt x="1128" y="415"/>
                  </a:cubicBezTo>
                  <a:cubicBezTo>
                    <a:pt x="1202" y="415"/>
                    <a:pt x="1276" y="436"/>
                    <a:pt x="1354" y="483"/>
                  </a:cubicBezTo>
                  <a:cubicBezTo>
                    <a:pt x="1523" y="581"/>
                    <a:pt x="1512" y="702"/>
                    <a:pt x="1343" y="794"/>
                  </a:cubicBezTo>
                  <a:cubicBezTo>
                    <a:pt x="1227" y="860"/>
                    <a:pt x="1091" y="893"/>
                    <a:pt x="959" y="893"/>
                  </a:cubicBezTo>
                  <a:cubicBezTo>
                    <a:pt x="949" y="893"/>
                    <a:pt x="938" y="893"/>
                    <a:pt x="928" y="893"/>
                  </a:cubicBezTo>
                  <a:lnTo>
                    <a:pt x="879" y="1007"/>
                  </a:lnTo>
                  <a:cubicBezTo>
                    <a:pt x="900" y="1008"/>
                    <a:pt x="920" y="1009"/>
                    <a:pt x="941" y="1009"/>
                  </a:cubicBezTo>
                  <a:cubicBezTo>
                    <a:pt x="1128" y="1009"/>
                    <a:pt x="1312" y="964"/>
                    <a:pt x="1474" y="871"/>
                  </a:cubicBezTo>
                  <a:cubicBezTo>
                    <a:pt x="1769" y="702"/>
                    <a:pt x="1774" y="500"/>
                    <a:pt x="1551" y="374"/>
                  </a:cubicBezTo>
                  <a:cubicBezTo>
                    <a:pt x="1463" y="324"/>
                    <a:pt x="1365" y="301"/>
                    <a:pt x="1265" y="301"/>
                  </a:cubicBezTo>
                  <a:cubicBezTo>
                    <a:pt x="1148" y="301"/>
                    <a:pt x="1027" y="332"/>
                    <a:pt x="912" y="385"/>
                  </a:cubicBezTo>
                  <a:cubicBezTo>
                    <a:pt x="1059" y="265"/>
                    <a:pt x="1076" y="150"/>
                    <a:pt x="923" y="63"/>
                  </a:cubicBezTo>
                  <a:cubicBezTo>
                    <a:pt x="854" y="23"/>
                    <a:pt x="762" y="1"/>
                    <a:pt x="6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646575" y="2374100"/>
              <a:ext cx="48750" cy="23050"/>
            </a:xfrm>
            <a:custGeom>
              <a:rect b="b" l="l" r="r" t="t"/>
              <a:pathLst>
                <a:path extrusionOk="0" h="922" w="1950">
                  <a:moveTo>
                    <a:pt x="622" y="118"/>
                  </a:moveTo>
                  <a:cubicBezTo>
                    <a:pt x="760" y="118"/>
                    <a:pt x="938" y="171"/>
                    <a:pt x="1191" y="299"/>
                  </a:cubicBezTo>
                  <a:cubicBezTo>
                    <a:pt x="1611" y="512"/>
                    <a:pt x="1677" y="638"/>
                    <a:pt x="1497" y="736"/>
                  </a:cubicBezTo>
                  <a:cubicBezTo>
                    <a:pt x="1433" y="774"/>
                    <a:pt x="1361" y="794"/>
                    <a:pt x="1276" y="794"/>
                  </a:cubicBezTo>
                  <a:cubicBezTo>
                    <a:pt x="1127" y="794"/>
                    <a:pt x="938" y="733"/>
                    <a:pt x="678" y="594"/>
                  </a:cubicBezTo>
                  <a:cubicBezTo>
                    <a:pt x="290" y="387"/>
                    <a:pt x="247" y="267"/>
                    <a:pt x="405" y="174"/>
                  </a:cubicBezTo>
                  <a:cubicBezTo>
                    <a:pt x="467" y="138"/>
                    <a:pt x="537" y="118"/>
                    <a:pt x="622" y="118"/>
                  </a:cubicBezTo>
                  <a:close/>
                  <a:moveTo>
                    <a:pt x="714" y="0"/>
                  </a:moveTo>
                  <a:cubicBezTo>
                    <a:pt x="556" y="0"/>
                    <a:pt x="413" y="39"/>
                    <a:pt x="285" y="114"/>
                  </a:cubicBezTo>
                  <a:cubicBezTo>
                    <a:pt x="1" y="278"/>
                    <a:pt x="45" y="469"/>
                    <a:pt x="476" y="709"/>
                  </a:cubicBezTo>
                  <a:cubicBezTo>
                    <a:pt x="740" y="850"/>
                    <a:pt x="981" y="921"/>
                    <a:pt x="1199" y="921"/>
                  </a:cubicBezTo>
                  <a:cubicBezTo>
                    <a:pt x="1358" y="921"/>
                    <a:pt x="1505" y="883"/>
                    <a:pt x="1639" y="807"/>
                  </a:cubicBezTo>
                  <a:cubicBezTo>
                    <a:pt x="1950" y="627"/>
                    <a:pt x="1873" y="419"/>
                    <a:pt x="1387" y="185"/>
                  </a:cubicBezTo>
                  <a:cubicBezTo>
                    <a:pt x="1136" y="60"/>
                    <a:pt x="913" y="0"/>
                    <a:pt x="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601050" y="1792700"/>
              <a:ext cx="78625" cy="46975"/>
            </a:xfrm>
            <a:custGeom>
              <a:rect b="b" l="l" r="r" t="t"/>
              <a:pathLst>
                <a:path extrusionOk="0" h="1879" w="3145">
                  <a:moveTo>
                    <a:pt x="2151" y="1"/>
                  </a:moveTo>
                  <a:lnTo>
                    <a:pt x="1" y="1240"/>
                  </a:lnTo>
                  <a:lnTo>
                    <a:pt x="1032" y="1879"/>
                  </a:lnTo>
                  <a:lnTo>
                    <a:pt x="3145" y="672"/>
                  </a:lnTo>
                  <a:lnTo>
                    <a:pt x="2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584275" y="1782200"/>
              <a:ext cx="111650" cy="67025"/>
            </a:xfrm>
            <a:custGeom>
              <a:rect b="b" l="l" r="r" t="t"/>
              <a:pathLst>
                <a:path extrusionOk="0" h="2681" w="4466">
                  <a:moveTo>
                    <a:pt x="3608" y="383"/>
                  </a:moveTo>
                  <a:lnTo>
                    <a:pt x="3952" y="617"/>
                  </a:lnTo>
                  <a:lnTo>
                    <a:pt x="3816" y="694"/>
                  </a:lnTo>
                  <a:lnTo>
                    <a:pt x="3472" y="464"/>
                  </a:lnTo>
                  <a:lnTo>
                    <a:pt x="3608" y="383"/>
                  </a:lnTo>
                  <a:close/>
                  <a:moveTo>
                    <a:pt x="2811" y="170"/>
                  </a:moveTo>
                  <a:lnTo>
                    <a:pt x="3210" y="443"/>
                  </a:lnTo>
                  <a:lnTo>
                    <a:pt x="3821" y="857"/>
                  </a:lnTo>
                  <a:lnTo>
                    <a:pt x="4203" y="1119"/>
                  </a:lnTo>
                  <a:lnTo>
                    <a:pt x="1720" y="2528"/>
                  </a:lnTo>
                  <a:lnTo>
                    <a:pt x="268" y="1638"/>
                  </a:lnTo>
                  <a:lnTo>
                    <a:pt x="2811" y="170"/>
                  </a:lnTo>
                  <a:close/>
                  <a:moveTo>
                    <a:pt x="2806" y="0"/>
                  </a:moveTo>
                  <a:lnTo>
                    <a:pt x="0" y="1622"/>
                  </a:lnTo>
                  <a:lnTo>
                    <a:pt x="1736" y="2681"/>
                  </a:lnTo>
                  <a:lnTo>
                    <a:pt x="4465" y="1136"/>
                  </a:lnTo>
                  <a:lnTo>
                    <a:pt x="3958" y="787"/>
                  </a:lnTo>
                  <a:lnTo>
                    <a:pt x="4220" y="639"/>
                  </a:lnTo>
                  <a:lnTo>
                    <a:pt x="3608" y="219"/>
                  </a:lnTo>
                  <a:lnTo>
                    <a:pt x="3346" y="366"/>
                  </a:lnTo>
                  <a:lnTo>
                    <a:pt x="2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491600" y="1844225"/>
              <a:ext cx="71950" cy="48175"/>
            </a:xfrm>
            <a:custGeom>
              <a:rect b="b" l="l" r="r" t="t"/>
              <a:pathLst>
                <a:path extrusionOk="0" h="1927" w="2878">
                  <a:moveTo>
                    <a:pt x="2538" y="1"/>
                  </a:moveTo>
                  <a:cubicBezTo>
                    <a:pt x="2014" y="1"/>
                    <a:pt x="1496" y="136"/>
                    <a:pt x="1038" y="396"/>
                  </a:cubicBezTo>
                  <a:cubicBezTo>
                    <a:pt x="454" y="740"/>
                    <a:pt x="66" y="1237"/>
                    <a:pt x="1" y="1761"/>
                  </a:cubicBezTo>
                  <a:lnTo>
                    <a:pt x="399" y="1750"/>
                  </a:lnTo>
                  <a:cubicBezTo>
                    <a:pt x="454" y="1313"/>
                    <a:pt x="776" y="888"/>
                    <a:pt x="1267" y="598"/>
                  </a:cubicBezTo>
                  <a:cubicBezTo>
                    <a:pt x="1653" y="371"/>
                    <a:pt x="2095" y="250"/>
                    <a:pt x="2544" y="250"/>
                  </a:cubicBezTo>
                  <a:cubicBezTo>
                    <a:pt x="2635" y="250"/>
                    <a:pt x="2726" y="255"/>
                    <a:pt x="2817" y="265"/>
                  </a:cubicBezTo>
                  <a:lnTo>
                    <a:pt x="2877" y="20"/>
                  </a:lnTo>
                  <a:cubicBezTo>
                    <a:pt x="2764" y="7"/>
                    <a:pt x="2651" y="1"/>
                    <a:pt x="2538" y="1"/>
                  </a:cubicBezTo>
                  <a:close/>
                  <a:moveTo>
                    <a:pt x="2555" y="499"/>
                  </a:moveTo>
                  <a:cubicBezTo>
                    <a:pt x="2179" y="499"/>
                    <a:pt x="1805" y="604"/>
                    <a:pt x="1480" y="800"/>
                  </a:cubicBezTo>
                  <a:cubicBezTo>
                    <a:pt x="1076" y="1040"/>
                    <a:pt x="814" y="1395"/>
                    <a:pt x="776" y="1761"/>
                  </a:cubicBezTo>
                  <a:lnTo>
                    <a:pt x="1136" y="1745"/>
                  </a:lnTo>
                  <a:cubicBezTo>
                    <a:pt x="1174" y="1461"/>
                    <a:pt x="1376" y="1182"/>
                    <a:pt x="1687" y="986"/>
                  </a:cubicBezTo>
                  <a:cubicBezTo>
                    <a:pt x="1960" y="823"/>
                    <a:pt x="2265" y="740"/>
                    <a:pt x="2578" y="740"/>
                  </a:cubicBezTo>
                  <a:cubicBezTo>
                    <a:pt x="2623" y="740"/>
                    <a:pt x="2668" y="742"/>
                    <a:pt x="2714" y="746"/>
                  </a:cubicBezTo>
                  <a:lnTo>
                    <a:pt x="2774" y="511"/>
                  </a:lnTo>
                  <a:cubicBezTo>
                    <a:pt x="2701" y="503"/>
                    <a:pt x="2628" y="499"/>
                    <a:pt x="2555" y="499"/>
                  </a:cubicBezTo>
                  <a:close/>
                  <a:moveTo>
                    <a:pt x="2568" y="980"/>
                  </a:moveTo>
                  <a:cubicBezTo>
                    <a:pt x="2330" y="980"/>
                    <a:pt x="2095" y="1046"/>
                    <a:pt x="1895" y="1171"/>
                  </a:cubicBezTo>
                  <a:cubicBezTo>
                    <a:pt x="1649" y="1324"/>
                    <a:pt x="1502" y="1543"/>
                    <a:pt x="1485" y="1761"/>
                  </a:cubicBezTo>
                  <a:lnTo>
                    <a:pt x="1824" y="1739"/>
                  </a:lnTo>
                  <a:cubicBezTo>
                    <a:pt x="1844" y="1466"/>
                    <a:pt x="2210" y="1218"/>
                    <a:pt x="2553" y="1218"/>
                  </a:cubicBezTo>
                  <a:cubicBezTo>
                    <a:pt x="2574" y="1218"/>
                    <a:pt x="2595" y="1219"/>
                    <a:pt x="2615" y="1220"/>
                  </a:cubicBezTo>
                  <a:lnTo>
                    <a:pt x="2692" y="986"/>
                  </a:lnTo>
                  <a:cubicBezTo>
                    <a:pt x="2650" y="982"/>
                    <a:pt x="2609" y="980"/>
                    <a:pt x="2568" y="980"/>
                  </a:cubicBezTo>
                  <a:close/>
                  <a:moveTo>
                    <a:pt x="2509" y="1457"/>
                  </a:moveTo>
                  <a:cubicBezTo>
                    <a:pt x="2431" y="1457"/>
                    <a:pt x="2348" y="1480"/>
                    <a:pt x="2277" y="1526"/>
                  </a:cubicBezTo>
                  <a:cubicBezTo>
                    <a:pt x="2135" y="1619"/>
                    <a:pt x="2108" y="1772"/>
                    <a:pt x="2211" y="1859"/>
                  </a:cubicBezTo>
                  <a:cubicBezTo>
                    <a:pt x="2259" y="1904"/>
                    <a:pt x="2330" y="1926"/>
                    <a:pt x="2406" y="1926"/>
                  </a:cubicBezTo>
                  <a:cubicBezTo>
                    <a:pt x="2486" y="1926"/>
                    <a:pt x="2572" y="1901"/>
                    <a:pt x="2643" y="1854"/>
                  </a:cubicBezTo>
                  <a:cubicBezTo>
                    <a:pt x="2779" y="1766"/>
                    <a:pt x="2806" y="1619"/>
                    <a:pt x="2708" y="1526"/>
                  </a:cubicBezTo>
                  <a:cubicBezTo>
                    <a:pt x="2659" y="1480"/>
                    <a:pt x="2587" y="1457"/>
                    <a:pt x="2509" y="14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642625" y="1826425"/>
              <a:ext cx="3880950" cy="2360100"/>
            </a:xfrm>
            <a:custGeom>
              <a:rect b="b" l="l" r="r" t="t"/>
              <a:pathLst>
                <a:path extrusionOk="0" h="94404" w="155238">
                  <a:moveTo>
                    <a:pt x="54239" y="34128"/>
                  </a:moveTo>
                  <a:lnTo>
                    <a:pt x="85507" y="52186"/>
                  </a:lnTo>
                  <a:lnTo>
                    <a:pt x="79453" y="55679"/>
                  </a:lnTo>
                  <a:lnTo>
                    <a:pt x="94159" y="63999"/>
                  </a:lnTo>
                  <a:lnTo>
                    <a:pt x="94159" y="68491"/>
                  </a:lnTo>
                  <a:lnTo>
                    <a:pt x="44446" y="39784"/>
                  </a:lnTo>
                  <a:lnTo>
                    <a:pt x="54239" y="34128"/>
                  </a:lnTo>
                  <a:close/>
                  <a:moveTo>
                    <a:pt x="48431" y="0"/>
                  </a:moveTo>
                  <a:lnTo>
                    <a:pt x="34707" y="7970"/>
                  </a:lnTo>
                  <a:lnTo>
                    <a:pt x="31765" y="5126"/>
                  </a:lnTo>
                  <a:cubicBezTo>
                    <a:pt x="31623" y="5350"/>
                    <a:pt x="31427" y="5535"/>
                    <a:pt x="31197" y="5666"/>
                  </a:cubicBezTo>
                  <a:lnTo>
                    <a:pt x="28392" y="7288"/>
                  </a:lnTo>
                  <a:lnTo>
                    <a:pt x="39266" y="17796"/>
                  </a:lnTo>
                  <a:lnTo>
                    <a:pt x="46695" y="16535"/>
                  </a:lnTo>
                  <a:lnTo>
                    <a:pt x="46438" y="19422"/>
                  </a:lnTo>
                  <a:lnTo>
                    <a:pt x="30166" y="28817"/>
                  </a:lnTo>
                  <a:lnTo>
                    <a:pt x="17076" y="13816"/>
                  </a:lnTo>
                  <a:lnTo>
                    <a:pt x="13637" y="15809"/>
                  </a:lnTo>
                  <a:lnTo>
                    <a:pt x="21088" y="24341"/>
                  </a:lnTo>
                  <a:lnTo>
                    <a:pt x="1" y="36994"/>
                  </a:lnTo>
                  <a:lnTo>
                    <a:pt x="3871" y="39232"/>
                  </a:lnTo>
                  <a:lnTo>
                    <a:pt x="23686" y="27321"/>
                  </a:lnTo>
                  <a:lnTo>
                    <a:pt x="32448" y="37365"/>
                  </a:lnTo>
                  <a:lnTo>
                    <a:pt x="44047" y="44058"/>
                  </a:lnTo>
                  <a:lnTo>
                    <a:pt x="28353" y="53365"/>
                  </a:lnTo>
                  <a:lnTo>
                    <a:pt x="30346" y="54517"/>
                  </a:lnTo>
                  <a:lnTo>
                    <a:pt x="46040" y="45204"/>
                  </a:lnTo>
                  <a:lnTo>
                    <a:pt x="59474" y="52961"/>
                  </a:lnTo>
                  <a:lnTo>
                    <a:pt x="65429" y="70440"/>
                  </a:lnTo>
                  <a:lnTo>
                    <a:pt x="61701" y="72623"/>
                  </a:lnTo>
                  <a:lnTo>
                    <a:pt x="65593" y="74862"/>
                  </a:lnTo>
                  <a:lnTo>
                    <a:pt x="70146" y="72203"/>
                  </a:lnTo>
                  <a:lnTo>
                    <a:pt x="64605" y="55931"/>
                  </a:lnTo>
                  <a:lnTo>
                    <a:pt x="100458" y="76630"/>
                  </a:lnTo>
                  <a:lnTo>
                    <a:pt x="101659" y="81467"/>
                  </a:lnTo>
                  <a:lnTo>
                    <a:pt x="88029" y="82034"/>
                  </a:lnTo>
                  <a:lnTo>
                    <a:pt x="83083" y="84966"/>
                  </a:lnTo>
                  <a:lnTo>
                    <a:pt x="85076" y="86118"/>
                  </a:lnTo>
                  <a:lnTo>
                    <a:pt x="88624" y="84016"/>
                  </a:lnTo>
                  <a:lnTo>
                    <a:pt x="102145" y="83459"/>
                  </a:lnTo>
                  <a:lnTo>
                    <a:pt x="104858" y="94404"/>
                  </a:lnTo>
                  <a:lnTo>
                    <a:pt x="108379" y="92373"/>
                  </a:lnTo>
                  <a:lnTo>
                    <a:pt x="103848" y="74086"/>
                  </a:lnTo>
                  <a:lnTo>
                    <a:pt x="96168" y="69654"/>
                  </a:lnTo>
                  <a:lnTo>
                    <a:pt x="96168" y="62836"/>
                  </a:lnTo>
                  <a:lnTo>
                    <a:pt x="83503" y="55669"/>
                  </a:lnTo>
                  <a:lnTo>
                    <a:pt x="87516" y="53354"/>
                  </a:lnTo>
                  <a:lnTo>
                    <a:pt x="94197" y="57208"/>
                  </a:lnTo>
                  <a:lnTo>
                    <a:pt x="94546" y="57410"/>
                  </a:lnTo>
                  <a:lnTo>
                    <a:pt x="128904" y="61444"/>
                  </a:lnTo>
                  <a:lnTo>
                    <a:pt x="133336" y="64004"/>
                  </a:lnTo>
                  <a:lnTo>
                    <a:pt x="114837" y="74785"/>
                  </a:lnTo>
                  <a:lnTo>
                    <a:pt x="114837" y="83836"/>
                  </a:lnTo>
                  <a:lnTo>
                    <a:pt x="118991" y="86238"/>
                  </a:lnTo>
                  <a:lnTo>
                    <a:pt x="121000" y="85080"/>
                  </a:lnTo>
                  <a:lnTo>
                    <a:pt x="116846" y="82679"/>
                  </a:lnTo>
                  <a:lnTo>
                    <a:pt x="116846" y="75921"/>
                  </a:lnTo>
                  <a:lnTo>
                    <a:pt x="135334" y="65140"/>
                  </a:lnTo>
                  <a:lnTo>
                    <a:pt x="145433" y="70975"/>
                  </a:lnTo>
                  <a:lnTo>
                    <a:pt x="149336" y="68726"/>
                  </a:lnTo>
                  <a:lnTo>
                    <a:pt x="146175" y="66903"/>
                  </a:lnTo>
                  <a:lnTo>
                    <a:pt x="155237" y="61668"/>
                  </a:lnTo>
                  <a:lnTo>
                    <a:pt x="153228" y="60505"/>
                  </a:lnTo>
                  <a:lnTo>
                    <a:pt x="144167" y="65740"/>
                  </a:lnTo>
                  <a:lnTo>
                    <a:pt x="130509" y="57858"/>
                  </a:lnTo>
                  <a:lnTo>
                    <a:pt x="130159" y="57656"/>
                  </a:lnTo>
                  <a:lnTo>
                    <a:pt x="121971" y="56689"/>
                  </a:lnTo>
                  <a:lnTo>
                    <a:pt x="134526" y="49713"/>
                  </a:lnTo>
                  <a:lnTo>
                    <a:pt x="132496" y="48539"/>
                  </a:lnTo>
                  <a:lnTo>
                    <a:pt x="118560" y="56291"/>
                  </a:lnTo>
                  <a:lnTo>
                    <a:pt x="95797" y="53622"/>
                  </a:lnTo>
                  <a:lnTo>
                    <a:pt x="70746" y="39156"/>
                  </a:lnTo>
                  <a:lnTo>
                    <a:pt x="80528" y="33506"/>
                  </a:lnTo>
                  <a:lnTo>
                    <a:pt x="94781" y="41738"/>
                  </a:lnTo>
                  <a:lnTo>
                    <a:pt x="120618" y="41689"/>
                  </a:lnTo>
                  <a:lnTo>
                    <a:pt x="113887" y="37797"/>
                  </a:lnTo>
                  <a:lnTo>
                    <a:pt x="95824" y="37829"/>
                  </a:lnTo>
                  <a:lnTo>
                    <a:pt x="64976" y="20023"/>
                  </a:lnTo>
                  <a:lnTo>
                    <a:pt x="74016" y="14772"/>
                  </a:lnTo>
                  <a:lnTo>
                    <a:pt x="70118" y="12528"/>
                  </a:lnTo>
                  <a:lnTo>
                    <a:pt x="57187" y="20028"/>
                  </a:lnTo>
                  <a:lnTo>
                    <a:pt x="78525" y="32349"/>
                  </a:lnTo>
                  <a:lnTo>
                    <a:pt x="68732" y="37999"/>
                  </a:lnTo>
                  <a:lnTo>
                    <a:pt x="54239" y="29625"/>
                  </a:lnTo>
                  <a:lnTo>
                    <a:pt x="40543" y="37529"/>
                  </a:lnTo>
                  <a:lnTo>
                    <a:pt x="34959" y="34303"/>
                  </a:lnTo>
                  <a:lnTo>
                    <a:pt x="31509" y="30356"/>
                  </a:lnTo>
                  <a:lnTo>
                    <a:pt x="48349" y="20629"/>
                  </a:lnTo>
                  <a:lnTo>
                    <a:pt x="48737" y="16191"/>
                  </a:lnTo>
                  <a:lnTo>
                    <a:pt x="61783" y="13985"/>
                  </a:lnTo>
                  <a:lnTo>
                    <a:pt x="67040" y="10754"/>
                  </a:lnTo>
                  <a:lnTo>
                    <a:pt x="63202" y="8532"/>
                  </a:lnTo>
                  <a:lnTo>
                    <a:pt x="60380" y="10263"/>
                  </a:lnTo>
                  <a:lnTo>
                    <a:pt x="40559" y="13620"/>
                  </a:lnTo>
                  <a:lnTo>
                    <a:pt x="36209" y="9416"/>
                  </a:lnTo>
                  <a:lnTo>
                    <a:pt x="50434" y="1163"/>
                  </a:lnTo>
                  <a:lnTo>
                    <a:pt x="48431" y="0"/>
                  </a:lnTo>
                  <a:close/>
                </a:path>
              </a:pathLst>
            </a:custGeom>
            <a:solidFill>
              <a:srgbClr val="C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465775" y="1808675"/>
              <a:ext cx="1162875" cy="685225"/>
            </a:xfrm>
            <a:custGeom>
              <a:rect b="b" l="l" r="r" t="t"/>
              <a:pathLst>
                <a:path extrusionOk="0" h="27409" w="46515">
                  <a:moveTo>
                    <a:pt x="40974" y="0"/>
                  </a:moveTo>
                  <a:lnTo>
                    <a:pt x="36607" y="2522"/>
                  </a:lnTo>
                  <a:lnTo>
                    <a:pt x="38271" y="3478"/>
                  </a:lnTo>
                  <a:cubicBezTo>
                    <a:pt x="39380" y="4127"/>
                    <a:pt x="39380" y="5732"/>
                    <a:pt x="38271" y="6376"/>
                  </a:cubicBezTo>
                  <a:lnTo>
                    <a:pt x="15743" y="19379"/>
                  </a:lnTo>
                  <a:cubicBezTo>
                    <a:pt x="15020" y="19802"/>
                    <a:pt x="14211" y="20014"/>
                    <a:pt x="13401" y="20014"/>
                  </a:cubicBezTo>
                  <a:cubicBezTo>
                    <a:pt x="12592" y="20014"/>
                    <a:pt x="11783" y="19802"/>
                    <a:pt x="11060" y="19379"/>
                  </a:cubicBezTo>
                  <a:lnTo>
                    <a:pt x="9231" y="18331"/>
                  </a:lnTo>
                  <a:lnTo>
                    <a:pt x="0" y="23659"/>
                  </a:lnTo>
                  <a:lnTo>
                    <a:pt x="6196" y="27229"/>
                  </a:lnTo>
                  <a:cubicBezTo>
                    <a:pt x="6403" y="27349"/>
                    <a:pt x="6635" y="27409"/>
                    <a:pt x="6867" y="27409"/>
                  </a:cubicBezTo>
                  <a:cubicBezTo>
                    <a:pt x="7099" y="27409"/>
                    <a:pt x="7331" y="27349"/>
                    <a:pt x="7539" y="27229"/>
                  </a:cubicBezTo>
                  <a:lnTo>
                    <a:pt x="45854" y="5110"/>
                  </a:lnTo>
                  <a:cubicBezTo>
                    <a:pt x="46241" y="4897"/>
                    <a:pt x="46498" y="4488"/>
                    <a:pt x="46514" y="4040"/>
                  </a:cubicBezTo>
                  <a:lnTo>
                    <a:pt x="46514" y="3876"/>
                  </a:lnTo>
                  <a:cubicBezTo>
                    <a:pt x="46487" y="3423"/>
                    <a:pt x="46236" y="3014"/>
                    <a:pt x="45843" y="2790"/>
                  </a:cubicBezTo>
                  <a:lnTo>
                    <a:pt x="45701" y="2708"/>
                  </a:lnTo>
                  <a:lnTo>
                    <a:pt x="40974" y="0"/>
                  </a:lnTo>
                  <a:close/>
                </a:path>
              </a:pathLst>
            </a:custGeom>
            <a:solidFill>
              <a:srgbClr val="B2B2B2">
                <a:alpha val="27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27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F4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"/>
          <p:cNvSpPr/>
          <p:nvPr/>
        </p:nvSpPr>
        <p:spPr>
          <a:xfrm>
            <a:off x="6390516" y="2292996"/>
            <a:ext cx="74172" cy="31345"/>
          </a:xfrm>
          <a:custGeom>
            <a:rect b="b" l="l" r="r" t="t"/>
            <a:pathLst>
              <a:path extrusionOk="0" h="101" w="239">
                <a:moveTo>
                  <a:pt x="176" y="1"/>
                </a:moveTo>
                <a:cubicBezTo>
                  <a:pt x="162" y="1"/>
                  <a:pt x="150" y="4"/>
                  <a:pt x="140" y="11"/>
                </a:cubicBezTo>
                <a:lnTo>
                  <a:pt x="0" y="91"/>
                </a:lnTo>
                <a:cubicBezTo>
                  <a:pt x="12" y="84"/>
                  <a:pt x="24" y="81"/>
                  <a:pt x="38" y="81"/>
                </a:cubicBezTo>
                <a:cubicBezTo>
                  <a:pt x="56" y="81"/>
                  <a:pt x="77" y="87"/>
                  <a:pt x="99" y="101"/>
                </a:cubicBezTo>
                <a:lnTo>
                  <a:pt x="238" y="19"/>
                </a:lnTo>
                <a:cubicBezTo>
                  <a:pt x="216" y="7"/>
                  <a:pt x="195" y="1"/>
                  <a:pt x="176" y="1"/>
                </a:cubicBezTo>
                <a:close/>
              </a:path>
            </a:pathLst>
          </a:custGeom>
          <a:solidFill>
            <a:srgbClr val="FD87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" name="Google Shape;234;p27"/>
          <p:cNvGrpSpPr/>
          <p:nvPr/>
        </p:nvGrpSpPr>
        <p:grpSpPr>
          <a:xfrm>
            <a:off x="6950988" y="1443119"/>
            <a:ext cx="519203" cy="877649"/>
            <a:chOff x="4081050" y="1450500"/>
            <a:chExt cx="41825" cy="70700"/>
          </a:xfrm>
        </p:grpSpPr>
        <p:sp>
          <p:nvSpPr>
            <p:cNvPr id="235" name="Google Shape;235;p27"/>
            <p:cNvSpPr/>
            <p:nvPr/>
          </p:nvSpPr>
          <p:spPr>
            <a:xfrm>
              <a:off x="4113300" y="1516425"/>
              <a:ext cx="6975" cy="4775"/>
            </a:xfrm>
            <a:custGeom>
              <a:rect b="b" l="l" r="r" t="t"/>
              <a:pathLst>
                <a:path extrusionOk="0" h="191" w="279">
                  <a:moveTo>
                    <a:pt x="139" y="1"/>
                  </a:moveTo>
                  <a:cubicBezTo>
                    <a:pt x="62" y="1"/>
                    <a:pt x="0" y="43"/>
                    <a:pt x="0" y="96"/>
                  </a:cubicBezTo>
                  <a:cubicBezTo>
                    <a:pt x="0" y="149"/>
                    <a:pt x="62" y="191"/>
                    <a:pt x="139" y="191"/>
                  </a:cubicBezTo>
                  <a:cubicBezTo>
                    <a:pt x="216" y="191"/>
                    <a:pt x="278" y="149"/>
                    <a:pt x="278" y="96"/>
                  </a:cubicBezTo>
                  <a:cubicBezTo>
                    <a:pt x="278" y="43"/>
                    <a:pt x="218" y="1"/>
                    <a:pt x="13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4082050" y="1450500"/>
              <a:ext cx="5425" cy="2250"/>
            </a:xfrm>
            <a:custGeom>
              <a:rect b="b" l="l" r="r" t="t"/>
              <a:pathLst>
                <a:path extrusionOk="0" h="90" w="217">
                  <a:moveTo>
                    <a:pt x="3" y="79"/>
                  </a:moveTo>
                  <a:cubicBezTo>
                    <a:pt x="2" y="80"/>
                    <a:pt x="1" y="81"/>
                    <a:pt x="0" y="81"/>
                  </a:cubicBezTo>
                  <a:lnTo>
                    <a:pt x="3" y="79"/>
                  </a:lnTo>
                  <a:close/>
                  <a:moveTo>
                    <a:pt x="159" y="0"/>
                  </a:moveTo>
                  <a:cubicBezTo>
                    <a:pt x="146" y="0"/>
                    <a:pt x="135" y="3"/>
                    <a:pt x="125" y="9"/>
                  </a:cubicBezTo>
                  <a:lnTo>
                    <a:pt x="3" y="79"/>
                  </a:lnTo>
                  <a:lnTo>
                    <a:pt x="3" y="79"/>
                  </a:lnTo>
                  <a:cubicBezTo>
                    <a:pt x="12" y="74"/>
                    <a:pt x="22" y="72"/>
                    <a:pt x="33" y="72"/>
                  </a:cubicBezTo>
                  <a:cubicBezTo>
                    <a:pt x="49" y="72"/>
                    <a:pt x="68" y="78"/>
                    <a:pt x="89" y="90"/>
                  </a:cubicBezTo>
                  <a:lnTo>
                    <a:pt x="216" y="17"/>
                  </a:lnTo>
                  <a:cubicBezTo>
                    <a:pt x="195" y="6"/>
                    <a:pt x="176" y="0"/>
                    <a:pt x="159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4115325" y="1498750"/>
              <a:ext cx="3200" cy="11025"/>
            </a:xfrm>
            <a:custGeom>
              <a:rect b="b" l="l" r="r" t="t"/>
              <a:pathLst>
                <a:path extrusionOk="0" h="441" w="128">
                  <a:moveTo>
                    <a:pt x="128" y="0"/>
                  </a:moveTo>
                  <a:lnTo>
                    <a:pt x="2" y="73"/>
                  </a:lnTo>
                  <a:lnTo>
                    <a:pt x="0" y="441"/>
                  </a:lnTo>
                  <a:lnTo>
                    <a:pt x="126" y="36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4118725" y="1497550"/>
              <a:ext cx="4075" cy="3850"/>
            </a:xfrm>
            <a:custGeom>
              <a:rect b="b" l="l" r="r" t="t"/>
              <a:pathLst>
                <a:path extrusionOk="0" h="154" w="163">
                  <a:moveTo>
                    <a:pt x="162" y="0"/>
                  </a:moveTo>
                  <a:lnTo>
                    <a:pt x="37" y="73"/>
                  </a:lnTo>
                  <a:cubicBezTo>
                    <a:pt x="37" y="113"/>
                    <a:pt x="22" y="141"/>
                    <a:pt x="1" y="154"/>
                  </a:cubicBezTo>
                  <a:lnTo>
                    <a:pt x="125" y="81"/>
                  </a:lnTo>
                  <a:cubicBezTo>
                    <a:pt x="148" y="70"/>
                    <a:pt x="163" y="41"/>
                    <a:pt x="162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4119625" y="1475000"/>
              <a:ext cx="3250" cy="24425"/>
            </a:xfrm>
            <a:custGeom>
              <a:rect b="b" l="l" r="r" t="t"/>
              <a:pathLst>
                <a:path extrusionOk="0" h="977" w="130">
                  <a:moveTo>
                    <a:pt x="130" y="0"/>
                  </a:moveTo>
                  <a:lnTo>
                    <a:pt x="4" y="73"/>
                  </a:lnTo>
                  <a:lnTo>
                    <a:pt x="1" y="976"/>
                  </a:lnTo>
                  <a:lnTo>
                    <a:pt x="127" y="90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4084275" y="1450875"/>
              <a:ext cx="35425" cy="20525"/>
            </a:xfrm>
            <a:custGeom>
              <a:rect b="b" l="l" r="r" t="t"/>
              <a:pathLst>
                <a:path extrusionOk="0" h="821" w="1417">
                  <a:moveTo>
                    <a:pt x="127" y="1"/>
                  </a:moveTo>
                  <a:lnTo>
                    <a:pt x="1" y="75"/>
                  </a:lnTo>
                  <a:lnTo>
                    <a:pt x="1292" y="820"/>
                  </a:lnTo>
                  <a:lnTo>
                    <a:pt x="1416" y="746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4116550" y="1469550"/>
              <a:ext cx="6325" cy="7275"/>
            </a:xfrm>
            <a:custGeom>
              <a:rect b="b" l="l" r="r" t="t"/>
              <a:pathLst>
                <a:path extrusionOk="0" h="291" w="253">
                  <a:moveTo>
                    <a:pt x="127" y="1"/>
                  </a:moveTo>
                  <a:lnTo>
                    <a:pt x="1" y="73"/>
                  </a:lnTo>
                  <a:cubicBezTo>
                    <a:pt x="75" y="121"/>
                    <a:pt x="121" y="202"/>
                    <a:pt x="127" y="291"/>
                  </a:cubicBezTo>
                  <a:lnTo>
                    <a:pt x="253" y="218"/>
                  </a:lnTo>
                  <a:cubicBezTo>
                    <a:pt x="249" y="130"/>
                    <a:pt x="201" y="49"/>
                    <a:pt x="127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4081050" y="1452300"/>
              <a:ext cx="38675" cy="57475"/>
            </a:xfrm>
            <a:custGeom>
              <a:rect b="b" l="l" r="r" t="t"/>
              <a:pathLst>
                <a:path extrusionOk="0" h="2299" w="1547">
                  <a:moveTo>
                    <a:pt x="73" y="0"/>
                  </a:moveTo>
                  <a:cubicBezTo>
                    <a:pt x="31" y="0"/>
                    <a:pt x="2" y="33"/>
                    <a:pt x="2" y="90"/>
                  </a:cubicBezTo>
                  <a:lnTo>
                    <a:pt x="1" y="992"/>
                  </a:lnTo>
                  <a:cubicBezTo>
                    <a:pt x="5" y="1082"/>
                    <a:pt x="52" y="1163"/>
                    <a:pt x="127" y="1211"/>
                  </a:cubicBezTo>
                  <a:lnTo>
                    <a:pt x="1074" y="1758"/>
                  </a:lnTo>
                  <a:lnTo>
                    <a:pt x="1373" y="2299"/>
                  </a:lnTo>
                  <a:lnTo>
                    <a:pt x="1374" y="1931"/>
                  </a:lnTo>
                  <a:lnTo>
                    <a:pt x="1418" y="1957"/>
                  </a:lnTo>
                  <a:cubicBezTo>
                    <a:pt x="1438" y="1968"/>
                    <a:pt x="1457" y="1974"/>
                    <a:pt x="1474" y="1974"/>
                  </a:cubicBezTo>
                  <a:cubicBezTo>
                    <a:pt x="1515" y="1974"/>
                    <a:pt x="1544" y="1941"/>
                    <a:pt x="1544" y="1884"/>
                  </a:cubicBezTo>
                  <a:lnTo>
                    <a:pt x="1547" y="981"/>
                  </a:lnTo>
                  <a:cubicBezTo>
                    <a:pt x="1542" y="892"/>
                    <a:pt x="1495" y="811"/>
                    <a:pt x="1421" y="763"/>
                  </a:cubicBezTo>
                  <a:lnTo>
                    <a:pt x="130" y="18"/>
                  </a:lnTo>
                  <a:cubicBezTo>
                    <a:pt x="110" y="6"/>
                    <a:pt x="90" y="0"/>
                    <a:pt x="73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4087800" y="1462400"/>
              <a:ext cx="7375" cy="16325"/>
            </a:xfrm>
            <a:custGeom>
              <a:rect b="b" l="l" r="r" t="t"/>
              <a:pathLst>
                <a:path extrusionOk="0" h="653" w="295">
                  <a:moveTo>
                    <a:pt x="67" y="0"/>
                  </a:moveTo>
                  <a:cubicBezTo>
                    <a:pt x="56" y="0"/>
                    <a:pt x="47" y="2"/>
                    <a:pt x="38" y="7"/>
                  </a:cubicBezTo>
                  <a:cubicBezTo>
                    <a:pt x="14" y="20"/>
                    <a:pt x="2" y="52"/>
                    <a:pt x="2" y="103"/>
                  </a:cubicBezTo>
                  <a:lnTo>
                    <a:pt x="2" y="123"/>
                  </a:lnTo>
                  <a:lnTo>
                    <a:pt x="93" y="177"/>
                  </a:lnTo>
                  <a:cubicBezTo>
                    <a:pt x="93" y="163"/>
                    <a:pt x="93" y="150"/>
                    <a:pt x="95" y="137"/>
                  </a:cubicBezTo>
                  <a:cubicBezTo>
                    <a:pt x="96" y="126"/>
                    <a:pt x="98" y="117"/>
                    <a:pt x="102" y="107"/>
                  </a:cubicBezTo>
                  <a:cubicBezTo>
                    <a:pt x="105" y="101"/>
                    <a:pt x="111" y="95"/>
                    <a:pt x="118" y="94"/>
                  </a:cubicBezTo>
                  <a:cubicBezTo>
                    <a:pt x="120" y="94"/>
                    <a:pt x="122" y="93"/>
                    <a:pt x="123" y="93"/>
                  </a:cubicBezTo>
                  <a:cubicBezTo>
                    <a:pt x="132" y="93"/>
                    <a:pt x="140" y="96"/>
                    <a:pt x="147" y="101"/>
                  </a:cubicBezTo>
                  <a:cubicBezTo>
                    <a:pt x="178" y="120"/>
                    <a:pt x="194" y="150"/>
                    <a:pt x="194" y="195"/>
                  </a:cubicBezTo>
                  <a:cubicBezTo>
                    <a:pt x="194" y="210"/>
                    <a:pt x="192" y="221"/>
                    <a:pt x="192" y="232"/>
                  </a:cubicBezTo>
                  <a:cubicBezTo>
                    <a:pt x="191" y="240"/>
                    <a:pt x="188" y="249"/>
                    <a:pt x="185" y="258"/>
                  </a:cubicBezTo>
                  <a:cubicBezTo>
                    <a:pt x="180" y="265"/>
                    <a:pt x="175" y="271"/>
                    <a:pt x="169" y="275"/>
                  </a:cubicBezTo>
                  <a:cubicBezTo>
                    <a:pt x="162" y="282"/>
                    <a:pt x="153" y="287"/>
                    <a:pt x="144" y="291"/>
                  </a:cubicBezTo>
                  <a:lnTo>
                    <a:pt x="105" y="308"/>
                  </a:lnTo>
                  <a:cubicBezTo>
                    <a:pt x="89" y="317"/>
                    <a:pt x="73" y="326"/>
                    <a:pt x="59" y="337"/>
                  </a:cubicBezTo>
                  <a:cubicBezTo>
                    <a:pt x="47" y="348"/>
                    <a:pt x="35" y="359"/>
                    <a:pt x="27" y="374"/>
                  </a:cubicBezTo>
                  <a:cubicBezTo>
                    <a:pt x="18" y="388"/>
                    <a:pt x="11" y="404"/>
                    <a:pt x="8" y="422"/>
                  </a:cubicBezTo>
                  <a:cubicBezTo>
                    <a:pt x="2" y="443"/>
                    <a:pt x="1" y="464"/>
                    <a:pt x="1" y="485"/>
                  </a:cubicBezTo>
                  <a:lnTo>
                    <a:pt x="291" y="652"/>
                  </a:lnTo>
                  <a:lnTo>
                    <a:pt x="291" y="567"/>
                  </a:lnTo>
                  <a:lnTo>
                    <a:pt x="114" y="465"/>
                  </a:lnTo>
                  <a:cubicBezTo>
                    <a:pt x="117" y="455"/>
                    <a:pt x="121" y="445"/>
                    <a:pt x="128" y="438"/>
                  </a:cubicBezTo>
                  <a:cubicBezTo>
                    <a:pt x="138" y="427"/>
                    <a:pt x="150" y="419"/>
                    <a:pt x="162" y="413"/>
                  </a:cubicBezTo>
                  <a:lnTo>
                    <a:pt x="215" y="388"/>
                  </a:lnTo>
                  <a:cubicBezTo>
                    <a:pt x="227" y="382"/>
                    <a:pt x="238" y="375"/>
                    <a:pt x="250" y="366"/>
                  </a:cubicBezTo>
                  <a:cubicBezTo>
                    <a:pt x="259" y="359"/>
                    <a:pt x="266" y="351"/>
                    <a:pt x="272" y="339"/>
                  </a:cubicBezTo>
                  <a:cubicBezTo>
                    <a:pt x="278" y="329"/>
                    <a:pt x="282" y="317"/>
                    <a:pt x="285" y="304"/>
                  </a:cubicBezTo>
                  <a:cubicBezTo>
                    <a:pt x="295" y="245"/>
                    <a:pt x="285" y="182"/>
                    <a:pt x="254" y="129"/>
                  </a:cubicBezTo>
                  <a:cubicBezTo>
                    <a:pt x="228" y="87"/>
                    <a:pt x="192" y="53"/>
                    <a:pt x="149" y="29"/>
                  </a:cubicBezTo>
                  <a:cubicBezTo>
                    <a:pt x="115" y="9"/>
                    <a:pt x="88" y="0"/>
                    <a:pt x="67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4096175" y="1467550"/>
              <a:ext cx="4775" cy="14525"/>
            </a:xfrm>
            <a:custGeom>
              <a:rect b="b" l="l" r="r" t="t"/>
              <a:pathLst>
                <a:path extrusionOk="0" h="581" w="191">
                  <a:moveTo>
                    <a:pt x="121" y="1"/>
                  </a:moveTo>
                  <a:cubicBezTo>
                    <a:pt x="115" y="29"/>
                    <a:pt x="104" y="43"/>
                    <a:pt x="85" y="46"/>
                  </a:cubicBezTo>
                  <a:cubicBezTo>
                    <a:pt x="82" y="46"/>
                    <a:pt x="79" y="47"/>
                    <a:pt x="76" y="47"/>
                  </a:cubicBezTo>
                  <a:cubicBezTo>
                    <a:pt x="59" y="47"/>
                    <a:pt x="37" y="39"/>
                    <a:pt x="9" y="24"/>
                  </a:cubicBezTo>
                  <a:lnTo>
                    <a:pt x="1" y="18"/>
                  </a:lnTo>
                  <a:lnTo>
                    <a:pt x="1" y="91"/>
                  </a:lnTo>
                  <a:lnTo>
                    <a:pt x="95" y="146"/>
                  </a:lnTo>
                  <a:lnTo>
                    <a:pt x="93" y="527"/>
                  </a:lnTo>
                  <a:lnTo>
                    <a:pt x="189" y="581"/>
                  </a:lnTo>
                  <a:lnTo>
                    <a:pt x="191" y="42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4103750" y="1471725"/>
              <a:ext cx="7425" cy="15025"/>
            </a:xfrm>
            <a:custGeom>
              <a:rect b="b" l="l" r="r" t="t"/>
              <a:pathLst>
                <a:path extrusionOk="0" h="601" w="297">
                  <a:moveTo>
                    <a:pt x="129" y="90"/>
                  </a:moveTo>
                  <a:cubicBezTo>
                    <a:pt x="136" y="90"/>
                    <a:pt x="143" y="93"/>
                    <a:pt x="149" y="96"/>
                  </a:cubicBezTo>
                  <a:cubicBezTo>
                    <a:pt x="159" y="102"/>
                    <a:pt x="167" y="109"/>
                    <a:pt x="175" y="118"/>
                  </a:cubicBezTo>
                  <a:cubicBezTo>
                    <a:pt x="182" y="128"/>
                    <a:pt x="188" y="140"/>
                    <a:pt x="191" y="153"/>
                  </a:cubicBezTo>
                  <a:cubicBezTo>
                    <a:pt x="195" y="172"/>
                    <a:pt x="198" y="191"/>
                    <a:pt x="198" y="210"/>
                  </a:cubicBezTo>
                  <a:cubicBezTo>
                    <a:pt x="201" y="231"/>
                    <a:pt x="201" y="260"/>
                    <a:pt x="201" y="294"/>
                  </a:cubicBezTo>
                  <a:lnTo>
                    <a:pt x="201" y="353"/>
                  </a:lnTo>
                  <a:cubicBezTo>
                    <a:pt x="201" y="388"/>
                    <a:pt x="199" y="417"/>
                    <a:pt x="198" y="439"/>
                  </a:cubicBezTo>
                  <a:cubicBezTo>
                    <a:pt x="196" y="456"/>
                    <a:pt x="195" y="473"/>
                    <a:pt x="191" y="491"/>
                  </a:cubicBezTo>
                  <a:cubicBezTo>
                    <a:pt x="186" y="502"/>
                    <a:pt x="180" y="510"/>
                    <a:pt x="175" y="511"/>
                  </a:cubicBezTo>
                  <a:cubicBezTo>
                    <a:pt x="173" y="511"/>
                    <a:pt x="171" y="512"/>
                    <a:pt x="169" y="512"/>
                  </a:cubicBezTo>
                  <a:cubicBezTo>
                    <a:pt x="161" y="512"/>
                    <a:pt x="155" y="509"/>
                    <a:pt x="149" y="505"/>
                  </a:cubicBezTo>
                  <a:cubicBezTo>
                    <a:pt x="138" y="500"/>
                    <a:pt x="130" y="492"/>
                    <a:pt x="122" y="484"/>
                  </a:cubicBezTo>
                  <a:cubicBezTo>
                    <a:pt x="115" y="473"/>
                    <a:pt x="109" y="460"/>
                    <a:pt x="107" y="449"/>
                  </a:cubicBezTo>
                  <a:cubicBezTo>
                    <a:pt x="102" y="430"/>
                    <a:pt x="99" y="411"/>
                    <a:pt x="99" y="392"/>
                  </a:cubicBezTo>
                  <a:cubicBezTo>
                    <a:pt x="98" y="370"/>
                    <a:pt x="96" y="341"/>
                    <a:pt x="96" y="308"/>
                  </a:cubicBezTo>
                  <a:lnTo>
                    <a:pt x="96" y="249"/>
                  </a:lnTo>
                  <a:cubicBezTo>
                    <a:pt x="96" y="214"/>
                    <a:pt x="98" y="186"/>
                    <a:pt x="99" y="163"/>
                  </a:cubicBezTo>
                  <a:cubicBezTo>
                    <a:pt x="101" y="146"/>
                    <a:pt x="104" y="128"/>
                    <a:pt x="108" y="112"/>
                  </a:cubicBezTo>
                  <a:cubicBezTo>
                    <a:pt x="111" y="99"/>
                    <a:pt x="117" y="94"/>
                    <a:pt x="124" y="91"/>
                  </a:cubicBezTo>
                  <a:cubicBezTo>
                    <a:pt x="125" y="90"/>
                    <a:pt x="127" y="90"/>
                    <a:pt x="129" y="90"/>
                  </a:cubicBezTo>
                  <a:close/>
                  <a:moveTo>
                    <a:pt x="79" y="1"/>
                  </a:moveTo>
                  <a:cubicBezTo>
                    <a:pt x="75" y="1"/>
                    <a:pt x="71" y="1"/>
                    <a:pt x="67" y="2"/>
                  </a:cubicBezTo>
                  <a:cubicBezTo>
                    <a:pt x="47" y="7"/>
                    <a:pt x="31" y="21"/>
                    <a:pt x="22" y="41"/>
                  </a:cubicBezTo>
                  <a:cubicBezTo>
                    <a:pt x="12" y="66"/>
                    <a:pt x="6" y="95"/>
                    <a:pt x="5" y="123"/>
                  </a:cubicBezTo>
                  <a:cubicBezTo>
                    <a:pt x="2" y="156"/>
                    <a:pt x="1" y="192"/>
                    <a:pt x="1" y="228"/>
                  </a:cubicBezTo>
                  <a:cubicBezTo>
                    <a:pt x="1" y="270"/>
                    <a:pt x="4" y="312"/>
                    <a:pt x="8" y="355"/>
                  </a:cubicBezTo>
                  <a:cubicBezTo>
                    <a:pt x="12" y="386"/>
                    <a:pt x="20" y="418"/>
                    <a:pt x="31" y="450"/>
                  </a:cubicBezTo>
                  <a:cubicBezTo>
                    <a:pt x="43" y="476"/>
                    <a:pt x="57" y="501"/>
                    <a:pt x="78" y="523"/>
                  </a:cubicBezTo>
                  <a:cubicBezTo>
                    <a:pt x="98" y="543"/>
                    <a:pt x="122" y="562"/>
                    <a:pt x="149" y="576"/>
                  </a:cubicBezTo>
                  <a:cubicBezTo>
                    <a:pt x="177" y="593"/>
                    <a:pt x="200" y="601"/>
                    <a:pt x="218" y="601"/>
                  </a:cubicBezTo>
                  <a:cubicBezTo>
                    <a:pt x="223" y="601"/>
                    <a:pt x="226" y="600"/>
                    <a:pt x="230" y="600"/>
                  </a:cubicBezTo>
                  <a:cubicBezTo>
                    <a:pt x="250" y="595"/>
                    <a:pt x="266" y="581"/>
                    <a:pt x="275" y="562"/>
                  </a:cubicBezTo>
                  <a:cubicBezTo>
                    <a:pt x="285" y="536"/>
                    <a:pt x="292" y="508"/>
                    <a:pt x="292" y="479"/>
                  </a:cubicBezTo>
                  <a:cubicBezTo>
                    <a:pt x="295" y="446"/>
                    <a:pt x="296" y="411"/>
                    <a:pt x="296" y="373"/>
                  </a:cubicBezTo>
                  <a:cubicBezTo>
                    <a:pt x="296" y="331"/>
                    <a:pt x="295" y="289"/>
                    <a:pt x="289" y="247"/>
                  </a:cubicBezTo>
                  <a:cubicBezTo>
                    <a:pt x="286" y="215"/>
                    <a:pt x="278" y="182"/>
                    <a:pt x="266" y="152"/>
                  </a:cubicBezTo>
                  <a:cubicBezTo>
                    <a:pt x="256" y="125"/>
                    <a:pt x="240" y="101"/>
                    <a:pt x="221" y="79"/>
                  </a:cubicBezTo>
                  <a:cubicBezTo>
                    <a:pt x="199" y="59"/>
                    <a:pt x="176" y="40"/>
                    <a:pt x="150" y="25"/>
                  </a:cubicBezTo>
                  <a:cubicBezTo>
                    <a:pt x="122" y="9"/>
                    <a:pt x="98" y="1"/>
                    <a:pt x="7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27"/>
          <p:cNvGrpSpPr/>
          <p:nvPr/>
        </p:nvGrpSpPr>
        <p:grpSpPr>
          <a:xfrm>
            <a:off x="5517325" y="1315946"/>
            <a:ext cx="570720" cy="950889"/>
            <a:chOff x="3974600" y="1439900"/>
            <a:chExt cx="45975" cy="76600"/>
          </a:xfrm>
        </p:grpSpPr>
        <p:sp>
          <p:nvSpPr>
            <p:cNvPr id="247" name="Google Shape;247;p27"/>
            <p:cNvSpPr/>
            <p:nvPr/>
          </p:nvSpPr>
          <p:spPr>
            <a:xfrm>
              <a:off x="4010325" y="1512475"/>
              <a:ext cx="5825" cy="4025"/>
            </a:xfrm>
            <a:custGeom>
              <a:rect b="b" l="l" r="r" t="t"/>
              <a:pathLst>
                <a:path extrusionOk="0" h="161" w="233">
                  <a:moveTo>
                    <a:pt x="117" y="1"/>
                  </a:moveTo>
                  <a:cubicBezTo>
                    <a:pt x="53" y="1"/>
                    <a:pt x="1" y="37"/>
                    <a:pt x="1" y="80"/>
                  </a:cubicBezTo>
                  <a:cubicBezTo>
                    <a:pt x="1" y="124"/>
                    <a:pt x="53" y="160"/>
                    <a:pt x="117" y="160"/>
                  </a:cubicBezTo>
                  <a:cubicBezTo>
                    <a:pt x="181" y="160"/>
                    <a:pt x="233" y="124"/>
                    <a:pt x="233" y="80"/>
                  </a:cubicBezTo>
                  <a:cubicBezTo>
                    <a:pt x="233" y="37"/>
                    <a:pt x="181" y="1"/>
                    <a:pt x="117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3975675" y="1439900"/>
              <a:ext cx="5975" cy="2525"/>
            </a:xfrm>
            <a:custGeom>
              <a:rect b="b" l="l" r="r" t="t"/>
              <a:pathLst>
                <a:path extrusionOk="0" h="101" w="239">
                  <a:moveTo>
                    <a:pt x="2" y="90"/>
                  </a:moveTo>
                  <a:cubicBezTo>
                    <a:pt x="1" y="90"/>
                    <a:pt x="1" y="90"/>
                    <a:pt x="1" y="90"/>
                  </a:cubicBezTo>
                  <a:lnTo>
                    <a:pt x="2" y="90"/>
                  </a:lnTo>
                  <a:close/>
                  <a:moveTo>
                    <a:pt x="176" y="1"/>
                  </a:moveTo>
                  <a:cubicBezTo>
                    <a:pt x="162" y="1"/>
                    <a:pt x="150" y="4"/>
                    <a:pt x="140" y="11"/>
                  </a:cubicBezTo>
                  <a:lnTo>
                    <a:pt x="2" y="90"/>
                  </a:lnTo>
                  <a:lnTo>
                    <a:pt x="2" y="90"/>
                  </a:lnTo>
                  <a:cubicBezTo>
                    <a:pt x="12" y="84"/>
                    <a:pt x="24" y="81"/>
                    <a:pt x="37" y="81"/>
                  </a:cubicBezTo>
                  <a:cubicBezTo>
                    <a:pt x="56" y="81"/>
                    <a:pt x="77" y="87"/>
                    <a:pt x="99" y="101"/>
                  </a:cubicBezTo>
                  <a:lnTo>
                    <a:pt x="238" y="19"/>
                  </a:lnTo>
                  <a:cubicBezTo>
                    <a:pt x="216" y="7"/>
                    <a:pt x="195" y="1"/>
                    <a:pt x="176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4012300" y="1492975"/>
              <a:ext cx="3500" cy="12125"/>
            </a:xfrm>
            <a:custGeom>
              <a:rect b="b" l="l" r="r" t="t"/>
              <a:pathLst>
                <a:path extrusionOk="0" h="485" w="140">
                  <a:moveTo>
                    <a:pt x="139" y="0"/>
                  </a:moveTo>
                  <a:lnTo>
                    <a:pt x="2" y="82"/>
                  </a:lnTo>
                  <a:lnTo>
                    <a:pt x="0" y="485"/>
                  </a:lnTo>
                  <a:lnTo>
                    <a:pt x="138" y="405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4016000" y="1491675"/>
              <a:ext cx="4500" cy="4300"/>
            </a:xfrm>
            <a:custGeom>
              <a:rect b="b" l="l" r="r" t="t"/>
              <a:pathLst>
                <a:path extrusionOk="0" h="172" w="180">
                  <a:moveTo>
                    <a:pt x="180" y="0"/>
                  </a:moveTo>
                  <a:lnTo>
                    <a:pt x="42" y="81"/>
                  </a:lnTo>
                  <a:cubicBezTo>
                    <a:pt x="41" y="125"/>
                    <a:pt x="26" y="155"/>
                    <a:pt x="0" y="171"/>
                  </a:cubicBezTo>
                  <a:lnTo>
                    <a:pt x="139" y="90"/>
                  </a:lnTo>
                  <a:cubicBezTo>
                    <a:pt x="164" y="76"/>
                    <a:pt x="180" y="45"/>
                    <a:pt x="180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4017050" y="1466875"/>
              <a:ext cx="3525" cy="26850"/>
            </a:xfrm>
            <a:custGeom>
              <a:rect b="b" l="l" r="r" t="t"/>
              <a:pathLst>
                <a:path extrusionOk="0" h="1074" w="141">
                  <a:moveTo>
                    <a:pt x="141" y="0"/>
                  </a:moveTo>
                  <a:lnTo>
                    <a:pt x="2" y="82"/>
                  </a:lnTo>
                  <a:lnTo>
                    <a:pt x="0" y="1073"/>
                  </a:lnTo>
                  <a:lnTo>
                    <a:pt x="138" y="992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3978150" y="1440375"/>
              <a:ext cx="38950" cy="22525"/>
            </a:xfrm>
            <a:custGeom>
              <a:rect b="b" l="l" r="r" t="t"/>
              <a:pathLst>
                <a:path extrusionOk="0" h="901" w="1558">
                  <a:moveTo>
                    <a:pt x="139" y="0"/>
                  </a:moveTo>
                  <a:lnTo>
                    <a:pt x="0" y="82"/>
                  </a:lnTo>
                  <a:lnTo>
                    <a:pt x="1420" y="901"/>
                  </a:lnTo>
                  <a:lnTo>
                    <a:pt x="1558" y="82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4013625" y="1460850"/>
              <a:ext cx="6950" cy="8075"/>
            </a:xfrm>
            <a:custGeom>
              <a:rect b="b" l="l" r="r" t="t"/>
              <a:pathLst>
                <a:path extrusionOk="0" h="323" w="278">
                  <a:moveTo>
                    <a:pt x="139" y="1"/>
                  </a:moveTo>
                  <a:lnTo>
                    <a:pt x="1" y="82"/>
                  </a:lnTo>
                  <a:cubicBezTo>
                    <a:pt x="82" y="134"/>
                    <a:pt x="134" y="224"/>
                    <a:pt x="139" y="323"/>
                  </a:cubicBezTo>
                  <a:lnTo>
                    <a:pt x="278" y="241"/>
                  </a:lnTo>
                  <a:cubicBezTo>
                    <a:pt x="272" y="144"/>
                    <a:pt x="221" y="54"/>
                    <a:pt x="139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3974600" y="1441925"/>
              <a:ext cx="42500" cy="63175"/>
            </a:xfrm>
            <a:custGeom>
              <a:rect b="b" l="l" r="r" t="t"/>
              <a:pathLst>
                <a:path extrusionOk="0" h="2527" w="1700">
                  <a:moveTo>
                    <a:pt x="80" y="0"/>
                  </a:moveTo>
                  <a:cubicBezTo>
                    <a:pt x="34" y="0"/>
                    <a:pt x="3" y="37"/>
                    <a:pt x="3" y="99"/>
                  </a:cubicBezTo>
                  <a:lnTo>
                    <a:pt x="0" y="1091"/>
                  </a:lnTo>
                  <a:cubicBezTo>
                    <a:pt x="4" y="1188"/>
                    <a:pt x="57" y="1278"/>
                    <a:pt x="139" y="1332"/>
                  </a:cubicBezTo>
                  <a:lnTo>
                    <a:pt x="1180" y="1932"/>
                  </a:lnTo>
                  <a:lnTo>
                    <a:pt x="1508" y="2527"/>
                  </a:lnTo>
                  <a:lnTo>
                    <a:pt x="1510" y="2124"/>
                  </a:lnTo>
                  <a:lnTo>
                    <a:pt x="1557" y="2151"/>
                  </a:lnTo>
                  <a:cubicBezTo>
                    <a:pt x="1580" y="2164"/>
                    <a:pt x="1601" y="2171"/>
                    <a:pt x="1620" y="2171"/>
                  </a:cubicBezTo>
                  <a:cubicBezTo>
                    <a:pt x="1666" y="2171"/>
                    <a:pt x="1698" y="2134"/>
                    <a:pt x="1698" y="2071"/>
                  </a:cubicBezTo>
                  <a:lnTo>
                    <a:pt x="1700" y="1080"/>
                  </a:lnTo>
                  <a:cubicBezTo>
                    <a:pt x="1695" y="981"/>
                    <a:pt x="1643" y="891"/>
                    <a:pt x="1562" y="839"/>
                  </a:cubicBezTo>
                  <a:lnTo>
                    <a:pt x="142" y="20"/>
                  </a:lnTo>
                  <a:cubicBezTo>
                    <a:pt x="120" y="6"/>
                    <a:pt x="99" y="0"/>
                    <a:pt x="80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3982525" y="1455100"/>
              <a:ext cx="4775" cy="14550"/>
            </a:xfrm>
            <a:custGeom>
              <a:rect b="b" l="l" r="r" t="t"/>
              <a:pathLst>
                <a:path extrusionOk="0" h="582" w="191">
                  <a:moveTo>
                    <a:pt x="120" y="0"/>
                  </a:moveTo>
                  <a:cubicBezTo>
                    <a:pt x="114" y="28"/>
                    <a:pt x="102" y="42"/>
                    <a:pt x="83" y="45"/>
                  </a:cubicBezTo>
                  <a:cubicBezTo>
                    <a:pt x="81" y="46"/>
                    <a:pt x="78" y="46"/>
                    <a:pt x="75" y="46"/>
                  </a:cubicBezTo>
                  <a:cubicBezTo>
                    <a:pt x="58" y="46"/>
                    <a:pt x="35" y="38"/>
                    <a:pt x="9" y="23"/>
                  </a:cubicBezTo>
                  <a:lnTo>
                    <a:pt x="1" y="18"/>
                  </a:lnTo>
                  <a:lnTo>
                    <a:pt x="1" y="90"/>
                  </a:lnTo>
                  <a:lnTo>
                    <a:pt x="93" y="145"/>
                  </a:lnTo>
                  <a:lnTo>
                    <a:pt x="93" y="527"/>
                  </a:lnTo>
                  <a:lnTo>
                    <a:pt x="189" y="582"/>
                  </a:lnTo>
                  <a:lnTo>
                    <a:pt x="191" y="41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3990000" y="1459200"/>
              <a:ext cx="7550" cy="15200"/>
            </a:xfrm>
            <a:custGeom>
              <a:rect b="b" l="l" r="r" t="t"/>
              <a:pathLst>
                <a:path extrusionOk="0" h="608" w="302">
                  <a:moveTo>
                    <a:pt x="131" y="92"/>
                  </a:moveTo>
                  <a:cubicBezTo>
                    <a:pt x="137" y="92"/>
                    <a:pt x="144" y="95"/>
                    <a:pt x="153" y="100"/>
                  </a:cubicBezTo>
                  <a:lnTo>
                    <a:pt x="153" y="99"/>
                  </a:lnTo>
                  <a:cubicBezTo>
                    <a:pt x="183" y="116"/>
                    <a:pt x="199" y="149"/>
                    <a:pt x="199" y="199"/>
                  </a:cubicBezTo>
                  <a:cubicBezTo>
                    <a:pt x="202" y="218"/>
                    <a:pt x="196" y="235"/>
                    <a:pt x="186" y="249"/>
                  </a:cubicBezTo>
                  <a:cubicBezTo>
                    <a:pt x="182" y="253"/>
                    <a:pt x="177" y="255"/>
                    <a:pt x="171" y="255"/>
                  </a:cubicBezTo>
                  <a:cubicBezTo>
                    <a:pt x="166" y="255"/>
                    <a:pt x="160" y="253"/>
                    <a:pt x="153" y="249"/>
                  </a:cubicBezTo>
                  <a:cubicBezTo>
                    <a:pt x="137" y="241"/>
                    <a:pt x="125" y="226"/>
                    <a:pt x="118" y="210"/>
                  </a:cubicBezTo>
                  <a:cubicBezTo>
                    <a:pt x="109" y="190"/>
                    <a:pt x="105" y="168"/>
                    <a:pt x="106" y="146"/>
                  </a:cubicBezTo>
                  <a:cubicBezTo>
                    <a:pt x="106" y="111"/>
                    <a:pt x="115" y="92"/>
                    <a:pt x="131" y="92"/>
                  </a:cubicBezTo>
                  <a:close/>
                  <a:moveTo>
                    <a:pt x="130" y="313"/>
                  </a:moveTo>
                  <a:cubicBezTo>
                    <a:pt x="138" y="313"/>
                    <a:pt x="145" y="316"/>
                    <a:pt x="153" y="320"/>
                  </a:cubicBezTo>
                  <a:cubicBezTo>
                    <a:pt x="163" y="326"/>
                    <a:pt x="171" y="334"/>
                    <a:pt x="179" y="344"/>
                  </a:cubicBezTo>
                  <a:cubicBezTo>
                    <a:pt x="186" y="352"/>
                    <a:pt x="192" y="363"/>
                    <a:pt x="196" y="373"/>
                  </a:cubicBezTo>
                  <a:cubicBezTo>
                    <a:pt x="199" y="384"/>
                    <a:pt x="202" y="396"/>
                    <a:pt x="203" y="407"/>
                  </a:cubicBezTo>
                  <a:cubicBezTo>
                    <a:pt x="206" y="421"/>
                    <a:pt x="206" y="432"/>
                    <a:pt x="206" y="445"/>
                  </a:cubicBezTo>
                  <a:cubicBezTo>
                    <a:pt x="206" y="457"/>
                    <a:pt x="205" y="468"/>
                    <a:pt x="203" y="480"/>
                  </a:cubicBezTo>
                  <a:cubicBezTo>
                    <a:pt x="203" y="489"/>
                    <a:pt x="200" y="497"/>
                    <a:pt x="195" y="505"/>
                  </a:cubicBezTo>
                  <a:cubicBezTo>
                    <a:pt x="192" y="510"/>
                    <a:pt x="185" y="515"/>
                    <a:pt x="179" y="515"/>
                  </a:cubicBezTo>
                  <a:cubicBezTo>
                    <a:pt x="169" y="515"/>
                    <a:pt x="160" y="512"/>
                    <a:pt x="151" y="508"/>
                  </a:cubicBezTo>
                  <a:cubicBezTo>
                    <a:pt x="141" y="502"/>
                    <a:pt x="132" y="493"/>
                    <a:pt x="125" y="484"/>
                  </a:cubicBezTo>
                  <a:cubicBezTo>
                    <a:pt x="118" y="476"/>
                    <a:pt x="112" y="465"/>
                    <a:pt x="108" y="455"/>
                  </a:cubicBezTo>
                  <a:cubicBezTo>
                    <a:pt x="103" y="444"/>
                    <a:pt x="100" y="432"/>
                    <a:pt x="99" y="421"/>
                  </a:cubicBezTo>
                  <a:cubicBezTo>
                    <a:pt x="98" y="407"/>
                    <a:pt x="98" y="394"/>
                    <a:pt x="98" y="383"/>
                  </a:cubicBezTo>
                  <a:cubicBezTo>
                    <a:pt x="98" y="371"/>
                    <a:pt x="98" y="360"/>
                    <a:pt x="100" y="348"/>
                  </a:cubicBezTo>
                  <a:cubicBezTo>
                    <a:pt x="100" y="339"/>
                    <a:pt x="103" y="331"/>
                    <a:pt x="109" y="322"/>
                  </a:cubicBezTo>
                  <a:cubicBezTo>
                    <a:pt x="112" y="318"/>
                    <a:pt x="119" y="313"/>
                    <a:pt x="125" y="313"/>
                  </a:cubicBezTo>
                  <a:cubicBezTo>
                    <a:pt x="127" y="313"/>
                    <a:pt x="128" y="313"/>
                    <a:pt x="130" y="313"/>
                  </a:cubicBezTo>
                  <a:close/>
                  <a:moveTo>
                    <a:pt x="72" y="1"/>
                  </a:moveTo>
                  <a:cubicBezTo>
                    <a:pt x="64" y="1"/>
                    <a:pt x="57" y="2"/>
                    <a:pt x="51" y="4"/>
                  </a:cubicBezTo>
                  <a:cubicBezTo>
                    <a:pt x="26" y="13"/>
                    <a:pt x="15" y="43"/>
                    <a:pt x="15" y="97"/>
                  </a:cubicBezTo>
                  <a:cubicBezTo>
                    <a:pt x="15" y="107"/>
                    <a:pt x="15" y="119"/>
                    <a:pt x="18" y="129"/>
                  </a:cubicBezTo>
                  <a:cubicBezTo>
                    <a:pt x="19" y="142"/>
                    <a:pt x="24" y="154"/>
                    <a:pt x="29" y="165"/>
                  </a:cubicBezTo>
                  <a:cubicBezTo>
                    <a:pt x="35" y="178"/>
                    <a:pt x="41" y="191"/>
                    <a:pt x="50" y="203"/>
                  </a:cubicBezTo>
                  <a:cubicBezTo>
                    <a:pt x="58" y="218"/>
                    <a:pt x="70" y="229"/>
                    <a:pt x="82" y="239"/>
                  </a:cubicBezTo>
                  <a:lnTo>
                    <a:pt x="82" y="241"/>
                  </a:lnTo>
                  <a:cubicBezTo>
                    <a:pt x="73" y="238"/>
                    <a:pt x="64" y="236"/>
                    <a:pt x="57" y="236"/>
                  </a:cubicBezTo>
                  <a:cubicBezTo>
                    <a:pt x="42" y="236"/>
                    <a:pt x="31" y="242"/>
                    <a:pt x="22" y="252"/>
                  </a:cubicBezTo>
                  <a:cubicBezTo>
                    <a:pt x="6" y="276"/>
                    <a:pt x="0" y="302"/>
                    <a:pt x="2" y="329"/>
                  </a:cubicBezTo>
                  <a:cubicBezTo>
                    <a:pt x="2" y="347"/>
                    <a:pt x="3" y="365"/>
                    <a:pt x="6" y="383"/>
                  </a:cubicBezTo>
                  <a:cubicBezTo>
                    <a:pt x="10" y="406"/>
                    <a:pt x="18" y="428"/>
                    <a:pt x="26" y="448"/>
                  </a:cubicBezTo>
                  <a:cubicBezTo>
                    <a:pt x="39" y="473"/>
                    <a:pt x="54" y="496"/>
                    <a:pt x="73" y="516"/>
                  </a:cubicBezTo>
                  <a:cubicBezTo>
                    <a:pt x="95" y="541"/>
                    <a:pt x="122" y="563"/>
                    <a:pt x="151" y="579"/>
                  </a:cubicBezTo>
                  <a:cubicBezTo>
                    <a:pt x="174" y="595"/>
                    <a:pt x="202" y="605"/>
                    <a:pt x="229" y="608"/>
                  </a:cubicBezTo>
                  <a:cubicBezTo>
                    <a:pt x="231" y="608"/>
                    <a:pt x="233" y="608"/>
                    <a:pt x="235" y="608"/>
                  </a:cubicBezTo>
                  <a:cubicBezTo>
                    <a:pt x="250" y="608"/>
                    <a:pt x="264" y="602"/>
                    <a:pt x="276" y="592"/>
                  </a:cubicBezTo>
                  <a:cubicBezTo>
                    <a:pt x="287" y="580"/>
                    <a:pt x="295" y="567"/>
                    <a:pt x="296" y="551"/>
                  </a:cubicBezTo>
                  <a:cubicBezTo>
                    <a:pt x="301" y="535"/>
                    <a:pt x="302" y="519"/>
                    <a:pt x="302" y="502"/>
                  </a:cubicBezTo>
                  <a:cubicBezTo>
                    <a:pt x="302" y="468"/>
                    <a:pt x="295" y="434"/>
                    <a:pt x="282" y="403"/>
                  </a:cubicBezTo>
                  <a:cubicBezTo>
                    <a:pt x="269" y="371"/>
                    <a:pt x="248" y="344"/>
                    <a:pt x="221" y="322"/>
                  </a:cubicBezTo>
                  <a:lnTo>
                    <a:pt x="221" y="320"/>
                  </a:lnTo>
                  <a:cubicBezTo>
                    <a:pt x="226" y="323"/>
                    <a:pt x="232" y="324"/>
                    <a:pt x="238" y="324"/>
                  </a:cubicBezTo>
                  <a:cubicBezTo>
                    <a:pt x="243" y="324"/>
                    <a:pt x="248" y="323"/>
                    <a:pt x="253" y="322"/>
                  </a:cubicBezTo>
                  <a:cubicBezTo>
                    <a:pt x="261" y="319"/>
                    <a:pt x="269" y="315"/>
                    <a:pt x="274" y="307"/>
                  </a:cubicBezTo>
                  <a:cubicBezTo>
                    <a:pt x="280" y="302"/>
                    <a:pt x="283" y="293"/>
                    <a:pt x="286" y="284"/>
                  </a:cubicBezTo>
                  <a:cubicBezTo>
                    <a:pt x="287" y="276"/>
                    <a:pt x="289" y="265"/>
                    <a:pt x="289" y="257"/>
                  </a:cubicBezTo>
                  <a:cubicBezTo>
                    <a:pt x="292" y="209"/>
                    <a:pt x="279" y="161"/>
                    <a:pt x="253" y="120"/>
                  </a:cubicBezTo>
                  <a:cubicBezTo>
                    <a:pt x="228" y="83"/>
                    <a:pt x="193" y="51"/>
                    <a:pt x="153" y="28"/>
                  </a:cubicBezTo>
                  <a:cubicBezTo>
                    <a:pt x="121" y="10"/>
                    <a:pt x="94" y="1"/>
                    <a:pt x="72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3998075" y="1463875"/>
              <a:ext cx="7425" cy="15025"/>
            </a:xfrm>
            <a:custGeom>
              <a:rect b="b" l="l" r="r" t="t"/>
              <a:pathLst>
                <a:path extrusionOk="0" h="601" w="297">
                  <a:moveTo>
                    <a:pt x="129" y="89"/>
                  </a:moveTo>
                  <a:cubicBezTo>
                    <a:pt x="136" y="89"/>
                    <a:pt x="143" y="91"/>
                    <a:pt x="149" y="96"/>
                  </a:cubicBezTo>
                  <a:cubicBezTo>
                    <a:pt x="159" y="102"/>
                    <a:pt x="167" y="109"/>
                    <a:pt x="173" y="118"/>
                  </a:cubicBezTo>
                  <a:cubicBezTo>
                    <a:pt x="182" y="128"/>
                    <a:pt x="186" y="139"/>
                    <a:pt x="189" y="152"/>
                  </a:cubicBezTo>
                  <a:cubicBezTo>
                    <a:pt x="194" y="171"/>
                    <a:pt x="196" y="189"/>
                    <a:pt x="198" y="207"/>
                  </a:cubicBezTo>
                  <a:cubicBezTo>
                    <a:pt x="199" y="231"/>
                    <a:pt x="199" y="260"/>
                    <a:pt x="199" y="293"/>
                  </a:cubicBezTo>
                  <a:lnTo>
                    <a:pt x="199" y="352"/>
                  </a:lnTo>
                  <a:cubicBezTo>
                    <a:pt x="199" y="386"/>
                    <a:pt x="199" y="415"/>
                    <a:pt x="198" y="438"/>
                  </a:cubicBezTo>
                  <a:cubicBezTo>
                    <a:pt x="196" y="455"/>
                    <a:pt x="194" y="473"/>
                    <a:pt x="189" y="489"/>
                  </a:cubicBezTo>
                  <a:cubicBezTo>
                    <a:pt x="185" y="500"/>
                    <a:pt x="181" y="508"/>
                    <a:pt x="173" y="510"/>
                  </a:cubicBezTo>
                  <a:cubicBezTo>
                    <a:pt x="165" y="510"/>
                    <a:pt x="154" y="509"/>
                    <a:pt x="147" y="503"/>
                  </a:cubicBezTo>
                  <a:cubicBezTo>
                    <a:pt x="138" y="497"/>
                    <a:pt x="130" y="490"/>
                    <a:pt x="123" y="481"/>
                  </a:cubicBezTo>
                  <a:cubicBezTo>
                    <a:pt x="115" y="471"/>
                    <a:pt x="109" y="460"/>
                    <a:pt x="107" y="447"/>
                  </a:cubicBezTo>
                  <a:cubicBezTo>
                    <a:pt x="102" y="429"/>
                    <a:pt x="99" y="410"/>
                    <a:pt x="98" y="392"/>
                  </a:cubicBezTo>
                  <a:cubicBezTo>
                    <a:pt x="96" y="368"/>
                    <a:pt x="96" y="341"/>
                    <a:pt x="96" y="306"/>
                  </a:cubicBezTo>
                  <a:lnTo>
                    <a:pt x="96" y="248"/>
                  </a:lnTo>
                  <a:cubicBezTo>
                    <a:pt x="96" y="213"/>
                    <a:pt x="96" y="184"/>
                    <a:pt x="98" y="162"/>
                  </a:cubicBezTo>
                  <a:cubicBezTo>
                    <a:pt x="99" y="145"/>
                    <a:pt x="102" y="128"/>
                    <a:pt x="107" y="110"/>
                  </a:cubicBezTo>
                  <a:cubicBezTo>
                    <a:pt x="111" y="99"/>
                    <a:pt x="115" y="91"/>
                    <a:pt x="123" y="90"/>
                  </a:cubicBezTo>
                  <a:cubicBezTo>
                    <a:pt x="125" y="90"/>
                    <a:pt x="127" y="89"/>
                    <a:pt x="129" y="89"/>
                  </a:cubicBezTo>
                  <a:close/>
                  <a:moveTo>
                    <a:pt x="79" y="0"/>
                  </a:moveTo>
                  <a:cubicBezTo>
                    <a:pt x="75" y="0"/>
                    <a:pt x="71" y="1"/>
                    <a:pt x="67" y="2"/>
                  </a:cubicBezTo>
                  <a:cubicBezTo>
                    <a:pt x="47" y="6"/>
                    <a:pt x="30" y="20"/>
                    <a:pt x="22" y="41"/>
                  </a:cubicBezTo>
                  <a:cubicBezTo>
                    <a:pt x="11" y="65"/>
                    <a:pt x="5" y="94"/>
                    <a:pt x="5" y="122"/>
                  </a:cubicBezTo>
                  <a:cubicBezTo>
                    <a:pt x="2" y="155"/>
                    <a:pt x="1" y="191"/>
                    <a:pt x="1" y="228"/>
                  </a:cubicBezTo>
                  <a:cubicBezTo>
                    <a:pt x="1" y="270"/>
                    <a:pt x="2" y="312"/>
                    <a:pt x="7" y="354"/>
                  </a:cubicBezTo>
                  <a:cubicBezTo>
                    <a:pt x="11" y="386"/>
                    <a:pt x="20" y="419"/>
                    <a:pt x="31" y="450"/>
                  </a:cubicBezTo>
                  <a:cubicBezTo>
                    <a:pt x="41" y="476"/>
                    <a:pt x="57" y="500"/>
                    <a:pt x="76" y="522"/>
                  </a:cubicBezTo>
                  <a:cubicBezTo>
                    <a:pt x="98" y="542"/>
                    <a:pt x="121" y="561"/>
                    <a:pt x="147" y="576"/>
                  </a:cubicBezTo>
                  <a:cubicBezTo>
                    <a:pt x="176" y="592"/>
                    <a:pt x="199" y="600"/>
                    <a:pt x="218" y="600"/>
                  </a:cubicBezTo>
                  <a:cubicBezTo>
                    <a:pt x="222" y="600"/>
                    <a:pt x="226" y="600"/>
                    <a:pt x="230" y="599"/>
                  </a:cubicBezTo>
                  <a:cubicBezTo>
                    <a:pt x="250" y="595"/>
                    <a:pt x="266" y="580"/>
                    <a:pt x="273" y="561"/>
                  </a:cubicBezTo>
                  <a:cubicBezTo>
                    <a:pt x="285" y="535"/>
                    <a:pt x="291" y="508"/>
                    <a:pt x="292" y="479"/>
                  </a:cubicBezTo>
                  <a:cubicBezTo>
                    <a:pt x="294" y="445"/>
                    <a:pt x="295" y="410"/>
                    <a:pt x="295" y="373"/>
                  </a:cubicBezTo>
                  <a:cubicBezTo>
                    <a:pt x="297" y="331"/>
                    <a:pt x="294" y="289"/>
                    <a:pt x="289" y="247"/>
                  </a:cubicBezTo>
                  <a:cubicBezTo>
                    <a:pt x="285" y="215"/>
                    <a:pt x="278" y="183"/>
                    <a:pt x="266" y="152"/>
                  </a:cubicBezTo>
                  <a:cubicBezTo>
                    <a:pt x="254" y="125"/>
                    <a:pt x="240" y="100"/>
                    <a:pt x="220" y="80"/>
                  </a:cubicBezTo>
                  <a:cubicBezTo>
                    <a:pt x="199" y="58"/>
                    <a:pt x="175" y="39"/>
                    <a:pt x="149" y="25"/>
                  </a:cubicBezTo>
                  <a:cubicBezTo>
                    <a:pt x="120" y="8"/>
                    <a:pt x="97" y="0"/>
                    <a:pt x="7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27"/>
          <p:cNvGrpSpPr/>
          <p:nvPr/>
        </p:nvGrpSpPr>
        <p:grpSpPr>
          <a:xfrm>
            <a:off x="6374284" y="2170141"/>
            <a:ext cx="571651" cy="940338"/>
            <a:chOff x="4057775" y="1520200"/>
            <a:chExt cx="46050" cy="75750"/>
          </a:xfrm>
        </p:grpSpPr>
        <p:sp>
          <p:nvSpPr>
            <p:cNvPr id="259" name="Google Shape;259;p27"/>
            <p:cNvSpPr/>
            <p:nvPr/>
          </p:nvSpPr>
          <p:spPr>
            <a:xfrm>
              <a:off x="4094050" y="1591150"/>
              <a:ext cx="7000" cy="4800"/>
            </a:xfrm>
            <a:custGeom>
              <a:rect b="b" l="l" r="r" t="t"/>
              <a:pathLst>
                <a:path extrusionOk="0" h="192" w="280">
                  <a:moveTo>
                    <a:pt x="139" y="0"/>
                  </a:moveTo>
                  <a:cubicBezTo>
                    <a:pt x="62" y="0"/>
                    <a:pt x="0" y="44"/>
                    <a:pt x="0" y="96"/>
                  </a:cubicBezTo>
                  <a:cubicBezTo>
                    <a:pt x="0" y="148"/>
                    <a:pt x="62" y="192"/>
                    <a:pt x="139" y="192"/>
                  </a:cubicBezTo>
                  <a:cubicBezTo>
                    <a:pt x="218" y="192"/>
                    <a:pt x="280" y="148"/>
                    <a:pt x="280" y="96"/>
                  </a:cubicBezTo>
                  <a:cubicBezTo>
                    <a:pt x="280" y="44"/>
                    <a:pt x="216" y="0"/>
                    <a:pt x="13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4095525" y="1572825"/>
              <a:ext cx="3500" cy="12175"/>
            </a:xfrm>
            <a:custGeom>
              <a:rect b="b" l="l" r="r" t="t"/>
              <a:pathLst>
                <a:path extrusionOk="0" h="487" w="140">
                  <a:moveTo>
                    <a:pt x="140" y="1"/>
                  </a:moveTo>
                  <a:lnTo>
                    <a:pt x="2" y="82"/>
                  </a:lnTo>
                  <a:lnTo>
                    <a:pt x="1" y="487"/>
                  </a:lnTo>
                  <a:lnTo>
                    <a:pt x="140" y="406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4099250" y="1571575"/>
              <a:ext cx="4500" cy="4250"/>
            </a:xfrm>
            <a:custGeom>
              <a:rect b="b" l="l" r="r" t="t"/>
              <a:pathLst>
                <a:path extrusionOk="0" h="170" w="180">
                  <a:moveTo>
                    <a:pt x="179" y="0"/>
                  </a:moveTo>
                  <a:lnTo>
                    <a:pt x="41" y="80"/>
                  </a:lnTo>
                  <a:cubicBezTo>
                    <a:pt x="40" y="123"/>
                    <a:pt x="26" y="155"/>
                    <a:pt x="1" y="170"/>
                  </a:cubicBezTo>
                  <a:lnTo>
                    <a:pt x="1" y="170"/>
                  </a:lnTo>
                  <a:lnTo>
                    <a:pt x="139" y="89"/>
                  </a:lnTo>
                  <a:cubicBezTo>
                    <a:pt x="163" y="74"/>
                    <a:pt x="179" y="44"/>
                    <a:pt x="179" y="0"/>
                  </a:cubicBezTo>
                  <a:close/>
                  <a:moveTo>
                    <a:pt x="1" y="170"/>
                  </a:moveTo>
                  <a:lnTo>
                    <a:pt x="1" y="170"/>
                  </a:lnTo>
                  <a:cubicBezTo>
                    <a:pt x="1" y="170"/>
                    <a:pt x="1" y="170"/>
                    <a:pt x="1" y="17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4100275" y="1546725"/>
              <a:ext cx="3550" cy="26850"/>
            </a:xfrm>
            <a:custGeom>
              <a:rect b="b" l="l" r="r" t="t"/>
              <a:pathLst>
                <a:path extrusionOk="0" h="1074" w="142">
                  <a:moveTo>
                    <a:pt x="141" y="1"/>
                  </a:moveTo>
                  <a:lnTo>
                    <a:pt x="3" y="81"/>
                  </a:lnTo>
                  <a:lnTo>
                    <a:pt x="0" y="1074"/>
                  </a:lnTo>
                  <a:lnTo>
                    <a:pt x="138" y="994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4061350" y="1520200"/>
              <a:ext cx="38975" cy="22525"/>
            </a:xfrm>
            <a:custGeom>
              <a:rect b="b" l="l" r="r" t="t"/>
              <a:pathLst>
                <a:path extrusionOk="0" h="901" w="1559">
                  <a:moveTo>
                    <a:pt x="139" y="0"/>
                  </a:moveTo>
                  <a:lnTo>
                    <a:pt x="0" y="82"/>
                  </a:lnTo>
                  <a:lnTo>
                    <a:pt x="1421" y="901"/>
                  </a:lnTo>
                  <a:lnTo>
                    <a:pt x="1559" y="821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4096875" y="1540725"/>
              <a:ext cx="6950" cy="8025"/>
            </a:xfrm>
            <a:custGeom>
              <a:rect b="b" l="l" r="r" t="t"/>
              <a:pathLst>
                <a:path extrusionOk="0" h="321" w="278">
                  <a:moveTo>
                    <a:pt x="138" y="0"/>
                  </a:moveTo>
                  <a:lnTo>
                    <a:pt x="0" y="80"/>
                  </a:lnTo>
                  <a:cubicBezTo>
                    <a:pt x="81" y="134"/>
                    <a:pt x="134" y="224"/>
                    <a:pt x="139" y="321"/>
                  </a:cubicBezTo>
                  <a:lnTo>
                    <a:pt x="277" y="241"/>
                  </a:lnTo>
                  <a:cubicBezTo>
                    <a:pt x="277" y="152"/>
                    <a:pt x="215" y="44"/>
                    <a:pt x="138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4057775" y="1521750"/>
              <a:ext cx="42600" cy="63250"/>
            </a:xfrm>
            <a:custGeom>
              <a:rect b="b" l="l" r="r" t="t"/>
              <a:pathLst>
                <a:path extrusionOk="0" h="2530" w="1704">
                  <a:moveTo>
                    <a:pt x="81" y="0"/>
                  </a:moveTo>
                  <a:cubicBezTo>
                    <a:pt x="35" y="0"/>
                    <a:pt x="4" y="37"/>
                    <a:pt x="4" y="99"/>
                  </a:cubicBezTo>
                  <a:lnTo>
                    <a:pt x="1" y="1093"/>
                  </a:lnTo>
                  <a:cubicBezTo>
                    <a:pt x="5" y="1190"/>
                    <a:pt x="58" y="1280"/>
                    <a:pt x="140" y="1333"/>
                  </a:cubicBezTo>
                  <a:lnTo>
                    <a:pt x="1181" y="1935"/>
                  </a:lnTo>
                  <a:lnTo>
                    <a:pt x="1511" y="2530"/>
                  </a:lnTo>
                  <a:lnTo>
                    <a:pt x="1512" y="2125"/>
                  </a:lnTo>
                  <a:lnTo>
                    <a:pt x="1560" y="2153"/>
                  </a:lnTo>
                  <a:cubicBezTo>
                    <a:pt x="1582" y="2166"/>
                    <a:pt x="1604" y="2172"/>
                    <a:pt x="1623" y="2172"/>
                  </a:cubicBezTo>
                  <a:cubicBezTo>
                    <a:pt x="1668" y="2172"/>
                    <a:pt x="1700" y="2136"/>
                    <a:pt x="1700" y="2073"/>
                  </a:cubicBezTo>
                  <a:lnTo>
                    <a:pt x="1703" y="1080"/>
                  </a:lnTo>
                  <a:cubicBezTo>
                    <a:pt x="1698" y="983"/>
                    <a:pt x="1645" y="893"/>
                    <a:pt x="1564" y="839"/>
                  </a:cubicBezTo>
                  <a:lnTo>
                    <a:pt x="143" y="20"/>
                  </a:lnTo>
                  <a:cubicBezTo>
                    <a:pt x="121" y="7"/>
                    <a:pt x="99" y="0"/>
                    <a:pt x="81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4065650" y="1536125"/>
              <a:ext cx="7425" cy="16325"/>
            </a:xfrm>
            <a:custGeom>
              <a:rect b="b" l="l" r="r" t="t"/>
              <a:pathLst>
                <a:path extrusionOk="0" h="653" w="297">
                  <a:moveTo>
                    <a:pt x="67" y="0"/>
                  </a:moveTo>
                  <a:cubicBezTo>
                    <a:pt x="56" y="0"/>
                    <a:pt x="47" y="2"/>
                    <a:pt x="38" y="7"/>
                  </a:cubicBezTo>
                  <a:cubicBezTo>
                    <a:pt x="14" y="20"/>
                    <a:pt x="2" y="52"/>
                    <a:pt x="2" y="103"/>
                  </a:cubicBezTo>
                  <a:lnTo>
                    <a:pt x="2" y="123"/>
                  </a:lnTo>
                  <a:lnTo>
                    <a:pt x="93" y="177"/>
                  </a:lnTo>
                  <a:cubicBezTo>
                    <a:pt x="93" y="162"/>
                    <a:pt x="95" y="149"/>
                    <a:pt x="96" y="136"/>
                  </a:cubicBezTo>
                  <a:cubicBezTo>
                    <a:pt x="96" y="126"/>
                    <a:pt x="99" y="117"/>
                    <a:pt x="104" y="107"/>
                  </a:cubicBezTo>
                  <a:cubicBezTo>
                    <a:pt x="107" y="102"/>
                    <a:pt x="112" y="96"/>
                    <a:pt x="120" y="94"/>
                  </a:cubicBezTo>
                  <a:cubicBezTo>
                    <a:pt x="121" y="94"/>
                    <a:pt x="123" y="94"/>
                    <a:pt x="125" y="94"/>
                  </a:cubicBezTo>
                  <a:cubicBezTo>
                    <a:pt x="133" y="94"/>
                    <a:pt x="141" y="97"/>
                    <a:pt x="147" y="102"/>
                  </a:cubicBezTo>
                  <a:cubicBezTo>
                    <a:pt x="179" y="119"/>
                    <a:pt x="194" y="151"/>
                    <a:pt x="194" y="196"/>
                  </a:cubicBezTo>
                  <a:cubicBezTo>
                    <a:pt x="194" y="210"/>
                    <a:pt x="194" y="222"/>
                    <a:pt x="192" y="232"/>
                  </a:cubicBezTo>
                  <a:cubicBezTo>
                    <a:pt x="191" y="241"/>
                    <a:pt x="189" y="249"/>
                    <a:pt x="185" y="258"/>
                  </a:cubicBezTo>
                  <a:cubicBezTo>
                    <a:pt x="182" y="265"/>
                    <a:pt x="176" y="271"/>
                    <a:pt x="170" y="276"/>
                  </a:cubicBezTo>
                  <a:cubicBezTo>
                    <a:pt x="162" y="283"/>
                    <a:pt x="153" y="287"/>
                    <a:pt x="144" y="291"/>
                  </a:cubicBezTo>
                  <a:lnTo>
                    <a:pt x="105" y="309"/>
                  </a:lnTo>
                  <a:cubicBezTo>
                    <a:pt x="89" y="316"/>
                    <a:pt x="75" y="326"/>
                    <a:pt x="60" y="338"/>
                  </a:cubicBezTo>
                  <a:cubicBezTo>
                    <a:pt x="47" y="348"/>
                    <a:pt x="35" y="360"/>
                    <a:pt x="27" y="374"/>
                  </a:cubicBezTo>
                  <a:cubicBezTo>
                    <a:pt x="18" y="389"/>
                    <a:pt x="12" y="405"/>
                    <a:pt x="8" y="422"/>
                  </a:cubicBezTo>
                  <a:cubicBezTo>
                    <a:pt x="4" y="444"/>
                    <a:pt x="1" y="464"/>
                    <a:pt x="2" y="486"/>
                  </a:cubicBezTo>
                  <a:lnTo>
                    <a:pt x="292" y="653"/>
                  </a:lnTo>
                  <a:lnTo>
                    <a:pt x="292" y="567"/>
                  </a:lnTo>
                  <a:lnTo>
                    <a:pt x="114" y="466"/>
                  </a:lnTo>
                  <a:cubicBezTo>
                    <a:pt x="117" y="455"/>
                    <a:pt x="122" y="445"/>
                    <a:pt x="130" y="438"/>
                  </a:cubicBezTo>
                  <a:cubicBezTo>
                    <a:pt x="138" y="428"/>
                    <a:pt x="150" y="419"/>
                    <a:pt x="163" y="413"/>
                  </a:cubicBezTo>
                  <a:lnTo>
                    <a:pt x="217" y="387"/>
                  </a:lnTo>
                  <a:cubicBezTo>
                    <a:pt x="228" y="383"/>
                    <a:pt x="240" y="376"/>
                    <a:pt x="250" y="367"/>
                  </a:cubicBezTo>
                  <a:cubicBezTo>
                    <a:pt x="259" y="360"/>
                    <a:pt x="267" y="351"/>
                    <a:pt x="273" y="339"/>
                  </a:cubicBezTo>
                  <a:cubicBezTo>
                    <a:pt x="279" y="329"/>
                    <a:pt x="283" y="318"/>
                    <a:pt x="286" y="305"/>
                  </a:cubicBezTo>
                  <a:cubicBezTo>
                    <a:pt x="296" y="245"/>
                    <a:pt x="285" y="183"/>
                    <a:pt x="256" y="129"/>
                  </a:cubicBezTo>
                  <a:cubicBezTo>
                    <a:pt x="228" y="87"/>
                    <a:pt x="192" y="54"/>
                    <a:pt x="149" y="29"/>
                  </a:cubicBezTo>
                  <a:cubicBezTo>
                    <a:pt x="116" y="10"/>
                    <a:pt x="89" y="0"/>
                    <a:pt x="67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4073675" y="1539950"/>
              <a:ext cx="7275" cy="15925"/>
            </a:xfrm>
            <a:custGeom>
              <a:rect b="b" l="l" r="r" t="t"/>
              <a:pathLst>
                <a:path extrusionOk="0" h="637" w="291">
                  <a:moveTo>
                    <a:pt x="26" y="1"/>
                  </a:moveTo>
                  <a:lnTo>
                    <a:pt x="9" y="285"/>
                  </a:lnTo>
                  <a:lnTo>
                    <a:pt x="94" y="334"/>
                  </a:lnTo>
                  <a:cubicBezTo>
                    <a:pt x="94" y="324"/>
                    <a:pt x="99" y="313"/>
                    <a:pt x="107" y="305"/>
                  </a:cubicBezTo>
                  <a:cubicBezTo>
                    <a:pt x="110" y="304"/>
                    <a:pt x="113" y="303"/>
                    <a:pt x="116" y="303"/>
                  </a:cubicBezTo>
                  <a:cubicBezTo>
                    <a:pt x="123" y="303"/>
                    <a:pt x="130" y="305"/>
                    <a:pt x="139" y="311"/>
                  </a:cubicBezTo>
                  <a:cubicBezTo>
                    <a:pt x="149" y="317"/>
                    <a:pt x="158" y="324"/>
                    <a:pt x="165" y="331"/>
                  </a:cubicBezTo>
                  <a:cubicBezTo>
                    <a:pt x="173" y="340"/>
                    <a:pt x="178" y="349"/>
                    <a:pt x="183" y="359"/>
                  </a:cubicBezTo>
                  <a:cubicBezTo>
                    <a:pt x="187" y="372"/>
                    <a:pt x="190" y="386"/>
                    <a:pt x="192" y="400"/>
                  </a:cubicBezTo>
                  <a:cubicBezTo>
                    <a:pt x="193" y="418"/>
                    <a:pt x="194" y="439"/>
                    <a:pt x="194" y="458"/>
                  </a:cubicBezTo>
                  <a:cubicBezTo>
                    <a:pt x="196" y="482"/>
                    <a:pt x="192" y="507"/>
                    <a:pt x="180" y="529"/>
                  </a:cubicBezTo>
                  <a:cubicBezTo>
                    <a:pt x="175" y="535"/>
                    <a:pt x="170" y="539"/>
                    <a:pt x="163" y="539"/>
                  </a:cubicBezTo>
                  <a:cubicBezTo>
                    <a:pt x="156" y="539"/>
                    <a:pt x="148" y="536"/>
                    <a:pt x="138" y="530"/>
                  </a:cubicBezTo>
                  <a:cubicBezTo>
                    <a:pt x="128" y="524"/>
                    <a:pt x="119" y="517"/>
                    <a:pt x="113" y="507"/>
                  </a:cubicBezTo>
                  <a:cubicBezTo>
                    <a:pt x="107" y="498"/>
                    <a:pt x="102" y="488"/>
                    <a:pt x="99" y="476"/>
                  </a:cubicBezTo>
                  <a:cubicBezTo>
                    <a:pt x="96" y="466"/>
                    <a:pt x="94" y="456"/>
                    <a:pt x="93" y="444"/>
                  </a:cubicBezTo>
                  <a:cubicBezTo>
                    <a:pt x="91" y="434"/>
                    <a:pt x="91" y="424"/>
                    <a:pt x="91" y="415"/>
                  </a:cubicBezTo>
                  <a:lnTo>
                    <a:pt x="0" y="362"/>
                  </a:lnTo>
                  <a:lnTo>
                    <a:pt x="0" y="376"/>
                  </a:lnTo>
                  <a:cubicBezTo>
                    <a:pt x="0" y="394"/>
                    <a:pt x="2" y="411"/>
                    <a:pt x="4" y="429"/>
                  </a:cubicBezTo>
                  <a:cubicBezTo>
                    <a:pt x="9" y="449"/>
                    <a:pt x="15" y="469"/>
                    <a:pt x="25" y="489"/>
                  </a:cubicBezTo>
                  <a:cubicBezTo>
                    <a:pt x="35" y="511"/>
                    <a:pt x="49" y="531"/>
                    <a:pt x="65" y="550"/>
                  </a:cubicBezTo>
                  <a:cubicBezTo>
                    <a:pt x="87" y="574"/>
                    <a:pt x="112" y="592"/>
                    <a:pt x="138" y="607"/>
                  </a:cubicBezTo>
                  <a:cubicBezTo>
                    <a:pt x="161" y="621"/>
                    <a:pt x="186" y="632"/>
                    <a:pt x="213" y="636"/>
                  </a:cubicBezTo>
                  <a:cubicBezTo>
                    <a:pt x="216" y="636"/>
                    <a:pt x="219" y="637"/>
                    <a:pt x="222" y="637"/>
                  </a:cubicBezTo>
                  <a:cubicBezTo>
                    <a:pt x="235" y="637"/>
                    <a:pt x="249" y="631"/>
                    <a:pt x="260" y="621"/>
                  </a:cubicBezTo>
                  <a:cubicBezTo>
                    <a:pt x="271" y="607"/>
                    <a:pt x="280" y="589"/>
                    <a:pt x="283" y="572"/>
                  </a:cubicBezTo>
                  <a:cubicBezTo>
                    <a:pt x="287" y="546"/>
                    <a:pt x="290" y="520"/>
                    <a:pt x="290" y="494"/>
                  </a:cubicBezTo>
                  <a:cubicBezTo>
                    <a:pt x="290" y="472"/>
                    <a:pt x="289" y="450"/>
                    <a:pt x="284" y="429"/>
                  </a:cubicBezTo>
                  <a:cubicBezTo>
                    <a:pt x="281" y="405"/>
                    <a:pt x="276" y="384"/>
                    <a:pt x="267" y="362"/>
                  </a:cubicBezTo>
                  <a:cubicBezTo>
                    <a:pt x="258" y="340"/>
                    <a:pt x="247" y="321"/>
                    <a:pt x="232" y="302"/>
                  </a:cubicBezTo>
                  <a:cubicBezTo>
                    <a:pt x="216" y="284"/>
                    <a:pt x="197" y="268"/>
                    <a:pt x="176" y="255"/>
                  </a:cubicBezTo>
                  <a:cubicBezTo>
                    <a:pt x="160" y="246"/>
                    <a:pt x="142" y="239"/>
                    <a:pt x="123" y="234"/>
                  </a:cubicBezTo>
                  <a:cubicBezTo>
                    <a:pt x="122" y="234"/>
                    <a:pt x="120" y="234"/>
                    <a:pt x="118" y="234"/>
                  </a:cubicBezTo>
                  <a:cubicBezTo>
                    <a:pt x="107" y="234"/>
                    <a:pt x="97" y="238"/>
                    <a:pt x="89" y="246"/>
                  </a:cubicBezTo>
                  <a:lnTo>
                    <a:pt x="87" y="246"/>
                  </a:lnTo>
                  <a:lnTo>
                    <a:pt x="97" y="128"/>
                  </a:lnTo>
                  <a:lnTo>
                    <a:pt x="271" y="228"/>
                  </a:lnTo>
                  <a:lnTo>
                    <a:pt x="271" y="143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4081650" y="1545475"/>
              <a:ext cx="7400" cy="15025"/>
            </a:xfrm>
            <a:custGeom>
              <a:rect b="b" l="l" r="r" t="t"/>
              <a:pathLst>
                <a:path extrusionOk="0" h="601" w="296">
                  <a:moveTo>
                    <a:pt x="127" y="90"/>
                  </a:moveTo>
                  <a:cubicBezTo>
                    <a:pt x="134" y="90"/>
                    <a:pt x="142" y="92"/>
                    <a:pt x="148" y="96"/>
                  </a:cubicBezTo>
                  <a:cubicBezTo>
                    <a:pt x="158" y="102"/>
                    <a:pt x="167" y="109"/>
                    <a:pt x="173" y="118"/>
                  </a:cubicBezTo>
                  <a:cubicBezTo>
                    <a:pt x="181" y="128"/>
                    <a:pt x="186" y="141"/>
                    <a:pt x="189" y="152"/>
                  </a:cubicBezTo>
                  <a:cubicBezTo>
                    <a:pt x="193" y="171"/>
                    <a:pt x="196" y="190"/>
                    <a:pt x="197" y="209"/>
                  </a:cubicBezTo>
                  <a:cubicBezTo>
                    <a:pt x="199" y="231"/>
                    <a:pt x="199" y="260"/>
                    <a:pt x="199" y="293"/>
                  </a:cubicBezTo>
                  <a:lnTo>
                    <a:pt x="199" y="353"/>
                  </a:lnTo>
                  <a:cubicBezTo>
                    <a:pt x="199" y="387"/>
                    <a:pt x="199" y="416"/>
                    <a:pt x="197" y="438"/>
                  </a:cubicBezTo>
                  <a:cubicBezTo>
                    <a:pt x="196" y="455"/>
                    <a:pt x="193" y="473"/>
                    <a:pt x="189" y="489"/>
                  </a:cubicBezTo>
                  <a:cubicBezTo>
                    <a:pt x="184" y="502"/>
                    <a:pt x="180" y="508"/>
                    <a:pt x="173" y="511"/>
                  </a:cubicBezTo>
                  <a:cubicBezTo>
                    <a:pt x="171" y="511"/>
                    <a:pt x="170" y="511"/>
                    <a:pt x="168" y="511"/>
                  </a:cubicBezTo>
                  <a:cubicBezTo>
                    <a:pt x="161" y="511"/>
                    <a:pt x="153" y="508"/>
                    <a:pt x="147" y="503"/>
                  </a:cubicBezTo>
                  <a:cubicBezTo>
                    <a:pt x="138" y="499"/>
                    <a:pt x="129" y="492"/>
                    <a:pt x="122" y="483"/>
                  </a:cubicBezTo>
                  <a:cubicBezTo>
                    <a:pt x="115" y="473"/>
                    <a:pt x="109" y="460"/>
                    <a:pt x="106" y="448"/>
                  </a:cubicBezTo>
                  <a:cubicBezTo>
                    <a:pt x="102" y="429"/>
                    <a:pt x="99" y="411"/>
                    <a:pt x="97" y="392"/>
                  </a:cubicBezTo>
                  <a:cubicBezTo>
                    <a:pt x="96" y="370"/>
                    <a:pt x="96" y="341"/>
                    <a:pt x="96" y="308"/>
                  </a:cubicBezTo>
                  <a:lnTo>
                    <a:pt x="96" y="248"/>
                  </a:lnTo>
                  <a:cubicBezTo>
                    <a:pt x="96" y="213"/>
                    <a:pt x="96" y="186"/>
                    <a:pt x="99" y="163"/>
                  </a:cubicBezTo>
                  <a:cubicBezTo>
                    <a:pt x="99" y="145"/>
                    <a:pt x="102" y="128"/>
                    <a:pt x="106" y="112"/>
                  </a:cubicBezTo>
                  <a:cubicBezTo>
                    <a:pt x="110" y="99"/>
                    <a:pt x="115" y="93"/>
                    <a:pt x="122" y="90"/>
                  </a:cubicBezTo>
                  <a:cubicBezTo>
                    <a:pt x="123" y="90"/>
                    <a:pt x="125" y="90"/>
                    <a:pt x="127" y="90"/>
                  </a:cubicBezTo>
                  <a:close/>
                  <a:moveTo>
                    <a:pt x="78" y="0"/>
                  </a:moveTo>
                  <a:cubicBezTo>
                    <a:pt x="74" y="0"/>
                    <a:pt x="70" y="1"/>
                    <a:pt x="67" y="2"/>
                  </a:cubicBezTo>
                  <a:cubicBezTo>
                    <a:pt x="47" y="6"/>
                    <a:pt x="29" y="20"/>
                    <a:pt x="22" y="41"/>
                  </a:cubicBezTo>
                  <a:cubicBezTo>
                    <a:pt x="10" y="65"/>
                    <a:pt x="4" y="94"/>
                    <a:pt x="3" y="122"/>
                  </a:cubicBezTo>
                  <a:cubicBezTo>
                    <a:pt x="2" y="155"/>
                    <a:pt x="0" y="192"/>
                    <a:pt x="0" y="228"/>
                  </a:cubicBezTo>
                  <a:cubicBezTo>
                    <a:pt x="0" y="270"/>
                    <a:pt x="2" y="312"/>
                    <a:pt x="6" y="354"/>
                  </a:cubicBezTo>
                  <a:cubicBezTo>
                    <a:pt x="10" y="386"/>
                    <a:pt x="19" y="418"/>
                    <a:pt x="31" y="450"/>
                  </a:cubicBezTo>
                  <a:cubicBezTo>
                    <a:pt x="41" y="476"/>
                    <a:pt x="57" y="500"/>
                    <a:pt x="76" y="522"/>
                  </a:cubicBezTo>
                  <a:cubicBezTo>
                    <a:pt x="97" y="542"/>
                    <a:pt x="120" y="561"/>
                    <a:pt x="147" y="576"/>
                  </a:cubicBezTo>
                  <a:cubicBezTo>
                    <a:pt x="175" y="592"/>
                    <a:pt x="198" y="600"/>
                    <a:pt x="217" y="600"/>
                  </a:cubicBezTo>
                  <a:cubicBezTo>
                    <a:pt x="221" y="600"/>
                    <a:pt x="225" y="600"/>
                    <a:pt x="229" y="599"/>
                  </a:cubicBezTo>
                  <a:cubicBezTo>
                    <a:pt x="250" y="595"/>
                    <a:pt x="265" y="580"/>
                    <a:pt x="273" y="561"/>
                  </a:cubicBezTo>
                  <a:cubicBezTo>
                    <a:pt x="284" y="535"/>
                    <a:pt x="290" y="508"/>
                    <a:pt x="292" y="479"/>
                  </a:cubicBezTo>
                  <a:cubicBezTo>
                    <a:pt x="294" y="445"/>
                    <a:pt x="294" y="411"/>
                    <a:pt x="294" y="373"/>
                  </a:cubicBezTo>
                  <a:cubicBezTo>
                    <a:pt x="296" y="331"/>
                    <a:pt x="293" y="289"/>
                    <a:pt x="289" y="247"/>
                  </a:cubicBezTo>
                  <a:cubicBezTo>
                    <a:pt x="284" y="213"/>
                    <a:pt x="277" y="181"/>
                    <a:pt x="264" y="151"/>
                  </a:cubicBezTo>
                  <a:cubicBezTo>
                    <a:pt x="254" y="125"/>
                    <a:pt x="238" y="100"/>
                    <a:pt x="219" y="80"/>
                  </a:cubicBezTo>
                  <a:cubicBezTo>
                    <a:pt x="199" y="58"/>
                    <a:pt x="174" y="39"/>
                    <a:pt x="148" y="25"/>
                  </a:cubicBezTo>
                  <a:cubicBezTo>
                    <a:pt x="120" y="8"/>
                    <a:pt x="96" y="0"/>
                    <a:pt x="78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27"/>
          <p:cNvGrpSpPr/>
          <p:nvPr/>
        </p:nvGrpSpPr>
        <p:grpSpPr>
          <a:xfrm>
            <a:off x="7588771" y="2568197"/>
            <a:ext cx="553651" cy="950579"/>
            <a:chOff x="4144400" y="1521725"/>
            <a:chExt cx="44600" cy="76575"/>
          </a:xfrm>
        </p:grpSpPr>
        <p:sp>
          <p:nvSpPr>
            <p:cNvPr id="270" name="Google Shape;270;p27"/>
            <p:cNvSpPr/>
            <p:nvPr/>
          </p:nvSpPr>
          <p:spPr>
            <a:xfrm>
              <a:off x="4145450" y="1521725"/>
              <a:ext cx="5775" cy="2450"/>
            </a:xfrm>
            <a:custGeom>
              <a:rect b="b" l="l" r="r" t="t"/>
              <a:pathLst>
                <a:path extrusionOk="0" h="98" w="231">
                  <a:moveTo>
                    <a:pt x="1" y="88"/>
                  </a:moveTo>
                  <a:lnTo>
                    <a:pt x="1" y="88"/>
                  </a:lnTo>
                  <a:cubicBezTo>
                    <a:pt x="1" y="89"/>
                    <a:pt x="0" y="89"/>
                    <a:pt x="0" y="89"/>
                  </a:cubicBezTo>
                  <a:lnTo>
                    <a:pt x="1" y="88"/>
                  </a:lnTo>
                  <a:close/>
                  <a:moveTo>
                    <a:pt x="171" y="1"/>
                  </a:moveTo>
                  <a:cubicBezTo>
                    <a:pt x="158" y="1"/>
                    <a:pt x="146" y="4"/>
                    <a:pt x="135" y="11"/>
                  </a:cubicBezTo>
                  <a:lnTo>
                    <a:pt x="1" y="88"/>
                  </a:lnTo>
                  <a:lnTo>
                    <a:pt x="1" y="88"/>
                  </a:lnTo>
                  <a:cubicBezTo>
                    <a:pt x="11" y="82"/>
                    <a:pt x="24" y="79"/>
                    <a:pt x="37" y="79"/>
                  </a:cubicBezTo>
                  <a:cubicBezTo>
                    <a:pt x="55" y="79"/>
                    <a:pt x="76" y="85"/>
                    <a:pt x="97" y="98"/>
                  </a:cubicBezTo>
                  <a:lnTo>
                    <a:pt x="231" y="19"/>
                  </a:lnTo>
                  <a:cubicBezTo>
                    <a:pt x="209" y="7"/>
                    <a:pt x="189" y="1"/>
                    <a:pt x="171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1" name="Google Shape;271;p27"/>
            <p:cNvGrpSpPr/>
            <p:nvPr/>
          </p:nvGrpSpPr>
          <p:grpSpPr>
            <a:xfrm>
              <a:off x="4144400" y="1522200"/>
              <a:ext cx="44600" cy="76100"/>
              <a:chOff x="4144400" y="1522200"/>
              <a:chExt cx="44600" cy="76100"/>
            </a:xfrm>
          </p:grpSpPr>
          <p:sp>
            <p:nvSpPr>
              <p:cNvPr id="272" name="Google Shape;272;p27"/>
              <p:cNvSpPr/>
              <p:nvPr/>
            </p:nvSpPr>
            <p:spPr>
              <a:xfrm>
                <a:off x="4180400" y="1593525"/>
                <a:ext cx="6975" cy="4775"/>
              </a:xfrm>
              <a:custGeom>
                <a:rect b="b" l="l" r="r" t="t"/>
                <a:pathLst>
                  <a:path extrusionOk="0" h="191" w="279">
                    <a:moveTo>
                      <a:pt x="139" y="1"/>
                    </a:moveTo>
                    <a:cubicBezTo>
                      <a:pt x="62" y="1"/>
                      <a:pt x="0" y="43"/>
                      <a:pt x="0" y="95"/>
                    </a:cubicBezTo>
                    <a:cubicBezTo>
                      <a:pt x="0" y="149"/>
                      <a:pt x="62" y="191"/>
                      <a:pt x="139" y="191"/>
                    </a:cubicBezTo>
                    <a:cubicBezTo>
                      <a:pt x="216" y="191"/>
                      <a:pt x="279" y="149"/>
                      <a:pt x="279" y="95"/>
                    </a:cubicBezTo>
                    <a:cubicBezTo>
                      <a:pt x="279" y="43"/>
                      <a:pt x="216" y="1"/>
                      <a:pt x="139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7"/>
              <p:cNvSpPr/>
              <p:nvPr/>
            </p:nvSpPr>
            <p:spPr>
              <a:xfrm>
                <a:off x="4180975" y="1573225"/>
                <a:ext cx="3425" cy="11775"/>
              </a:xfrm>
              <a:custGeom>
                <a:rect b="b" l="l" r="r" t="t"/>
                <a:pathLst>
                  <a:path extrusionOk="0" h="471" w="137">
                    <a:moveTo>
                      <a:pt x="137" y="1"/>
                    </a:moveTo>
                    <a:lnTo>
                      <a:pt x="2" y="79"/>
                    </a:lnTo>
                    <a:lnTo>
                      <a:pt x="0" y="471"/>
                    </a:lnTo>
                    <a:lnTo>
                      <a:pt x="0" y="471"/>
                    </a:lnTo>
                    <a:lnTo>
                      <a:pt x="135" y="392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27"/>
              <p:cNvSpPr/>
              <p:nvPr/>
            </p:nvSpPr>
            <p:spPr>
              <a:xfrm>
                <a:off x="4184600" y="1571975"/>
                <a:ext cx="4325" cy="4150"/>
              </a:xfrm>
              <a:custGeom>
                <a:rect b="b" l="l" r="r" t="t"/>
                <a:pathLst>
                  <a:path extrusionOk="0" h="166" w="173">
                    <a:moveTo>
                      <a:pt x="173" y="0"/>
                    </a:moveTo>
                    <a:lnTo>
                      <a:pt x="39" y="78"/>
                    </a:lnTo>
                    <a:cubicBezTo>
                      <a:pt x="39" y="121"/>
                      <a:pt x="24" y="151"/>
                      <a:pt x="0" y="165"/>
                    </a:cubicBezTo>
                    <a:lnTo>
                      <a:pt x="134" y="87"/>
                    </a:lnTo>
                    <a:cubicBezTo>
                      <a:pt x="158" y="73"/>
                      <a:pt x="173" y="44"/>
                      <a:pt x="173" y="0"/>
                    </a:cubicBez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7"/>
              <p:cNvSpPr/>
              <p:nvPr/>
            </p:nvSpPr>
            <p:spPr>
              <a:xfrm>
                <a:off x="4185575" y="1547900"/>
                <a:ext cx="3425" cy="26050"/>
              </a:xfrm>
              <a:custGeom>
                <a:rect b="b" l="l" r="r" t="t"/>
                <a:pathLst>
                  <a:path extrusionOk="0" h="1042" w="137">
                    <a:moveTo>
                      <a:pt x="137" y="0"/>
                    </a:moveTo>
                    <a:lnTo>
                      <a:pt x="3" y="79"/>
                    </a:lnTo>
                    <a:lnTo>
                      <a:pt x="0" y="1041"/>
                    </a:lnTo>
                    <a:lnTo>
                      <a:pt x="134" y="963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7"/>
              <p:cNvSpPr/>
              <p:nvPr/>
            </p:nvSpPr>
            <p:spPr>
              <a:xfrm>
                <a:off x="4147875" y="1522200"/>
                <a:ext cx="37750" cy="21850"/>
              </a:xfrm>
              <a:custGeom>
                <a:rect b="b" l="l" r="r" t="t"/>
                <a:pathLst>
                  <a:path extrusionOk="0" h="874" w="1510">
                    <a:moveTo>
                      <a:pt x="134" y="0"/>
                    </a:moveTo>
                    <a:lnTo>
                      <a:pt x="0" y="79"/>
                    </a:lnTo>
                    <a:lnTo>
                      <a:pt x="1377" y="873"/>
                    </a:lnTo>
                    <a:lnTo>
                      <a:pt x="1510" y="795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7"/>
              <p:cNvSpPr/>
              <p:nvPr/>
            </p:nvSpPr>
            <p:spPr>
              <a:xfrm>
                <a:off x="4182275" y="1542050"/>
                <a:ext cx="6725" cy="7825"/>
              </a:xfrm>
              <a:custGeom>
                <a:rect b="b" l="l" r="r" t="t"/>
                <a:pathLst>
                  <a:path extrusionOk="0" h="313" w="269">
                    <a:moveTo>
                      <a:pt x="134" y="1"/>
                    </a:moveTo>
                    <a:lnTo>
                      <a:pt x="1" y="79"/>
                    </a:lnTo>
                    <a:cubicBezTo>
                      <a:pt x="80" y="131"/>
                      <a:pt x="130" y="218"/>
                      <a:pt x="135" y="313"/>
                    </a:cubicBezTo>
                    <a:lnTo>
                      <a:pt x="269" y="234"/>
                    </a:lnTo>
                    <a:cubicBezTo>
                      <a:pt x="264" y="140"/>
                      <a:pt x="214" y="53"/>
                      <a:pt x="134" y="1"/>
                    </a:cubicBez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7"/>
              <p:cNvSpPr/>
              <p:nvPr/>
            </p:nvSpPr>
            <p:spPr>
              <a:xfrm>
                <a:off x="4144400" y="1523700"/>
                <a:ext cx="41275" cy="61300"/>
              </a:xfrm>
              <a:custGeom>
                <a:rect b="b" l="l" r="r" t="t"/>
                <a:pathLst>
                  <a:path extrusionOk="0" h="2452" w="1651">
                    <a:moveTo>
                      <a:pt x="78" y="0"/>
                    </a:moveTo>
                    <a:cubicBezTo>
                      <a:pt x="34" y="0"/>
                      <a:pt x="3" y="35"/>
                      <a:pt x="3" y="97"/>
                    </a:cubicBezTo>
                    <a:lnTo>
                      <a:pt x="0" y="1058"/>
                    </a:lnTo>
                    <a:cubicBezTo>
                      <a:pt x="6" y="1154"/>
                      <a:pt x="55" y="1241"/>
                      <a:pt x="135" y="1292"/>
                    </a:cubicBezTo>
                    <a:lnTo>
                      <a:pt x="1146" y="1875"/>
                    </a:lnTo>
                    <a:lnTo>
                      <a:pt x="1463" y="2452"/>
                    </a:lnTo>
                    <a:lnTo>
                      <a:pt x="1465" y="2060"/>
                    </a:lnTo>
                    <a:lnTo>
                      <a:pt x="1511" y="2086"/>
                    </a:lnTo>
                    <a:cubicBezTo>
                      <a:pt x="1533" y="2099"/>
                      <a:pt x="1554" y="2105"/>
                      <a:pt x="1573" y="2105"/>
                    </a:cubicBezTo>
                    <a:cubicBezTo>
                      <a:pt x="1617" y="2105"/>
                      <a:pt x="1647" y="2070"/>
                      <a:pt x="1647" y="2009"/>
                    </a:cubicBezTo>
                    <a:lnTo>
                      <a:pt x="1650" y="1047"/>
                    </a:lnTo>
                    <a:cubicBezTo>
                      <a:pt x="1645" y="952"/>
                      <a:pt x="1595" y="865"/>
                      <a:pt x="1516" y="813"/>
                    </a:cubicBezTo>
                    <a:lnTo>
                      <a:pt x="139" y="19"/>
                    </a:lnTo>
                    <a:cubicBezTo>
                      <a:pt x="117" y="6"/>
                      <a:pt x="97" y="0"/>
                      <a:pt x="78" y="0"/>
                    </a:cubicBez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27"/>
              <p:cNvSpPr/>
              <p:nvPr/>
            </p:nvSpPr>
            <p:spPr>
              <a:xfrm>
                <a:off x="4152050" y="1536150"/>
                <a:ext cx="7375" cy="16350"/>
              </a:xfrm>
              <a:custGeom>
                <a:rect b="b" l="l" r="r" t="t"/>
                <a:pathLst>
                  <a:path extrusionOk="0" h="654" w="295">
                    <a:moveTo>
                      <a:pt x="64" y="0"/>
                    </a:moveTo>
                    <a:cubicBezTo>
                      <a:pt x="54" y="0"/>
                      <a:pt x="45" y="2"/>
                      <a:pt x="38" y="6"/>
                    </a:cubicBezTo>
                    <a:cubicBezTo>
                      <a:pt x="13" y="21"/>
                      <a:pt x="2" y="53"/>
                      <a:pt x="2" y="103"/>
                    </a:cubicBezTo>
                    <a:lnTo>
                      <a:pt x="2" y="122"/>
                    </a:lnTo>
                    <a:lnTo>
                      <a:pt x="93" y="176"/>
                    </a:lnTo>
                    <a:cubicBezTo>
                      <a:pt x="93" y="161"/>
                      <a:pt x="93" y="148"/>
                      <a:pt x="94" y="137"/>
                    </a:cubicBezTo>
                    <a:cubicBezTo>
                      <a:pt x="94" y="127"/>
                      <a:pt x="97" y="116"/>
                      <a:pt x="102" y="106"/>
                    </a:cubicBezTo>
                    <a:cubicBezTo>
                      <a:pt x="105" y="101"/>
                      <a:pt x="110" y="95"/>
                      <a:pt x="118" y="93"/>
                    </a:cubicBezTo>
                    <a:cubicBezTo>
                      <a:pt x="119" y="93"/>
                      <a:pt x="121" y="93"/>
                      <a:pt x="123" y="93"/>
                    </a:cubicBezTo>
                    <a:cubicBezTo>
                      <a:pt x="131" y="93"/>
                      <a:pt x="139" y="96"/>
                      <a:pt x="147" y="101"/>
                    </a:cubicBezTo>
                    <a:cubicBezTo>
                      <a:pt x="177" y="119"/>
                      <a:pt x="193" y="150"/>
                      <a:pt x="193" y="195"/>
                    </a:cubicBezTo>
                    <a:cubicBezTo>
                      <a:pt x="193" y="208"/>
                      <a:pt x="192" y="219"/>
                      <a:pt x="190" y="231"/>
                    </a:cubicBezTo>
                    <a:cubicBezTo>
                      <a:pt x="190" y="240"/>
                      <a:pt x="187" y="248"/>
                      <a:pt x="183" y="257"/>
                    </a:cubicBezTo>
                    <a:cubicBezTo>
                      <a:pt x="180" y="264"/>
                      <a:pt x="174" y="270"/>
                      <a:pt x="168" y="276"/>
                    </a:cubicBezTo>
                    <a:cubicBezTo>
                      <a:pt x="161" y="282"/>
                      <a:pt x="152" y="288"/>
                      <a:pt x="142" y="290"/>
                    </a:cubicBezTo>
                    <a:lnTo>
                      <a:pt x="105" y="309"/>
                    </a:lnTo>
                    <a:cubicBezTo>
                      <a:pt x="89" y="318"/>
                      <a:pt x="73" y="327"/>
                      <a:pt x="58" y="338"/>
                    </a:cubicBezTo>
                    <a:cubicBezTo>
                      <a:pt x="45" y="349"/>
                      <a:pt x="35" y="360"/>
                      <a:pt x="26" y="375"/>
                    </a:cubicBezTo>
                    <a:cubicBezTo>
                      <a:pt x="16" y="389"/>
                      <a:pt x="10" y="407"/>
                      <a:pt x="6" y="422"/>
                    </a:cubicBezTo>
                    <a:cubicBezTo>
                      <a:pt x="2" y="444"/>
                      <a:pt x="0" y="466"/>
                      <a:pt x="0" y="486"/>
                    </a:cubicBezTo>
                    <a:lnTo>
                      <a:pt x="290" y="653"/>
                    </a:lnTo>
                    <a:lnTo>
                      <a:pt x="290" y="567"/>
                    </a:lnTo>
                    <a:lnTo>
                      <a:pt x="112" y="466"/>
                    </a:lnTo>
                    <a:cubicBezTo>
                      <a:pt x="116" y="456"/>
                      <a:pt x="121" y="446"/>
                      <a:pt x="128" y="438"/>
                    </a:cubicBezTo>
                    <a:cubicBezTo>
                      <a:pt x="138" y="428"/>
                      <a:pt x="148" y="420"/>
                      <a:pt x="161" y="414"/>
                    </a:cubicBezTo>
                    <a:lnTo>
                      <a:pt x="215" y="389"/>
                    </a:lnTo>
                    <a:cubicBezTo>
                      <a:pt x="226" y="383"/>
                      <a:pt x="238" y="376"/>
                      <a:pt x="248" y="367"/>
                    </a:cubicBezTo>
                    <a:cubicBezTo>
                      <a:pt x="258" y="360"/>
                      <a:pt x="266" y="351"/>
                      <a:pt x="271" y="341"/>
                    </a:cubicBezTo>
                    <a:cubicBezTo>
                      <a:pt x="277" y="330"/>
                      <a:pt x="281" y="318"/>
                      <a:pt x="284" y="305"/>
                    </a:cubicBezTo>
                    <a:cubicBezTo>
                      <a:pt x="295" y="246"/>
                      <a:pt x="284" y="183"/>
                      <a:pt x="254" y="131"/>
                    </a:cubicBezTo>
                    <a:cubicBezTo>
                      <a:pt x="228" y="89"/>
                      <a:pt x="192" y="54"/>
                      <a:pt x="148" y="31"/>
                    </a:cubicBezTo>
                    <a:cubicBezTo>
                      <a:pt x="113" y="10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7"/>
              <p:cNvSpPr/>
              <p:nvPr/>
            </p:nvSpPr>
            <p:spPr>
              <a:xfrm>
                <a:off x="4160025" y="1540900"/>
                <a:ext cx="7400" cy="15050"/>
              </a:xfrm>
              <a:custGeom>
                <a:rect b="b" l="l" r="r" t="t"/>
                <a:pathLst>
                  <a:path extrusionOk="0" h="602" w="296">
                    <a:moveTo>
                      <a:pt x="129" y="90"/>
                    </a:moveTo>
                    <a:cubicBezTo>
                      <a:pt x="136" y="90"/>
                      <a:pt x="143" y="92"/>
                      <a:pt x="148" y="96"/>
                    </a:cubicBezTo>
                    <a:cubicBezTo>
                      <a:pt x="158" y="102"/>
                      <a:pt x="167" y="109"/>
                      <a:pt x="174" y="118"/>
                    </a:cubicBezTo>
                    <a:cubicBezTo>
                      <a:pt x="181" y="128"/>
                      <a:pt x="187" y="140"/>
                      <a:pt x="190" y="153"/>
                    </a:cubicBezTo>
                    <a:cubicBezTo>
                      <a:pt x="195" y="170"/>
                      <a:pt x="197" y="189"/>
                      <a:pt x="197" y="208"/>
                    </a:cubicBezTo>
                    <a:cubicBezTo>
                      <a:pt x="200" y="231"/>
                      <a:pt x="200" y="260"/>
                      <a:pt x="200" y="293"/>
                    </a:cubicBezTo>
                    <a:lnTo>
                      <a:pt x="200" y="351"/>
                    </a:lnTo>
                    <a:cubicBezTo>
                      <a:pt x="200" y="388"/>
                      <a:pt x="199" y="415"/>
                      <a:pt x="197" y="438"/>
                    </a:cubicBezTo>
                    <a:cubicBezTo>
                      <a:pt x="196" y="456"/>
                      <a:pt x="195" y="473"/>
                      <a:pt x="189" y="489"/>
                    </a:cubicBezTo>
                    <a:cubicBezTo>
                      <a:pt x="186" y="501"/>
                      <a:pt x="180" y="508"/>
                      <a:pt x="173" y="511"/>
                    </a:cubicBezTo>
                    <a:cubicBezTo>
                      <a:pt x="164" y="511"/>
                      <a:pt x="155" y="509"/>
                      <a:pt x="148" y="504"/>
                    </a:cubicBezTo>
                    <a:cubicBezTo>
                      <a:pt x="138" y="498"/>
                      <a:pt x="129" y="491"/>
                      <a:pt x="122" y="482"/>
                    </a:cubicBezTo>
                    <a:cubicBezTo>
                      <a:pt x="115" y="472"/>
                      <a:pt x="109" y="460"/>
                      <a:pt x="106" y="447"/>
                    </a:cubicBezTo>
                    <a:cubicBezTo>
                      <a:pt x="102" y="430"/>
                      <a:pt x="99" y="411"/>
                      <a:pt x="99" y="392"/>
                    </a:cubicBezTo>
                    <a:cubicBezTo>
                      <a:pt x="96" y="369"/>
                      <a:pt x="96" y="341"/>
                      <a:pt x="96" y="306"/>
                    </a:cubicBezTo>
                    <a:lnTo>
                      <a:pt x="96" y="248"/>
                    </a:lnTo>
                    <a:cubicBezTo>
                      <a:pt x="96" y="214"/>
                      <a:pt x="97" y="185"/>
                      <a:pt x="99" y="163"/>
                    </a:cubicBezTo>
                    <a:cubicBezTo>
                      <a:pt x="100" y="145"/>
                      <a:pt x="102" y="128"/>
                      <a:pt x="107" y="111"/>
                    </a:cubicBezTo>
                    <a:cubicBezTo>
                      <a:pt x="110" y="99"/>
                      <a:pt x="116" y="92"/>
                      <a:pt x="122" y="90"/>
                    </a:cubicBezTo>
                    <a:cubicBezTo>
                      <a:pt x="124" y="90"/>
                      <a:pt x="127" y="90"/>
                      <a:pt x="129" y="90"/>
                    </a:cubicBezTo>
                    <a:close/>
                    <a:moveTo>
                      <a:pt x="79" y="1"/>
                    </a:moveTo>
                    <a:cubicBezTo>
                      <a:pt x="75" y="1"/>
                      <a:pt x="71" y="1"/>
                      <a:pt x="67" y="2"/>
                    </a:cubicBezTo>
                    <a:cubicBezTo>
                      <a:pt x="47" y="6"/>
                      <a:pt x="31" y="21"/>
                      <a:pt x="22" y="41"/>
                    </a:cubicBezTo>
                    <a:cubicBezTo>
                      <a:pt x="12" y="66"/>
                      <a:pt x="6" y="95"/>
                      <a:pt x="5" y="122"/>
                    </a:cubicBezTo>
                    <a:cubicBezTo>
                      <a:pt x="2" y="156"/>
                      <a:pt x="0" y="192"/>
                      <a:pt x="0" y="228"/>
                    </a:cubicBezTo>
                    <a:cubicBezTo>
                      <a:pt x="0" y="270"/>
                      <a:pt x="3" y="312"/>
                      <a:pt x="7" y="354"/>
                    </a:cubicBezTo>
                    <a:cubicBezTo>
                      <a:pt x="10" y="386"/>
                      <a:pt x="19" y="418"/>
                      <a:pt x="31" y="450"/>
                    </a:cubicBezTo>
                    <a:cubicBezTo>
                      <a:pt x="42" y="476"/>
                      <a:pt x="57" y="501"/>
                      <a:pt x="76" y="522"/>
                    </a:cubicBezTo>
                    <a:cubicBezTo>
                      <a:pt x="97" y="543"/>
                      <a:pt x="121" y="562"/>
                      <a:pt x="147" y="576"/>
                    </a:cubicBezTo>
                    <a:cubicBezTo>
                      <a:pt x="175" y="592"/>
                      <a:pt x="198" y="601"/>
                      <a:pt x="216" y="601"/>
                    </a:cubicBezTo>
                    <a:cubicBezTo>
                      <a:pt x="221" y="601"/>
                      <a:pt x="225" y="601"/>
                      <a:pt x="229" y="599"/>
                    </a:cubicBezTo>
                    <a:cubicBezTo>
                      <a:pt x="250" y="595"/>
                      <a:pt x="266" y="580"/>
                      <a:pt x="274" y="562"/>
                    </a:cubicBezTo>
                    <a:cubicBezTo>
                      <a:pt x="284" y="536"/>
                      <a:pt x="292" y="508"/>
                      <a:pt x="292" y="479"/>
                    </a:cubicBezTo>
                    <a:cubicBezTo>
                      <a:pt x="295" y="446"/>
                      <a:pt x="296" y="411"/>
                      <a:pt x="296" y="373"/>
                    </a:cubicBezTo>
                    <a:cubicBezTo>
                      <a:pt x="296" y="331"/>
                      <a:pt x="295" y="289"/>
                      <a:pt x="289" y="247"/>
                    </a:cubicBezTo>
                    <a:cubicBezTo>
                      <a:pt x="286" y="214"/>
                      <a:pt x="277" y="182"/>
                      <a:pt x="266" y="151"/>
                    </a:cubicBezTo>
                    <a:cubicBezTo>
                      <a:pt x="254" y="125"/>
                      <a:pt x="239" y="100"/>
                      <a:pt x="221" y="79"/>
                    </a:cubicBezTo>
                    <a:cubicBezTo>
                      <a:pt x="199" y="58"/>
                      <a:pt x="176" y="40"/>
                      <a:pt x="150" y="25"/>
                    </a:cubicBezTo>
                    <a:cubicBezTo>
                      <a:pt x="120" y="9"/>
                      <a:pt x="97" y="1"/>
                      <a:pt x="79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7"/>
              <p:cNvSpPr/>
              <p:nvPr/>
            </p:nvSpPr>
            <p:spPr>
              <a:xfrm>
                <a:off x="4168000" y="1545500"/>
                <a:ext cx="7425" cy="15025"/>
              </a:xfrm>
              <a:custGeom>
                <a:rect b="b" l="l" r="r" t="t"/>
                <a:pathLst>
                  <a:path extrusionOk="0" h="601" w="297">
                    <a:moveTo>
                      <a:pt x="127" y="90"/>
                    </a:moveTo>
                    <a:cubicBezTo>
                      <a:pt x="135" y="90"/>
                      <a:pt x="142" y="93"/>
                      <a:pt x="148" y="96"/>
                    </a:cubicBezTo>
                    <a:cubicBezTo>
                      <a:pt x="158" y="102"/>
                      <a:pt x="167" y="109"/>
                      <a:pt x="174" y="118"/>
                    </a:cubicBezTo>
                    <a:cubicBezTo>
                      <a:pt x="181" y="128"/>
                      <a:pt x="187" y="140"/>
                      <a:pt x="190" y="153"/>
                    </a:cubicBezTo>
                    <a:cubicBezTo>
                      <a:pt x="195" y="172"/>
                      <a:pt x="197" y="191"/>
                      <a:pt x="197" y="209"/>
                    </a:cubicBezTo>
                    <a:cubicBezTo>
                      <a:pt x="200" y="231"/>
                      <a:pt x="200" y="260"/>
                      <a:pt x="200" y="294"/>
                    </a:cubicBezTo>
                    <a:lnTo>
                      <a:pt x="200" y="353"/>
                    </a:lnTo>
                    <a:cubicBezTo>
                      <a:pt x="200" y="388"/>
                      <a:pt x="199" y="415"/>
                      <a:pt x="197" y="439"/>
                    </a:cubicBezTo>
                    <a:cubicBezTo>
                      <a:pt x="196" y="456"/>
                      <a:pt x="195" y="473"/>
                      <a:pt x="189" y="489"/>
                    </a:cubicBezTo>
                    <a:cubicBezTo>
                      <a:pt x="186" y="502"/>
                      <a:pt x="180" y="508"/>
                      <a:pt x="174" y="511"/>
                    </a:cubicBezTo>
                    <a:cubicBezTo>
                      <a:pt x="172" y="511"/>
                      <a:pt x="171" y="511"/>
                      <a:pt x="169" y="511"/>
                    </a:cubicBezTo>
                    <a:cubicBezTo>
                      <a:pt x="161" y="511"/>
                      <a:pt x="154" y="509"/>
                      <a:pt x="148" y="505"/>
                    </a:cubicBezTo>
                    <a:cubicBezTo>
                      <a:pt x="138" y="499"/>
                      <a:pt x="129" y="492"/>
                      <a:pt x="122" y="483"/>
                    </a:cubicBezTo>
                    <a:cubicBezTo>
                      <a:pt x="115" y="473"/>
                      <a:pt x="109" y="460"/>
                      <a:pt x="106" y="449"/>
                    </a:cubicBezTo>
                    <a:cubicBezTo>
                      <a:pt x="102" y="430"/>
                      <a:pt x="99" y="411"/>
                      <a:pt x="99" y="392"/>
                    </a:cubicBezTo>
                    <a:cubicBezTo>
                      <a:pt x="96" y="370"/>
                      <a:pt x="96" y="341"/>
                      <a:pt x="96" y="308"/>
                    </a:cubicBezTo>
                    <a:lnTo>
                      <a:pt x="96" y="249"/>
                    </a:lnTo>
                    <a:cubicBezTo>
                      <a:pt x="96" y="214"/>
                      <a:pt x="97" y="185"/>
                      <a:pt x="99" y="163"/>
                    </a:cubicBezTo>
                    <a:cubicBezTo>
                      <a:pt x="99" y="146"/>
                      <a:pt x="102" y="128"/>
                      <a:pt x="106" y="111"/>
                    </a:cubicBezTo>
                    <a:cubicBezTo>
                      <a:pt x="110" y="99"/>
                      <a:pt x="116" y="93"/>
                      <a:pt x="122" y="91"/>
                    </a:cubicBezTo>
                    <a:cubicBezTo>
                      <a:pt x="124" y="90"/>
                      <a:pt x="126" y="90"/>
                      <a:pt x="127" y="90"/>
                    </a:cubicBezTo>
                    <a:close/>
                    <a:moveTo>
                      <a:pt x="79" y="1"/>
                    </a:moveTo>
                    <a:cubicBezTo>
                      <a:pt x="75" y="1"/>
                      <a:pt x="71" y="1"/>
                      <a:pt x="67" y="2"/>
                    </a:cubicBezTo>
                    <a:cubicBezTo>
                      <a:pt x="47" y="6"/>
                      <a:pt x="31" y="21"/>
                      <a:pt x="22" y="40"/>
                    </a:cubicBezTo>
                    <a:cubicBezTo>
                      <a:pt x="12" y="66"/>
                      <a:pt x="6" y="95"/>
                      <a:pt x="5" y="122"/>
                    </a:cubicBezTo>
                    <a:cubicBezTo>
                      <a:pt x="2" y="156"/>
                      <a:pt x="0" y="192"/>
                      <a:pt x="0" y="228"/>
                    </a:cubicBezTo>
                    <a:cubicBezTo>
                      <a:pt x="0" y="270"/>
                      <a:pt x="3" y="312"/>
                      <a:pt x="7" y="354"/>
                    </a:cubicBezTo>
                    <a:cubicBezTo>
                      <a:pt x="10" y="386"/>
                      <a:pt x="19" y="418"/>
                      <a:pt x="31" y="449"/>
                    </a:cubicBezTo>
                    <a:cubicBezTo>
                      <a:pt x="42" y="476"/>
                      <a:pt x="57" y="501"/>
                      <a:pt x="76" y="521"/>
                    </a:cubicBezTo>
                    <a:cubicBezTo>
                      <a:pt x="97" y="543"/>
                      <a:pt x="121" y="562"/>
                      <a:pt x="147" y="576"/>
                    </a:cubicBezTo>
                    <a:cubicBezTo>
                      <a:pt x="176" y="593"/>
                      <a:pt x="199" y="601"/>
                      <a:pt x="217" y="601"/>
                    </a:cubicBezTo>
                    <a:cubicBezTo>
                      <a:pt x="222" y="601"/>
                      <a:pt x="226" y="600"/>
                      <a:pt x="229" y="599"/>
                    </a:cubicBezTo>
                    <a:cubicBezTo>
                      <a:pt x="250" y="595"/>
                      <a:pt x="266" y="581"/>
                      <a:pt x="274" y="562"/>
                    </a:cubicBezTo>
                    <a:cubicBezTo>
                      <a:pt x="284" y="536"/>
                      <a:pt x="292" y="508"/>
                      <a:pt x="292" y="479"/>
                    </a:cubicBezTo>
                    <a:cubicBezTo>
                      <a:pt x="295" y="446"/>
                      <a:pt x="296" y="411"/>
                      <a:pt x="296" y="373"/>
                    </a:cubicBezTo>
                    <a:cubicBezTo>
                      <a:pt x="296" y="331"/>
                      <a:pt x="293" y="289"/>
                      <a:pt x="289" y="247"/>
                    </a:cubicBezTo>
                    <a:cubicBezTo>
                      <a:pt x="286" y="215"/>
                      <a:pt x="277" y="182"/>
                      <a:pt x="266" y="151"/>
                    </a:cubicBezTo>
                    <a:cubicBezTo>
                      <a:pt x="255" y="125"/>
                      <a:pt x="239" y="101"/>
                      <a:pt x="221" y="79"/>
                    </a:cubicBezTo>
                    <a:cubicBezTo>
                      <a:pt x="199" y="59"/>
                      <a:pt x="176" y="40"/>
                      <a:pt x="150" y="25"/>
                    </a:cubicBezTo>
                    <a:cubicBezTo>
                      <a:pt x="121" y="9"/>
                      <a:pt x="98" y="1"/>
                      <a:pt x="79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282" name="Google Shape;282;p27"/>
          <p:cNvCxnSpPr/>
          <p:nvPr/>
        </p:nvCxnSpPr>
        <p:spPr>
          <a:xfrm>
            <a:off x="1095795" y="3201250"/>
            <a:ext cx="0" cy="377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 txBox="1"/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SURVEY RESPONSE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88" name="Google Shape;288;p28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F4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50" y="1142050"/>
            <a:ext cx="3947526" cy="17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050" y="3001050"/>
            <a:ext cx="3947525" cy="17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2875" y="3008525"/>
            <a:ext cx="4325475" cy="17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2877" y="1113852"/>
            <a:ext cx="4325475" cy="17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/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SURVEY RESPONSE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98" name="Google Shape;298;p29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F4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700" y="1397201"/>
            <a:ext cx="3910275" cy="18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848" y="1397200"/>
            <a:ext cx="4145326" cy="18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700" y="3318102"/>
            <a:ext cx="3910275" cy="1694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 txBox="1"/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SURVEY INFERENCE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07" name="Google Shape;307;p30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F4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0"/>
          <p:cNvSpPr txBox="1"/>
          <p:nvPr>
            <p:ph idx="4294967295" type="ctrTitle"/>
          </p:nvPr>
        </p:nvSpPr>
        <p:spPr>
          <a:xfrm>
            <a:off x="687300" y="1251375"/>
            <a:ext cx="7769400" cy="3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0" lang="en" sz="1700"/>
              <a:t>PEOPLE ARE CONCERNED ABOUT </a:t>
            </a:r>
            <a:r>
              <a:rPr lang="en" sz="1700"/>
              <a:t>AVOIDING UNNECESSARY HUMAN INTERACTION EVEN AFTER COVID-19.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b="0" lang="en" sz="1700"/>
              <a:t>PEOPLE ARE MORE CONCERNED ABOUT </a:t>
            </a:r>
            <a:r>
              <a:rPr lang="en" sz="1700"/>
              <a:t>COST OF SET-UP AND THE </a:t>
            </a:r>
            <a:r>
              <a:rPr lang="en" sz="1700"/>
              <a:t>EFFICIENCY</a:t>
            </a:r>
            <a:r>
              <a:rPr b="0" lang="en" sz="1700"/>
              <a:t> OF STAFFLESS HOTELS.</a:t>
            </a:r>
            <a:endParaRPr b="0" sz="1700"/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b="0" lang="en" sz="1700"/>
              <a:t>PEOPLE ARE MORE </a:t>
            </a:r>
            <a:r>
              <a:rPr lang="en" sz="1700"/>
              <a:t>COMFORTABLE</a:t>
            </a:r>
            <a:r>
              <a:rPr lang="en" sz="1700"/>
              <a:t> CHECKING IN BY SCANNING A QR CODE</a:t>
            </a:r>
            <a:r>
              <a:rPr b="0" lang="en" sz="1700"/>
              <a:t>.</a:t>
            </a:r>
            <a:endParaRPr b="0" sz="1700"/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b="0" lang="en" sz="1700"/>
              <a:t>PEOPLE ARE COMFORTABLE REQUESTING </a:t>
            </a:r>
            <a:r>
              <a:rPr lang="en" sz="1700"/>
              <a:t>SERVICES THROUGH THEIR MOBILE PHONE</a:t>
            </a:r>
            <a:r>
              <a:rPr b="0" lang="en" sz="1700"/>
              <a:t>.</a:t>
            </a:r>
            <a:endParaRPr b="0" sz="1700"/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700"/>
              <a:buChar char="●"/>
            </a:pPr>
            <a:r>
              <a:rPr lang="en" sz="1700"/>
              <a:t>THE MARKET IS READY TO ACCEPT</a:t>
            </a:r>
            <a:r>
              <a:rPr b="0" lang="en" sz="1700"/>
              <a:t> A STAFFLESS HOTEL AFTER THE COVID-19 SITUATION.</a:t>
            </a:r>
            <a:endParaRPr b="0"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"/>
          <p:cNvSpPr txBox="1"/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EXISTING PRODUCTS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14" name="Google Shape;314;p31"/>
          <p:cNvSpPr txBox="1"/>
          <p:nvPr>
            <p:ph idx="4294967295" type="ctrTitle"/>
          </p:nvPr>
        </p:nvSpPr>
        <p:spPr>
          <a:xfrm>
            <a:off x="365900" y="1483375"/>
            <a:ext cx="4075200" cy="25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0" lang="en" sz="1500"/>
              <a:t>THERE ARE ALREADY PRE-EXISTING</a:t>
            </a:r>
            <a:endParaRPr b="0"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/>
              <a:t>STAFFLESS HOTELS IN </a:t>
            </a:r>
            <a:r>
              <a:rPr lang="en" sz="1500"/>
              <a:t>EUROPE , NORTH AMERICA , AUSTRALIA AND JAPAN.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0" lang="en" sz="1500"/>
              <a:t>THE EXISTING TECHNOLOGIES  USED ABROAD </a:t>
            </a:r>
            <a:r>
              <a:rPr lang="en" sz="1500"/>
              <a:t>CANNOT BE EASILY DEPLOYED IN SMALL AND MEDIUM SCALE HOTELS IN INDIA </a:t>
            </a:r>
            <a:r>
              <a:rPr b="0" lang="en" sz="1500"/>
              <a:t>BECAUSE OF </a:t>
            </a:r>
            <a:r>
              <a:rPr lang="en" sz="1500"/>
              <a:t>HIGH SET-UP COSTS AND INFRASTRUCTURAL NEEDS</a:t>
            </a:r>
            <a:endParaRPr sz="1500"/>
          </a:p>
        </p:txBody>
      </p:sp>
      <p:grpSp>
        <p:nvGrpSpPr>
          <p:cNvPr id="315" name="Google Shape;315;p31"/>
          <p:cNvGrpSpPr/>
          <p:nvPr/>
        </p:nvGrpSpPr>
        <p:grpSpPr>
          <a:xfrm>
            <a:off x="4801964" y="1635081"/>
            <a:ext cx="4260968" cy="2269973"/>
            <a:chOff x="233350" y="949250"/>
            <a:chExt cx="7137300" cy="3802300"/>
          </a:xfrm>
        </p:grpSpPr>
        <p:sp>
          <p:nvSpPr>
            <p:cNvPr id="316" name="Google Shape;316;p31"/>
            <p:cNvSpPr/>
            <p:nvPr/>
          </p:nvSpPr>
          <p:spPr>
            <a:xfrm>
              <a:off x="4428450" y="2808675"/>
              <a:ext cx="1478900" cy="330100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2909400" y="1076125"/>
              <a:ext cx="4118650" cy="3109225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5913800" y="3523050"/>
              <a:ext cx="1109075" cy="813875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6442175" y="3238700"/>
              <a:ext cx="571625" cy="311800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5898675" y="3029225"/>
              <a:ext cx="282150" cy="318450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5544400" y="3065225"/>
              <a:ext cx="541800" cy="430700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4388700" y="3530600"/>
              <a:ext cx="227275" cy="395425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6438300" y="1893850"/>
              <a:ext cx="267450" cy="418275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6901875" y="4220725"/>
              <a:ext cx="468775" cy="354550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6306100" y="2654825"/>
              <a:ext cx="232875" cy="385425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6139750" y="3178550"/>
              <a:ext cx="185375" cy="227425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4320000" y="1079225"/>
              <a:ext cx="260125" cy="163000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3605850" y="1017225"/>
              <a:ext cx="246275" cy="88775"/>
            </a:xfrm>
            <a:custGeom>
              <a:rect b="b" l="l" r="r" t="t"/>
              <a:pathLst>
                <a:path extrusionOk="0" h="3551" w="9851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3161275" y="1612775"/>
              <a:ext cx="115825" cy="11582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6082850" y="3458350"/>
              <a:ext cx="215350" cy="82375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5726825" y="1103850"/>
              <a:ext cx="262175" cy="54825"/>
            </a:xfrm>
            <a:custGeom>
              <a:rect b="b" l="l" r="r" t="t"/>
              <a:pathLst>
                <a:path extrusionOk="0" h="2193" w="10487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6497925" y="4391525"/>
              <a:ext cx="125725" cy="97375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5334875" y="2906300"/>
              <a:ext cx="82100" cy="128050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4869125" y="997550"/>
              <a:ext cx="160750" cy="66150"/>
            </a:xfrm>
            <a:custGeom>
              <a:rect b="b" l="l" r="r" t="t"/>
              <a:pathLst>
                <a:path extrusionOk="0" h="2646" w="643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3763550" y="998475"/>
              <a:ext cx="117975" cy="55725"/>
            </a:xfrm>
            <a:custGeom>
              <a:rect b="b" l="l" r="r" t="t"/>
              <a:pathLst>
                <a:path extrusionOk="0" h="2229" w="4719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6244750" y="3463175"/>
              <a:ext cx="127900" cy="76650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6286725" y="2464325"/>
              <a:ext cx="67775" cy="93850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6279300" y="2861375"/>
              <a:ext cx="75625" cy="97275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4145025" y="994975"/>
              <a:ext cx="111500" cy="47325"/>
            </a:xfrm>
            <a:custGeom>
              <a:rect b="b" l="l" r="r" t="t"/>
              <a:pathLst>
                <a:path extrusionOk="0" h="1893" w="446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7213625" y="3803350"/>
              <a:ext cx="74075" cy="80050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6542025" y="3118350"/>
              <a:ext cx="66075" cy="79800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4278100" y="987200"/>
              <a:ext cx="87225" cy="50150"/>
            </a:xfrm>
            <a:custGeom>
              <a:rect b="b" l="l" r="r" t="t"/>
              <a:pathLst>
                <a:path extrusionOk="0" h="2006" w="3489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6595650" y="1204100"/>
              <a:ext cx="81075" cy="41800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5040350" y="1034625"/>
              <a:ext cx="81550" cy="46975"/>
            </a:xfrm>
            <a:custGeom>
              <a:rect b="b" l="l" r="r" t="t"/>
              <a:pathLst>
                <a:path extrusionOk="0" h="1879" w="3262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6380950" y="3302475"/>
              <a:ext cx="77800" cy="40225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4384825" y="996700"/>
              <a:ext cx="62025" cy="39775"/>
            </a:xfrm>
            <a:custGeom>
              <a:rect b="b" l="l" r="r" t="t"/>
              <a:pathLst>
                <a:path extrusionOk="0" h="1591" w="2481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2100625" y="1004500"/>
              <a:ext cx="520200" cy="95050"/>
            </a:xfrm>
            <a:custGeom>
              <a:rect b="b" l="l" r="r" t="t"/>
              <a:pathLst>
                <a:path extrusionOk="0" h="3802" w="20808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233350" y="949250"/>
              <a:ext cx="3232550" cy="3802300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1581325" y="1051125"/>
              <a:ext cx="283000" cy="91675"/>
            </a:xfrm>
            <a:custGeom>
              <a:rect b="b" l="l" r="r" t="t"/>
              <a:pathLst>
                <a:path extrusionOk="0" h="3667" w="1132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3144425" y="1319375"/>
              <a:ext cx="213450" cy="95575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1453000" y="2509000"/>
              <a:ext cx="263575" cy="113100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1880725" y="1020350"/>
              <a:ext cx="162025" cy="112025"/>
            </a:xfrm>
            <a:custGeom>
              <a:rect b="b" l="l" r="r" t="t"/>
              <a:pathLst>
                <a:path extrusionOk="0" h="4481" w="6481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1688900" y="2603450"/>
              <a:ext cx="165050" cy="73950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1922200" y="1344925"/>
              <a:ext cx="129625" cy="64525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1787825" y="1030550"/>
              <a:ext cx="94250" cy="44825"/>
            </a:xfrm>
            <a:custGeom>
              <a:rect b="b" l="l" r="r" t="t"/>
              <a:pathLst>
                <a:path extrusionOk="0" h="1793" w="377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1870350" y="2639275"/>
              <a:ext cx="59225" cy="44325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2264800" y="4630125"/>
              <a:ext cx="62675" cy="39225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1604225" y="2645350"/>
              <a:ext cx="56175" cy="38275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7045475" y="3384250"/>
              <a:ext cx="47375" cy="53550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4291500" y="1250400"/>
              <a:ext cx="54900" cy="37900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6323375" y="3314875"/>
              <a:ext cx="50125" cy="37325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6680225" y="1890750"/>
              <a:ext cx="46075" cy="42200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3550975" y="1955400"/>
              <a:ext cx="53600" cy="126175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3910000" y="2161475"/>
              <a:ext cx="93775" cy="45400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4125600" y="2173875"/>
              <a:ext cx="50575" cy="37600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3415775" y="2038325"/>
              <a:ext cx="44925" cy="38175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" name="Google Shape;367;p31"/>
          <p:cNvSpPr/>
          <p:nvPr/>
        </p:nvSpPr>
        <p:spPr>
          <a:xfrm>
            <a:off x="5561538" y="2291985"/>
            <a:ext cx="198600" cy="198600"/>
          </a:xfrm>
          <a:prstGeom prst="rect">
            <a:avLst/>
          </a:prstGeom>
          <a:solidFill>
            <a:srgbClr val="FF4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1"/>
          <p:cNvSpPr/>
          <p:nvPr/>
        </p:nvSpPr>
        <p:spPr>
          <a:xfrm>
            <a:off x="6713720" y="2165701"/>
            <a:ext cx="198600" cy="198600"/>
          </a:xfrm>
          <a:prstGeom prst="rect">
            <a:avLst/>
          </a:prstGeom>
          <a:solidFill>
            <a:srgbClr val="FF4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1"/>
          <p:cNvSpPr/>
          <p:nvPr/>
        </p:nvSpPr>
        <p:spPr>
          <a:xfrm>
            <a:off x="8590731" y="3250920"/>
            <a:ext cx="198600" cy="198600"/>
          </a:xfrm>
          <a:prstGeom prst="rect">
            <a:avLst/>
          </a:prstGeom>
          <a:solidFill>
            <a:srgbClr val="FF4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1"/>
          <p:cNvSpPr/>
          <p:nvPr/>
        </p:nvSpPr>
        <p:spPr>
          <a:xfrm>
            <a:off x="8460925" y="2640591"/>
            <a:ext cx="198600" cy="198600"/>
          </a:xfrm>
          <a:prstGeom prst="rect">
            <a:avLst/>
          </a:prstGeom>
          <a:solidFill>
            <a:srgbClr val="FF4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1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F4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"/>
          <p:cNvSpPr txBox="1"/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BUSINESS MODEL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77" name="Google Shape;377;p32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F4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38" y="1093450"/>
            <a:ext cx="8139925" cy="38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3875" y="271600"/>
            <a:ext cx="758650" cy="7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33"/>
          <p:cNvGrpSpPr/>
          <p:nvPr/>
        </p:nvGrpSpPr>
        <p:grpSpPr>
          <a:xfrm>
            <a:off x="5895630" y="2236787"/>
            <a:ext cx="2311339" cy="1583151"/>
            <a:chOff x="6391200" y="2366900"/>
            <a:chExt cx="430425" cy="294825"/>
          </a:xfrm>
        </p:grpSpPr>
        <p:sp>
          <p:nvSpPr>
            <p:cNvPr id="385" name="Google Shape;385;p33"/>
            <p:cNvSpPr/>
            <p:nvPr/>
          </p:nvSpPr>
          <p:spPr>
            <a:xfrm>
              <a:off x="6391200" y="2456850"/>
              <a:ext cx="430425" cy="204875"/>
            </a:xfrm>
            <a:custGeom>
              <a:rect b="b" l="l" r="r" t="t"/>
              <a:pathLst>
                <a:path extrusionOk="0" h="8195" w="17217">
                  <a:moveTo>
                    <a:pt x="8608" y="1"/>
                  </a:moveTo>
                  <a:cubicBezTo>
                    <a:pt x="6602" y="1"/>
                    <a:pt x="4595" y="401"/>
                    <a:pt x="3063" y="1201"/>
                  </a:cubicBezTo>
                  <a:cubicBezTo>
                    <a:pt x="1" y="2801"/>
                    <a:pt x="1" y="5394"/>
                    <a:pt x="3063" y="6995"/>
                  </a:cubicBezTo>
                  <a:cubicBezTo>
                    <a:pt x="4595" y="7795"/>
                    <a:pt x="6602" y="8195"/>
                    <a:pt x="8608" y="8195"/>
                  </a:cubicBezTo>
                  <a:cubicBezTo>
                    <a:pt x="10615" y="8195"/>
                    <a:pt x="12622" y="7795"/>
                    <a:pt x="14154" y="6995"/>
                  </a:cubicBezTo>
                  <a:cubicBezTo>
                    <a:pt x="17216" y="5394"/>
                    <a:pt x="17216" y="2801"/>
                    <a:pt x="14154" y="1201"/>
                  </a:cubicBezTo>
                  <a:cubicBezTo>
                    <a:pt x="12622" y="401"/>
                    <a:pt x="10615" y="1"/>
                    <a:pt x="8608" y="1"/>
                  </a:cubicBezTo>
                  <a:close/>
                </a:path>
              </a:pathLst>
            </a:cu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6703525" y="2413150"/>
              <a:ext cx="7075" cy="16300"/>
            </a:xfrm>
            <a:custGeom>
              <a:rect b="b" l="l" r="r" t="t"/>
              <a:pathLst>
                <a:path extrusionOk="0" h="652" w="283">
                  <a:moveTo>
                    <a:pt x="0" y="1"/>
                  </a:moveTo>
                  <a:lnTo>
                    <a:pt x="0" y="489"/>
                  </a:lnTo>
                  <a:lnTo>
                    <a:pt x="283" y="652"/>
                  </a:lnTo>
                  <a:lnTo>
                    <a:pt x="283" y="1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6550725" y="2366900"/>
              <a:ext cx="152825" cy="197525"/>
            </a:xfrm>
            <a:custGeom>
              <a:rect b="b" l="l" r="r" t="t"/>
              <a:pathLst>
                <a:path extrusionOk="0" h="7901" w="6113">
                  <a:moveTo>
                    <a:pt x="4844" y="0"/>
                  </a:moveTo>
                  <a:cubicBezTo>
                    <a:pt x="4819" y="0"/>
                    <a:pt x="4793" y="7"/>
                    <a:pt x="4769" y="22"/>
                  </a:cubicBezTo>
                  <a:lnTo>
                    <a:pt x="263" y="2625"/>
                  </a:lnTo>
                  <a:cubicBezTo>
                    <a:pt x="87" y="2726"/>
                    <a:pt x="0" y="2858"/>
                    <a:pt x="0" y="2989"/>
                  </a:cubicBezTo>
                  <a:lnTo>
                    <a:pt x="0" y="7383"/>
                  </a:lnTo>
                  <a:cubicBezTo>
                    <a:pt x="0" y="7514"/>
                    <a:pt x="87" y="7645"/>
                    <a:pt x="263" y="7746"/>
                  </a:cubicBezTo>
                  <a:lnTo>
                    <a:pt x="268" y="7749"/>
                  </a:lnTo>
                  <a:cubicBezTo>
                    <a:pt x="442" y="7850"/>
                    <a:pt x="671" y="7901"/>
                    <a:pt x="899" y="7901"/>
                  </a:cubicBezTo>
                  <a:cubicBezTo>
                    <a:pt x="1128" y="7901"/>
                    <a:pt x="1356" y="7850"/>
                    <a:pt x="1530" y="7749"/>
                  </a:cubicBezTo>
                  <a:lnTo>
                    <a:pt x="6037" y="5148"/>
                  </a:lnTo>
                  <a:cubicBezTo>
                    <a:pt x="6082" y="5119"/>
                    <a:pt x="6109" y="5071"/>
                    <a:pt x="6112" y="5017"/>
                  </a:cubicBezTo>
                  <a:lnTo>
                    <a:pt x="6112" y="712"/>
                  </a:lnTo>
                  <a:lnTo>
                    <a:pt x="6041" y="672"/>
                  </a:lnTo>
                  <a:cubicBezTo>
                    <a:pt x="6019" y="660"/>
                    <a:pt x="5996" y="655"/>
                    <a:pt x="5972" y="655"/>
                  </a:cubicBezTo>
                  <a:cubicBezTo>
                    <a:pt x="5946" y="655"/>
                    <a:pt x="5920" y="661"/>
                    <a:pt x="5896" y="673"/>
                  </a:cubicBezTo>
                  <a:lnTo>
                    <a:pt x="4986" y="1199"/>
                  </a:lnTo>
                  <a:lnTo>
                    <a:pt x="4986" y="147"/>
                  </a:lnTo>
                  <a:cubicBezTo>
                    <a:pt x="4989" y="62"/>
                    <a:pt x="4919" y="0"/>
                    <a:pt x="4844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6548575" y="2367000"/>
              <a:ext cx="154175" cy="87600"/>
            </a:xfrm>
            <a:custGeom>
              <a:rect b="b" l="l" r="r" t="t"/>
              <a:pathLst>
                <a:path extrusionOk="0" h="3504" w="6167">
                  <a:moveTo>
                    <a:pt x="4930" y="1"/>
                  </a:moveTo>
                  <a:cubicBezTo>
                    <a:pt x="4904" y="1"/>
                    <a:pt x="4879" y="7"/>
                    <a:pt x="4855" y="19"/>
                  </a:cubicBezTo>
                  <a:lnTo>
                    <a:pt x="349" y="2621"/>
                  </a:lnTo>
                  <a:cubicBezTo>
                    <a:pt x="1" y="2821"/>
                    <a:pt x="1" y="3149"/>
                    <a:pt x="349" y="3350"/>
                  </a:cubicBezTo>
                  <a:lnTo>
                    <a:pt x="356" y="3353"/>
                  </a:lnTo>
                  <a:cubicBezTo>
                    <a:pt x="529" y="3453"/>
                    <a:pt x="758" y="3503"/>
                    <a:pt x="986" y="3503"/>
                  </a:cubicBezTo>
                  <a:cubicBezTo>
                    <a:pt x="1215" y="3503"/>
                    <a:pt x="1443" y="3453"/>
                    <a:pt x="1617" y="3353"/>
                  </a:cubicBezTo>
                  <a:lnTo>
                    <a:pt x="6123" y="750"/>
                  </a:lnTo>
                  <a:cubicBezTo>
                    <a:pt x="6163" y="727"/>
                    <a:pt x="6166" y="689"/>
                    <a:pt x="6127" y="666"/>
                  </a:cubicBezTo>
                  <a:cubicBezTo>
                    <a:pt x="6105" y="656"/>
                    <a:pt x="6081" y="651"/>
                    <a:pt x="6058" y="651"/>
                  </a:cubicBezTo>
                  <a:cubicBezTo>
                    <a:pt x="6032" y="651"/>
                    <a:pt x="6006" y="657"/>
                    <a:pt x="5982" y="669"/>
                  </a:cubicBezTo>
                  <a:lnTo>
                    <a:pt x="1600" y="3199"/>
                  </a:lnTo>
                  <a:cubicBezTo>
                    <a:pt x="1559" y="3223"/>
                    <a:pt x="1491" y="3262"/>
                    <a:pt x="1448" y="3282"/>
                  </a:cubicBezTo>
                  <a:cubicBezTo>
                    <a:pt x="1304" y="3347"/>
                    <a:pt x="1132" y="3380"/>
                    <a:pt x="966" y="3380"/>
                  </a:cubicBezTo>
                  <a:cubicBezTo>
                    <a:pt x="824" y="3380"/>
                    <a:pt x="685" y="3356"/>
                    <a:pt x="569" y="3308"/>
                  </a:cubicBezTo>
                  <a:cubicBezTo>
                    <a:pt x="517" y="3285"/>
                    <a:pt x="466" y="3256"/>
                    <a:pt x="420" y="3221"/>
                  </a:cubicBezTo>
                  <a:cubicBezTo>
                    <a:pt x="244" y="3076"/>
                    <a:pt x="263" y="2873"/>
                    <a:pt x="466" y="2721"/>
                  </a:cubicBezTo>
                  <a:cubicBezTo>
                    <a:pt x="514" y="2688"/>
                    <a:pt x="563" y="2657"/>
                    <a:pt x="614" y="2630"/>
                  </a:cubicBezTo>
                  <a:lnTo>
                    <a:pt x="4996" y="101"/>
                  </a:lnTo>
                  <a:cubicBezTo>
                    <a:pt x="5037" y="76"/>
                    <a:pt x="5040" y="38"/>
                    <a:pt x="5000" y="17"/>
                  </a:cubicBezTo>
                  <a:cubicBezTo>
                    <a:pt x="4978" y="6"/>
                    <a:pt x="4954" y="1"/>
                    <a:pt x="4930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6548575" y="2367000"/>
              <a:ext cx="154175" cy="87600"/>
            </a:xfrm>
            <a:custGeom>
              <a:rect b="b" l="l" r="r" t="t"/>
              <a:pathLst>
                <a:path extrusionOk="0" h="3504" w="6167">
                  <a:moveTo>
                    <a:pt x="4930" y="1"/>
                  </a:moveTo>
                  <a:cubicBezTo>
                    <a:pt x="4904" y="1"/>
                    <a:pt x="4879" y="7"/>
                    <a:pt x="4855" y="19"/>
                  </a:cubicBezTo>
                  <a:lnTo>
                    <a:pt x="349" y="2621"/>
                  </a:lnTo>
                  <a:cubicBezTo>
                    <a:pt x="1" y="2821"/>
                    <a:pt x="1" y="3149"/>
                    <a:pt x="349" y="3350"/>
                  </a:cubicBezTo>
                  <a:lnTo>
                    <a:pt x="356" y="3353"/>
                  </a:lnTo>
                  <a:cubicBezTo>
                    <a:pt x="529" y="3453"/>
                    <a:pt x="758" y="3503"/>
                    <a:pt x="986" y="3503"/>
                  </a:cubicBezTo>
                  <a:cubicBezTo>
                    <a:pt x="1215" y="3503"/>
                    <a:pt x="1443" y="3453"/>
                    <a:pt x="1617" y="3353"/>
                  </a:cubicBezTo>
                  <a:lnTo>
                    <a:pt x="6123" y="750"/>
                  </a:lnTo>
                  <a:cubicBezTo>
                    <a:pt x="6163" y="727"/>
                    <a:pt x="6166" y="689"/>
                    <a:pt x="6127" y="666"/>
                  </a:cubicBezTo>
                  <a:cubicBezTo>
                    <a:pt x="6105" y="656"/>
                    <a:pt x="6081" y="651"/>
                    <a:pt x="6058" y="651"/>
                  </a:cubicBezTo>
                  <a:cubicBezTo>
                    <a:pt x="6032" y="651"/>
                    <a:pt x="6006" y="657"/>
                    <a:pt x="5982" y="669"/>
                  </a:cubicBezTo>
                  <a:lnTo>
                    <a:pt x="1600" y="3199"/>
                  </a:lnTo>
                  <a:cubicBezTo>
                    <a:pt x="1559" y="3223"/>
                    <a:pt x="1491" y="3262"/>
                    <a:pt x="1448" y="3282"/>
                  </a:cubicBezTo>
                  <a:cubicBezTo>
                    <a:pt x="1304" y="3347"/>
                    <a:pt x="1132" y="3380"/>
                    <a:pt x="966" y="3380"/>
                  </a:cubicBezTo>
                  <a:cubicBezTo>
                    <a:pt x="824" y="3380"/>
                    <a:pt x="685" y="3356"/>
                    <a:pt x="569" y="3308"/>
                  </a:cubicBezTo>
                  <a:cubicBezTo>
                    <a:pt x="517" y="3285"/>
                    <a:pt x="466" y="3256"/>
                    <a:pt x="420" y="3221"/>
                  </a:cubicBezTo>
                  <a:cubicBezTo>
                    <a:pt x="244" y="3076"/>
                    <a:pt x="263" y="2873"/>
                    <a:pt x="466" y="2721"/>
                  </a:cubicBezTo>
                  <a:cubicBezTo>
                    <a:pt x="514" y="2688"/>
                    <a:pt x="563" y="2657"/>
                    <a:pt x="614" y="2630"/>
                  </a:cubicBezTo>
                  <a:lnTo>
                    <a:pt x="4996" y="101"/>
                  </a:lnTo>
                  <a:cubicBezTo>
                    <a:pt x="5037" y="76"/>
                    <a:pt x="5040" y="38"/>
                    <a:pt x="5000" y="17"/>
                  </a:cubicBezTo>
                  <a:cubicBezTo>
                    <a:pt x="4978" y="6"/>
                    <a:pt x="4954" y="1"/>
                    <a:pt x="4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6552375" y="2454900"/>
              <a:ext cx="2575" cy="2400"/>
            </a:xfrm>
            <a:custGeom>
              <a:rect b="b" l="l" r="r" t="t"/>
              <a:pathLst>
                <a:path extrusionOk="0" h="96" w="103">
                  <a:moveTo>
                    <a:pt x="25" y="1"/>
                  </a:moveTo>
                  <a:cubicBezTo>
                    <a:pt x="12" y="1"/>
                    <a:pt x="0" y="17"/>
                    <a:pt x="11" y="30"/>
                  </a:cubicBezTo>
                  <a:cubicBezTo>
                    <a:pt x="30" y="52"/>
                    <a:pt x="50" y="72"/>
                    <a:pt x="72" y="91"/>
                  </a:cubicBezTo>
                  <a:cubicBezTo>
                    <a:pt x="75" y="94"/>
                    <a:pt x="79" y="95"/>
                    <a:pt x="84" y="95"/>
                  </a:cubicBezTo>
                  <a:cubicBezTo>
                    <a:pt x="88" y="95"/>
                    <a:pt x="94" y="94"/>
                    <a:pt x="97" y="89"/>
                  </a:cubicBezTo>
                  <a:cubicBezTo>
                    <a:pt x="102" y="82"/>
                    <a:pt x="102" y="72"/>
                    <a:pt x="95" y="66"/>
                  </a:cubicBezTo>
                  <a:cubicBezTo>
                    <a:pt x="73" y="47"/>
                    <a:pt x="55" y="29"/>
                    <a:pt x="37" y="7"/>
                  </a:cubicBezTo>
                  <a:cubicBezTo>
                    <a:pt x="34" y="2"/>
                    <a:pt x="29" y="1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6557525" y="2399675"/>
              <a:ext cx="134050" cy="63500"/>
            </a:xfrm>
            <a:custGeom>
              <a:rect b="b" l="l" r="r" t="t"/>
              <a:pathLst>
                <a:path extrusionOk="0" h="2540" w="5362">
                  <a:moveTo>
                    <a:pt x="5337" y="0"/>
                  </a:moveTo>
                  <a:cubicBezTo>
                    <a:pt x="5334" y="0"/>
                    <a:pt x="5331" y="1"/>
                    <a:pt x="5328" y="3"/>
                  </a:cubicBezTo>
                  <a:lnTo>
                    <a:pt x="5180" y="89"/>
                  </a:lnTo>
                  <a:cubicBezTo>
                    <a:pt x="5172" y="93"/>
                    <a:pt x="5169" y="103"/>
                    <a:pt x="5173" y="112"/>
                  </a:cubicBezTo>
                  <a:cubicBezTo>
                    <a:pt x="5176" y="116"/>
                    <a:pt x="5182" y="120"/>
                    <a:pt x="5189" y="120"/>
                  </a:cubicBezTo>
                  <a:lnTo>
                    <a:pt x="5189" y="119"/>
                  </a:lnTo>
                  <a:cubicBezTo>
                    <a:pt x="5192" y="119"/>
                    <a:pt x="5195" y="119"/>
                    <a:pt x="5196" y="118"/>
                  </a:cubicBezTo>
                  <a:lnTo>
                    <a:pt x="5346" y="32"/>
                  </a:lnTo>
                  <a:cubicBezTo>
                    <a:pt x="5362" y="22"/>
                    <a:pt x="5352" y="0"/>
                    <a:pt x="5337" y="0"/>
                  </a:cubicBezTo>
                  <a:close/>
                  <a:moveTo>
                    <a:pt x="5040" y="171"/>
                  </a:moveTo>
                  <a:cubicBezTo>
                    <a:pt x="5038" y="171"/>
                    <a:pt x="5034" y="172"/>
                    <a:pt x="5031" y="174"/>
                  </a:cubicBezTo>
                  <a:lnTo>
                    <a:pt x="4883" y="260"/>
                  </a:lnTo>
                  <a:cubicBezTo>
                    <a:pt x="4874" y="264"/>
                    <a:pt x="4873" y="274"/>
                    <a:pt x="4877" y="283"/>
                  </a:cubicBezTo>
                  <a:cubicBezTo>
                    <a:pt x="4880" y="287"/>
                    <a:pt x="4886" y="292"/>
                    <a:pt x="4892" y="292"/>
                  </a:cubicBezTo>
                  <a:cubicBezTo>
                    <a:pt x="4895" y="292"/>
                    <a:pt x="4898" y="290"/>
                    <a:pt x="4901" y="289"/>
                  </a:cubicBezTo>
                  <a:lnTo>
                    <a:pt x="5049" y="203"/>
                  </a:lnTo>
                  <a:cubicBezTo>
                    <a:pt x="5064" y="193"/>
                    <a:pt x="5056" y="171"/>
                    <a:pt x="5040" y="171"/>
                  </a:cubicBezTo>
                  <a:close/>
                  <a:moveTo>
                    <a:pt x="4743" y="343"/>
                  </a:moveTo>
                  <a:cubicBezTo>
                    <a:pt x="4740" y="343"/>
                    <a:pt x="4738" y="344"/>
                    <a:pt x="4735" y="345"/>
                  </a:cubicBezTo>
                  <a:lnTo>
                    <a:pt x="4587" y="431"/>
                  </a:lnTo>
                  <a:cubicBezTo>
                    <a:pt x="4579" y="435"/>
                    <a:pt x="4576" y="445"/>
                    <a:pt x="4580" y="454"/>
                  </a:cubicBezTo>
                  <a:cubicBezTo>
                    <a:pt x="4583" y="460"/>
                    <a:pt x="4589" y="463"/>
                    <a:pt x="4595" y="463"/>
                  </a:cubicBezTo>
                  <a:lnTo>
                    <a:pt x="4595" y="461"/>
                  </a:lnTo>
                  <a:cubicBezTo>
                    <a:pt x="4598" y="461"/>
                    <a:pt x="4600" y="461"/>
                    <a:pt x="4603" y="460"/>
                  </a:cubicBezTo>
                  <a:lnTo>
                    <a:pt x="4753" y="374"/>
                  </a:lnTo>
                  <a:cubicBezTo>
                    <a:pt x="4766" y="364"/>
                    <a:pt x="4758" y="343"/>
                    <a:pt x="4743" y="343"/>
                  </a:cubicBezTo>
                  <a:close/>
                  <a:moveTo>
                    <a:pt x="4446" y="515"/>
                  </a:moveTo>
                  <a:cubicBezTo>
                    <a:pt x="4443" y="515"/>
                    <a:pt x="4441" y="515"/>
                    <a:pt x="4438" y="516"/>
                  </a:cubicBezTo>
                  <a:lnTo>
                    <a:pt x="4290" y="602"/>
                  </a:lnTo>
                  <a:cubicBezTo>
                    <a:pt x="4281" y="606"/>
                    <a:pt x="4279" y="616"/>
                    <a:pt x="4284" y="625"/>
                  </a:cubicBezTo>
                  <a:cubicBezTo>
                    <a:pt x="4287" y="631"/>
                    <a:pt x="4293" y="634"/>
                    <a:pt x="4299" y="634"/>
                  </a:cubicBezTo>
                  <a:lnTo>
                    <a:pt x="4299" y="632"/>
                  </a:lnTo>
                  <a:cubicBezTo>
                    <a:pt x="4300" y="633"/>
                    <a:pt x="4301" y="633"/>
                    <a:pt x="4301" y="633"/>
                  </a:cubicBezTo>
                  <a:cubicBezTo>
                    <a:pt x="4303" y="633"/>
                    <a:pt x="4305" y="632"/>
                    <a:pt x="4308" y="631"/>
                  </a:cubicBezTo>
                  <a:lnTo>
                    <a:pt x="4455" y="545"/>
                  </a:lnTo>
                  <a:cubicBezTo>
                    <a:pt x="4470" y="535"/>
                    <a:pt x="4461" y="515"/>
                    <a:pt x="4446" y="515"/>
                  </a:cubicBezTo>
                  <a:close/>
                  <a:moveTo>
                    <a:pt x="4152" y="684"/>
                  </a:moveTo>
                  <a:cubicBezTo>
                    <a:pt x="4149" y="684"/>
                    <a:pt x="4145" y="685"/>
                    <a:pt x="4142" y="687"/>
                  </a:cubicBezTo>
                  <a:lnTo>
                    <a:pt x="3993" y="773"/>
                  </a:lnTo>
                  <a:cubicBezTo>
                    <a:pt x="3986" y="777"/>
                    <a:pt x="3983" y="789"/>
                    <a:pt x="3987" y="796"/>
                  </a:cubicBezTo>
                  <a:cubicBezTo>
                    <a:pt x="3990" y="802"/>
                    <a:pt x="3996" y="805"/>
                    <a:pt x="4002" y="805"/>
                  </a:cubicBezTo>
                  <a:cubicBezTo>
                    <a:pt x="4004" y="805"/>
                    <a:pt x="4007" y="803"/>
                    <a:pt x="4010" y="803"/>
                  </a:cubicBezTo>
                  <a:lnTo>
                    <a:pt x="4158" y="716"/>
                  </a:lnTo>
                  <a:cubicBezTo>
                    <a:pt x="4177" y="708"/>
                    <a:pt x="4167" y="684"/>
                    <a:pt x="4152" y="684"/>
                  </a:cubicBezTo>
                  <a:close/>
                  <a:moveTo>
                    <a:pt x="3853" y="856"/>
                  </a:moveTo>
                  <a:cubicBezTo>
                    <a:pt x="3850" y="856"/>
                    <a:pt x="3848" y="857"/>
                    <a:pt x="3845" y="859"/>
                  </a:cubicBezTo>
                  <a:lnTo>
                    <a:pt x="3697" y="944"/>
                  </a:lnTo>
                  <a:cubicBezTo>
                    <a:pt x="3688" y="950"/>
                    <a:pt x="3685" y="960"/>
                    <a:pt x="3690" y="967"/>
                  </a:cubicBezTo>
                  <a:cubicBezTo>
                    <a:pt x="3693" y="973"/>
                    <a:pt x="3698" y="976"/>
                    <a:pt x="3706" y="976"/>
                  </a:cubicBezTo>
                  <a:cubicBezTo>
                    <a:pt x="3709" y="976"/>
                    <a:pt x="3712" y="975"/>
                    <a:pt x="3713" y="975"/>
                  </a:cubicBezTo>
                  <a:lnTo>
                    <a:pt x="3862" y="889"/>
                  </a:lnTo>
                  <a:cubicBezTo>
                    <a:pt x="3878" y="879"/>
                    <a:pt x="3868" y="856"/>
                    <a:pt x="3853" y="856"/>
                  </a:cubicBezTo>
                  <a:close/>
                  <a:moveTo>
                    <a:pt x="3555" y="1028"/>
                  </a:moveTo>
                  <a:cubicBezTo>
                    <a:pt x="3553" y="1028"/>
                    <a:pt x="3550" y="1028"/>
                    <a:pt x="3548" y="1030"/>
                  </a:cubicBezTo>
                  <a:lnTo>
                    <a:pt x="3400" y="1115"/>
                  </a:lnTo>
                  <a:cubicBezTo>
                    <a:pt x="3391" y="1121"/>
                    <a:pt x="3390" y="1131"/>
                    <a:pt x="3394" y="1138"/>
                  </a:cubicBezTo>
                  <a:cubicBezTo>
                    <a:pt x="3397" y="1144"/>
                    <a:pt x="3403" y="1147"/>
                    <a:pt x="3408" y="1147"/>
                  </a:cubicBezTo>
                  <a:cubicBezTo>
                    <a:pt x="3411" y="1147"/>
                    <a:pt x="3414" y="1147"/>
                    <a:pt x="3417" y="1146"/>
                  </a:cubicBezTo>
                  <a:lnTo>
                    <a:pt x="3565" y="1060"/>
                  </a:lnTo>
                  <a:cubicBezTo>
                    <a:pt x="3580" y="1049"/>
                    <a:pt x="3570" y="1028"/>
                    <a:pt x="3555" y="1028"/>
                  </a:cubicBezTo>
                  <a:close/>
                  <a:moveTo>
                    <a:pt x="3260" y="1200"/>
                  </a:moveTo>
                  <a:cubicBezTo>
                    <a:pt x="3258" y="1200"/>
                    <a:pt x="3255" y="1201"/>
                    <a:pt x="3252" y="1202"/>
                  </a:cubicBezTo>
                  <a:lnTo>
                    <a:pt x="3104" y="1288"/>
                  </a:lnTo>
                  <a:cubicBezTo>
                    <a:pt x="3088" y="1295"/>
                    <a:pt x="3093" y="1318"/>
                    <a:pt x="3110" y="1318"/>
                  </a:cubicBezTo>
                  <a:cubicBezTo>
                    <a:pt x="3110" y="1318"/>
                    <a:pt x="3111" y="1318"/>
                    <a:pt x="3111" y="1318"/>
                  </a:cubicBezTo>
                  <a:cubicBezTo>
                    <a:pt x="3114" y="1318"/>
                    <a:pt x="3117" y="1318"/>
                    <a:pt x="3120" y="1317"/>
                  </a:cubicBezTo>
                  <a:lnTo>
                    <a:pt x="3269" y="1231"/>
                  </a:lnTo>
                  <a:cubicBezTo>
                    <a:pt x="3283" y="1220"/>
                    <a:pt x="3275" y="1200"/>
                    <a:pt x="3260" y="1200"/>
                  </a:cubicBezTo>
                  <a:close/>
                  <a:moveTo>
                    <a:pt x="2962" y="1372"/>
                  </a:moveTo>
                  <a:cubicBezTo>
                    <a:pt x="2960" y="1372"/>
                    <a:pt x="2957" y="1372"/>
                    <a:pt x="2955" y="1373"/>
                  </a:cubicBezTo>
                  <a:lnTo>
                    <a:pt x="2807" y="1459"/>
                  </a:lnTo>
                  <a:cubicBezTo>
                    <a:pt x="2798" y="1463"/>
                    <a:pt x="2795" y="1473"/>
                    <a:pt x="2801" y="1482"/>
                  </a:cubicBezTo>
                  <a:cubicBezTo>
                    <a:pt x="2804" y="1486"/>
                    <a:pt x="2810" y="1491"/>
                    <a:pt x="2815" y="1491"/>
                  </a:cubicBezTo>
                  <a:lnTo>
                    <a:pt x="2815" y="1489"/>
                  </a:lnTo>
                  <a:cubicBezTo>
                    <a:pt x="2818" y="1489"/>
                    <a:pt x="2821" y="1489"/>
                    <a:pt x="2824" y="1488"/>
                  </a:cubicBezTo>
                  <a:lnTo>
                    <a:pt x="2972" y="1402"/>
                  </a:lnTo>
                  <a:cubicBezTo>
                    <a:pt x="2987" y="1392"/>
                    <a:pt x="2977" y="1372"/>
                    <a:pt x="2962" y="1372"/>
                  </a:cubicBezTo>
                  <a:close/>
                  <a:moveTo>
                    <a:pt x="2667" y="1541"/>
                  </a:moveTo>
                  <a:cubicBezTo>
                    <a:pt x="2664" y="1541"/>
                    <a:pt x="2661" y="1542"/>
                    <a:pt x="2659" y="1544"/>
                  </a:cubicBezTo>
                  <a:lnTo>
                    <a:pt x="2509" y="1630"/>
                  </a:lnTo>
                  <a:cubicBezTo>
                    <a:pt x="2502" y="1634"/>
                    <a:pt x="2499" y="1644"/>
                    <a:pt x="2504" y="1653"/>
                  </a:cubicBezTo>
                  <a:cubicBezTo>
                    <a:pt x="2507" y="1658"/>
                    <a:pt x="2512" y="1662"/>
                    <a:pt x="2518" y="1662"/>
                  </a:cubicBezTo>
                  <a:lnTo>
                    <a:pt x="2518" y="1660"/>
                  </a:lnTo>
                  <a:cubicBezTo>
                    <a:pt x="2521" y="1660"/>
                    <a:pt x="2524" y="1660"/>
                    <a:pt x="2527" y="1659"/>
                  </a:cubicBezTo>
                  <a:lnTo>
                    <a:pt x="2675" y="1573"/>
                  </a:lnTo>
                  <a:cubicBezTo>
                    <a:pt x="2683" y="1569"/>
                    <a:pt x="2686" y="1559"/>
                    <a:pt x="2682" y="1550"/>
                  </a:cubicBezTo>
                  <a:cubicBezTo>
                    <a:pt x="2678" y="1545"/>
                    <a:pt x="2673" y="1541"/>
                    <a:pt x="2667" y="1541"/>
                  </a:cubicBezTo>
                  <a:close/>
                  <a:moveTo>
                    <a:pt x="2370" y="1713"/>
                  </a:moveTo>
                  <a:cubicBezTo>
                    <a:pt x="2368" y="1713"/>
                    <a:pt x="2365" y="1714"/>
                    <a:pt x="2362" y="1716"/>
                  </a:cubicBezTo>
                  <a:lnTo>
                    <a:pt x="2214" y="1801"/>
                  </a:lnTo>
                  <a:cubicBezTo>
                    <a:pt x="2205" y="1805"/>
                    <a:pt x="2202" y="1816"/>
                    <a:pt x="2206" y="1824"/>
                  </a:cubicBezTo>
                  <a:cubicBezTo>
                    <a:pt x="2209" y="1830"/>
                    <a:pt x="2215" y="1833"/>
                    <a:pt x="2222" y="1833"/>
                  </a:cubicBezTo>
                  <a:lnTo>
                    <a:pt x="2222" y="1832"/>
                  </a:lnTo>
                  <a:cubicBezTo>
                    <a:pt x="2224" y="1832"/>
                    <a:pt x="2228" y="1832"/>
                    <a:pt x="2230" y="1830"/>
                  </a:cubicBezTo>
                  <a:lnTo>
                    <a:pt x="2379" y="1745"/>
                  </a:lnTo>
                  <a:cubicBezTo>
                    <a:pt x="2395" y="1735"/>
                    <a:pt x="2385" y="1713"/>
                    <a:pt x="2370" y="1713"/>
                  </a:cubicBezTo>
                  <a:close/>
                  <a:moveTo>
                    <a:pt x="2072" y="1885"/>
                  </a:moveTo>
                  <a:cubicBezTo>
                    <a:pt x="2069" y="1885"/>
                    <a:pt x="2067" y="1885"/>
                    <a:pt x="2064" y="1887"/>
                  </a:cubicBezTo>
                  <a:lnTo>
                    <a:pt x="1916" y="1972"/>
                  </a:lnTo>
                  <a:cubicBezTo>
                    <a:pt x="1908" y="1977"/>
                    <a:pt x="1906" y="1987"/>
                    <a:pt x="1911" y="1995"/>
                  </a:cubicBezTo>
                  <a:cubicBezTo>
                    <a:pt x="1913" y="2001"/>
                    <a:pt x="1919" y="2004"/>
                    <a:pt x="1925" y="2004"/>
                  </a:cubicBezTo>
                  <a:lnTo>
                    <a:pt x="1925" y="2003"/>
                  </a:lnTo>
                  <a:cubicBezTo>
                    <a:pt x="1926" y="2003"/>
                    <a:pt x="1927" y="2003"/>
                    <a:pt x="1928" y="2003"/>
                  </a:cubicBezTo>
                  <a:cubicBezTo>
                    <a:pt x="1930" y="2003"/>
                    <a:pt x="1932" y="2002"/>
                    <a:pt x="1934" y="2001"/>
                  </a:cubicBezTo>
                  <a:lnTo>
                    <a:pt x="2082" y="1916"/>
                  </a:lnTo>
                  <a:cubicBezTo>
                    <a:pt x="2097" y="1906"/>
                    <a:pt x="2087" y="1885"/>
                    <a:pt x="2072" y="1885"/>
                  </a:cubicBezTo>
                  <a:close/>
                  <a:moveTo>
                    <a:pt x="1776" y="2056"/>
                  </a:moveTo>
                  <a:cubicBezTo>
                    <a:pt x="1774" y="2056"/>
                    <a:pt x="1771" y="2057"/>
                    <a:pt x="1768" y="2058"/>
                  </a:cubicBezTo>
                  <a:lnTo>
                    <a:pt x="1621" y="2143"/>
                  </a:lnTo>
                  <a:cubicBezTo>
                    <a:pt x="1605" y="2152"/>
                    <a:pt x="1610" y="2175"/>
                    <a:pt x="1628" y="2175"/>
                  </a:cubicBezTo>
                  <a:cubicBezTo>
                    <a:pt x="1631" y="2175"/>
                    <a:pt x="1634" y="2174"/>
                    <a:pt x="1636" y="2174"/>
                  </a:cubicBezTo>
                  <a:lnTo>
                    <a:pt x="1786" y="2087"/>
                  </a:lnTo>
                  <a:cubicBezTo>
                    <a:pt x="1800" y="2077"/>
                    <a:pt x="1791" y="2056"/>
                    <a:pt x="1776" y="2056"/>
                  </a:cubicBezTo>
                  <a:close/>
                  <a:moveTo>
                    <a:pt x="1479" y="2227"/>
                  </a:moveTo>
                  <a:cubicBezTo>
                    <a:pt x="1476" y="2227"/>
                    <a:pt x="1474" y="2228"/>
                    <a:pt x="1471" y="2229"/>
                  </a:cubicBezTo>
                  <a:lnTo>
                    <a:pt x="1323" y="2314"/>
                  </a:lnTo>
                  <a:cubicBezTo>
                    <a:pt x="1315" y="2320"/>
                    <a:pt x="1312" y="2330"/>
                    <a:pt x="1317" y="2338"/>
                  </a:cubicBezTo>
                  <a:cubicBezTo>
                    <a:pt x="1320" y="2343"/>
                    <a:pt x="1326" y="2346"/>
                    <a:pt x="1332" y="2346"/>
                  </a:cubicBezTo>
                  <a:cubicBezTo>
                    <a:pt x="1335" y="2346"/>
                    <a:pt x="1338" y="2345"/>
                    <a:pt x="1341" y="2345"/>
                  </a:cubicBezTo>
                  <a:lnTo>
                    <a:pt x="1489" y="2259"/>
                  </a:lnTo>
                  <a:cubicBezTo>
                    <a:pt x="1504" y="2248"/>
                    <a:pt x="1494" y="2227"/>
                    <a:pt x="1479" y="2227"/>
                  </a:cubicBezTo>
                  <a:close/>
                  <a:moveTo>
                    <a:pt x="19" y="2368"/>
                  </a:moveTo>
                  <a:cubicBezTo>
                    <a:pt x="12" y="2368"/>
                    <a:pt x="7" y="2371"/>
                    <a:pt x="4" y="2377"/>
                  </a:cubicBezTo>
                  <a:cubicBezTo>
                    <a:pt x="1" y="2384"/>
                    <a:pt x="4" y="2394"/>
                    <a:pt x="11" y="2399"/>
                  </a:cubicBezTo>
                  <a:cubicBezTo>
                    <a:pt x="62" y="2426"/>
                    <a:pt x="115" y="2449"/>
                    <a:pt x="170" y="2468"/>
                  </a:cubicBezTo>
                  <a:cubicBezTo>
                    <a:pt x="172" y="2468"/>
                    <a:pt x="175" y="2470"/>
                    <a:pt x="176" y="2470"/>
                  </a:cubicBezTo>
                  <a:lnTo>
                    <a:pt x="176" y="2468"/>
                  </a:lnTo>
                  <a:cubicBezTo>
                    <a:pt x="184" y="2468"/>
                    <a:pt x="189" y="2464"/>
                    <a:pt x="192" y="2458"/>
                  </a:cubicBezTo>
                  <a:cubicBezTo>
                    <a:pt x="195" y="2448"/>
                    <a:pt x="191" y="2439"/>
                    <a:pt x="182" y="2436"/>
                  </a:cubicBezTo>
                  <a:cubicBezTo>
                    <a:pt x="128" y="2417"/>
                    <a:pt x="76" y="2396"/>
                    <a:pt x="27" y="2370"/>
                  </a:cubicBezTo>
                  <a:cubicBezTo>
                    <a:pt x="24" y="2368"/>
                    <a:pt x="21" y="2368"/>
                    <a:pt x="19" y="2368"/>
                  </a:cubicBezTo>
                  <a:close/>
                  <a:moveTo>
                    <a:pt x="1183" y="2393"/>
                  </a:moveTo>
                  <a:cubicBezTo>
                    <a:pt x="1180" y="2393"/>
                    <a:pt x="1177" y="2394"/>
                    <a:pt x="1174" y="2396"/>
                  </a:cubicBezTo>
                  <a:cubicBezTo>
                    <a:pt x="1123" y="2419"/>
                    <a:pt x="1070" y="2438"/>
                    <a:pt x="1016" y="2454"/>
                  </a:cubicBezTo>
                  <a:cubicBezTo>
                    <a:pt x="997" y="2459"/>
                    <a:pt x="1001" y="2487"/>
                    <a:pt x="1020" y="2487"/>
                  </a:cubicBezTo>
                  <a:lnTo>
                    <a:pt x="1025" y="2487"/>
                  </a:lnTo>
                  <a:cubicBezTo>
                    <a:pt x="1081" y="2471"/>
                    <a:pt x="1135" y="2451"/>
                    <a:pt x="1188" y="2428"/>
                  </a:cubicBezTo>
                  <a:cubicBezTo>
                    <a:pt x="1208" y="2420"/>
                    <a:pt x="1200" y="2393"/>
                    <a:pt x="1183" y="2393"/>
                  </a:cubicBezTo>
                  <a:close/>
                  <a:moveTo>
                    <a:pt x="340" y="2478"/>
                  </a:moveTo>
                  <a:cubicBezTo>
                    <a:pt x="320" y="2478"/>
                    <a:pt x="316" y="2509"/>
                    <a:pt x="339" y="2512"/>
                  </a:cubicBezTo>
                  <a:cubicBezTo>
                    <a:pt x="395" y="2523"/>
                    <a:pt x="452" y="2530"/>
                    <a:pt x="510" y="2535"/>
                  </a:cubicBezTo>
                  <a:lnTo>
                    <a:pt x="511" y="2535"/>
                  </a:lnTo>
                  <a:cubicBezTo>
                    <a:pt x="532" y="2533"/>
                    <a:pt x="533" y="2504"/>
                    <a:pt x="513" y="2501"/>
                  </a:cubicBezTo>
                  <a:cubicBezTo>
                    <a:pt x="456" y="2497"/>
                    <a:pt x="401" y="2490"/>
                    <a:pt x="344" y="2478"/>
                  </a:cubicBezTo>
                  <a:cubicBezTo>
                    <a:pt x="343" y="2478"/>
                    <a:pt x="341" y="2478"/>
                    <a:pt x="340" y="2478"/>
                  </a:cubicBezTo>
                  <a:close/>
                  <a:moveTo>
                    <a:pt x="853" y="2488"/>
                  </a:moveTo>
                  <a:cubicBezTo>
                    <a:pt x="852" y="2488"/>
                    <a:pt x="852" y="2488"/>
                    <a:pt x="851" y="2488"/>
                  </a:cubicBezTo>
                  <a:cubicBezTo>
                    <a:pt x="795" y="2497"/>
                    <a:pt x="739" y="2503"/>
                    <a:pt x="682" y="2504"/>
                  </a:cubicBezTo>
                  <a:cubicBezTo>
                    <a:pt x="662" y="2507"/>
                    <a:pt x="662" y="2536"/>
                    <a:pt x="682" y="2539"/>
                  </a:cubicBezTo>
                  <a:lnTo>
                    <a:pt x="684" y="2539"/>
                  </a:lnTo>
                  <a:cubicBezTo>
                    <a:pt x="742" y="2536"/>
                    <a:pt x="798" y="2530"/>
                    <a:pt x="856" y="2523"/>
                  </a:cubicBezTo>
                  <a:cubicBezTo>
                    <a:pt x="877" y="2519"/>
                    <a:pt x="874" y="2488"/>
                    <a:pt x="853" y="2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6694000" y="2396425"/>
              <a:ext cx="2950" cy="3000"/>
            </a:xfrm>
            <a:custGeom>
              <a:rect b="b" l="l" r="r" t="t"/>
              <a:pathLst>
                <a:path extrusionOk="0" h="120" w="118">
                  <a:moveTo>
                    <a:pt x="100" y="1"/>
                  </a:moveTo>
                  <a:cubicBezTo>
                    <a:pt x="97" y="1"/>
                    <a:pt x="94" y="2"/>
                    <a:pt x="91" y="4"/>
                  </a:cubicBezTo>
                  <a:lnTo>
                    <a:pt x="19" y="46"/>
                  </a:lnTo>
                  <a:cubicBezTo>
                    <a:pt x="1" y="54"/>
                    <a:pt x="10" y="78"/>
                    <a:pt x="25" y="78"/>
                  </a:cubicBezTo>
                  <a:cubicBezTo>
                    <a:pt x="28" y="78"/>
                    <a:pt x="31" y="77"/>
                    <a:pt x="35" y="75"/>
                  </a:cubicBezTo>
                  <a:lnTo>
                    <a:pt x="83" y="47"/>
                  </a:lnTo>
                  <a:lnTo>
                    <a:pt x="83" y="103"/>
                  </a:lnTo>
                  <a:cubicBezTo>
                    <a:pt x="83" y="113"/>
                    <a:pt x="91" y="120"/>
                    <a:pt x="100" y="120"/>
                  </a:cubicBezTo>
                  <a:cubicBezTo>
                    <a:pt x="109" y="120"/>
                    <a:pt x="117" y="113"/>
                    <a:pt x="117" y="103"/>
                  </a:cubicBezTo>
                  <a:lnTo>
                    <a:pt x="117" y="18"/>
                  </a:lnTo>
                  <a:cubicBezTo>
                    <a:pt x="117" y="13"/>
                    <a:pt x="113" y="7"/>
                    <a:pt x="109" y="4"/>
                  </a:cubicBezTo>
                  <a:cubicBezTo>
                    <a:pt x="106" y="2"/>
                    <a:pt x="103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6696025" y="2402875"/>
              <a:ext cx="950" cy="81650"/>
            </a:xfrm>
            <a:custGeom>
              <a:rect b="b" l="l" r="r" t="t"/>
              <a:pathLst>
                <a:path extrusionOk="0" h="3266" w="38">
                  <a:moveTo>
                    <a:pt x="19" y="0"/>
                  </a:moveTo>
                  <a:cubicBezTo>
                    <a:pt x="11" y="0"/>
                    <a:pt x="3" y="6"/>
                    <a:pt x="2" y="16"/>
                  </a:cubicBezTo>
                  <a:lnTo>
                    <a:pt x="2" y="185"/>
                  </a:lnTo>
                  <a:cubicBezTo>
                    <a:pt x="2" y="194"/>
                    <a:pt x="10" y="203"/>
                    <a:pt x="19" y="203"/>
                  </a:cubicBezTo>
                  <a:cubicBezTo>
                    <a:pt x="28" y="203"/>
                    <a:pt x="36" y="194"/>
                    <a:pt x="36" y="185"/>
                  </a:cubicBezTo>
                  <a:lnTo>
                    <a:pt x="36" y="16"/>
                  </a:lnTo>
                  <a:cubicBezTo>
                    <a:pt x="35" y="6"/>
                    <a:pt x="27" y="0"/>
                    <a:pt x="19" y="0"/>
                  </a:cubicBezTo>
                  <a:close/>
                  <a:moveTo>
                    <a:pt x="19" y="336"/>
                  </a:moveTo>
                  <a:cubicBezTo>
                    <a:pt x="10" y="336"/>
                    <a:pt x="1" y="343"/>
                    <a:pt x="2" y="355"/>
                  </a:cubicBezTo>
                  <a:lnTo>
                    <a:pt x="2" y="526"/>
                  </a:lnTo>
                  <a:cubicBezTo>
                    <a:pt x="2" y="535"/>
                    <a:pt x="10" y="542"/>
                    <a:pt x="19" y="542"/>
                  </a:cubicBezTo>
                  <a:lnTo>
                    <a:pt x="19" y="543"/>
                  </a:lnTo>
                  <a:cubicBezTo>
                    <a:pt x="29" y="543"/>
                    <a:pt x="36" y="535"/>
                    <a:pt x="36" y="526"/>
                  </a:cubicBezTo>
                  <a:lnTo>
                    <a:pt x="36" y="355"/>
                  </a:lnTo>
                  <a:cubicBezTo>
                    <a:pt x="38" y="343"/>
                    <a:pt x="29" y="336"/>
                    <a:pt x="19" y="336"/>
                  </a:cubicBezTo>
                  <a:close/>
                  <a:moveTo>
                    <a:pt x="19" y="677"/>
                  </a:moveTo>
                  <a:cubicBezTo>
                    <a:pt x="10" y="677"/>
                    <a:pt x="1" y="683"/>
                    <a:pt x="2" y="696"/>
                  </a:cubicBezTo>
                  <a:lnTo>
                    <a:pt x="2" y="865"/>
                  </a:lnTo>
                  <a:cubicBezTo>
                    <a:pt x="2" y="876"/>
                    <a:pt x="10" y="883"/>
                    <a:pt x="19" y="883"/>
                  </a:cubicBezTo>
                  <a:cubicBezTo>
                    <a:pt x="28" y="883"/>
                    <a:pt x="36" y="876"/>
                    <a:pt x="36" y="865"/>
                  </a:cubicBezTo>
                  <a:lnTo>
                    <a:pt x="36" y="696"/>
                  </a:lnTo>
                  <a:cubicBezTo>
                    <a:pt x="38" y="683"/>
                    <a:pt x="29" y="677"/>
                    <a:pt x="19" y="677"/>
                  </a:cubicBezTo>
                  <a:close/>
                  <a:moveTo>
                    <a:pt x="19" y="1017"/>
                  </a:moveTo>
                  <a:cubicBezTo>
                    <a:pt x="10" y="1017"/>
                    <a:pt x="1" y="1023"/>
                    <a:pt x="2" y="1037"/>
                  </a:cubicBezTo>
                  <a:lnTo>
                    <a:pt x="2" y="1206"/>
                  </a:lnTo>
                  <a:cubicBezTo>
                    <a:pt x="2" y="1215"/>
                    <a:pt x="10" y="1224"/>
                    <a:pt x="19" y="1224"/>
                  </a:cubicBezTo>
                  <a:cubicBezTo>
                    <a:pt x="28" y="1224"/>
                    <a:pt x="36" y="1215"/>
                    <a:pt x="36" y="1206"/>
                  </a:cubicBezTo>
                  <a:lnTo>
                    <a:pt x="36" y="1037"/>
                  </a:lnTo>
                  <a:cubicBezTo>
                    <a:pt x="38" y="1023"/>
                    <a:pt x="29" y="1017"/>
                    <a:pt x="19" y="1017"/>
                  </a:cubicBezTo>
                  <a:close/>
                  <a:moveTo>
                    <a:pt x="19" y="1357"/>
                  </a:moveTo>
                  <a:cubicBezTo>
                    <a:pt x="10" y="1357"/>
                    <a:pt x="1" y="1363"/>
                    <a:pt x="2" y="1376"/>
                  </a:cubicBezTo>
                  <a:lnTo>
                    <a:pt x="2" y="1547"/>
                  </a:lnTo>
                  <a:cubicBezTo>
                    <a:pt x="2" y="1556"/>
                    <a:pt x="10" y="1563"/>
                    <a:pt x="19" y="1563"/>
                  </a:cubicBezTo>
                  <a:cubicBezTo>
                    <a:pt x="28" y="1563"/>
                    <a:pt x="36" y="1556"/>
                    <a:pt x="36" y="1547"/>
                  </a:cubicBezTo>
                  <a:lnTo>
                    <a:pt x="36" y="1376"/>
                  </a:lnTo>
                  <a:cubicBezTo>
                    <a:pt x="38" y="1363"/>
                    <a:pt x="29" y="1357"/>
                    <a:pt x="19" y="1357"/>
                  </a:cubicBezTo>
                  <a:close/>
                  <a:moveTo>
                    <a:pt x="19" y="1698"/>
                  </a:moveTo>
                  <a:cubicBezTo>
                    <a:pt x="10" y="1698"/>
                    <a:pt x="1" y="1704"/>
                    <a:pt x="2" y="1717"/>
                  </a:cubicBezTo>
                  <a:lnTo>
                    <a:pt x="2" y="1886"/>
                  </a:lnTo>
                  <a:cubicBezTo>
                    <a:pt x="2" y="1896"/>
                    <a:pt x="10" y="1904"/>
                    <a:pt x="19" y="1904"/>
                  </a:cubicBezTo>
                  <a:cubicBezTo>
                    <a:pt x="28" y="1904"/>
                    <a:pt x="35" y="1896"/>
                    <a:pt x="36" y="1886"/>
                  </a:cubicBezTo>
                  <a:lnTo>
                    <a:pt x="36" y="1717"/>
                  </a:lnTo>
                  <a:cubicBezTo>
                    <a:pt x="38" y="1704"/>
                    <a:pt x="29" y="1698"/>
                    <a:pt x="19" y="1698"/>
                  </a:cubicBezTo>
                  <a:close/>
                  <a:moveTo>
                    <a:pt x="19" y="2041"/>
                  </a:moveTo>
                  <a:cubicBezTo>
                    <a:pt x="11" y="2041"/>
                    <a:pt x="3" y="2046"/>
                    <a:pt x="2" y="2056"/>
                  </a:cubicBezTo>
                  <a:lnTo>
                    <a:pt x="2" y="2227"/>
                  </a:lnTo>
                  <a:cubicBezTo>
                    <a:pt x="2" y="2236"/>
                    <a:pt x="10" y="2244"/>
                    <a:pt x="19" y="2244"/>
                  </a:cubicBezTo>
                  <a:cubicBezTo>
                    <a:pt x="28" y="2244"/>
                    <a:pt x="36" y="2236"/>
                    <a:pt x="36" y="2227"/>
                  </a:cubicBezTo>
                  <a:lnTo>
                    <a:pt x="36" y="2056"/>
                  </a:lnTo>
                  <a:cubicBezTo>
                    <a:pt x="35" y="2046"/>
                    <a:pt x="27" y="2041"/>
                    <a:pt x="19" y="2041"/>
                  </a:cubicBezTo>
                  <a:close/>
                  <a:moveTo>
                    <a:pt x="19" y="2381"/>
                  </a:moveTo>
                  <a:cubicBezTo>
                    <a:pt x="11" y="2381"/>
                    <a:pt x="3" y="2387"/>
                    <a:pt x="2" y="2397"/>
                  </a:cubicBezTo>
                  <a:lnTo>
                    <a:pt x="2" y="2566"/>
                  </a:lnTo>
                  <a:cubicBezTo>
                    <a:pt x="2" y="2576"/>
                    <a:pt x="10" y="2584"/>
                    <a:pt x="19" y="2584"/>
                  </a:cubicBezTo>
                  <a:cubicBezTo>
                    <a:pt x="28" y="2584"/>
                    <a:pt x="36" y="2576"/>
                    <a:pt x="36" y="2566"/>
                  </a:cubicBezTo>
                  <a:lnTo>
                    <a:pt x="36" y="2397"/>
                  </a:lnTo>
                  <a:cubicBezTo>
                    <a:pt x="35" y="2387"/>
                    <a:pt x="27" y="2381"/>
                    <a:pt x="19" y="2381"/>
                  </a:cubicBezTo>
                  <a:close/>
                  <a:moveTo>
                    <a:pt x="19" y="2718"/>
                  </a:moveTo>
                  <a:cubicBezTo>
                    <a:pt x="10" y="2718"/>
                    <a:pt x="1" y="2724"/>
                    <a:pt x="2" y="2737"/>
                  </a:cubicBezTo>
                  <a:lnTo>
                    <a:pt x="2" y="2907"/>
                  </a:lnTo>
                  <a:cubicBezTo>
                    <a:pt x="2" y="2917"/>
                    <a:pt x="10" y="2924"/>
                    <a:pt x="19" y="2924"/>
                  </a:cubicBezTo>
                  <a:cubicBezTo>
                    <a:pt x="29" y="2924"/>
                    <a:pt x="36" y="2916"/>
                    <a:pt x="36" y="2907"/>
                  </a:cubicBezTo>
                  <a:lnTo>
                    <a:pt x="36" y="2737"/>
                  </a:lnTo>
                  <a:cubicBezTo>
                    <a:pt x="38" y="2724"/>
                    <a:pt x="29" y="2718"/>
                    <a:pt x="19" y="2718"/>
                  </a:cubicBezTo>
                  <a:close/>
                  <a:moveTo>
                    <a:pt x="19" y="3059"/>
                  </a:moveTo>
                  <a:cubicBezTo>
                    <a:pt x="10" y="3059"/>
                    <a:pt x="1" y="3065"/>
                    <a:pt x="2" y="3078"/>
                  </a:cubicBezTo>
                  <a:lnTo>
                    <a:pt x="2" y="3248"/>
                  </a:lnTo>
                  <a:cubicBezTo>
                    <a:pt x="2" y="3257"/>
                    <a:pt x="10" y="3264"/>
                    <a:pt x="19" y="3265"/>
                  </a:cubicBezTo>
                  <a:cubicBezTo>
                    <a:pt x="28" y="3265"/>
                    <a:pt x="36" y="3257"/>
                    <a:pt x="36" y="3248"/>
                  </a:cubicBezTo>
                  <a:lnTo>
                    <a:pt x="36" y="3078"/>
                  </a:lnTo>
                  <a:cubicBezTo>
                    <a:pt x="38" y="3065"/>
                    <a:pt x="29" y="3059"/>
                    <a:pt x="19" y="30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6694175" y="2487850"/>
              <a:ext cx="2800" cy="4100"/>
            </a:xfrm>
            <a:custGeom>
              <a:rect b="b" l="l" r="r" t="t"/>
              <a:pathLst>
                <a:path extrusionOk="0" h="164" w="112">
                  <a:moveTo>
                    <a:pt x="93" y="0"/>
                  </a:moveTo>
                  <a:cubicBezTo>
                    <a:pt x="84" y="0"/>
                    <a:pt x="75" y="6"/>
                    <a:pt x="76" y="19"/>
                  </a:cubicBezTo>
                  <a:lnTo>
                    <a:pt x="76" y="94"/>
                  </a:lnTo>
                  <a:lnTo>
                    <a:pt x="12" y="132"/>
                  </a:lnTo>
                  <a:cubicBezTo>
                    <a:pt x="3" y="136"/>
                    <a:pt x="0" y="146"/>
                    <a:pt x="4" y="155"/>
                  </a:cubicBezTo>
                  <a:cubicBezTo>
                    <a:pt x="7" y="159"/>
                    <a:pt x="13" y="164"/>
                    <a:pt x="19" y="164"/>
                  </a:cubicBezTo>
                  <a:cubicBezTo>
                    <a:pt x="22" y="164"/>
                    <a:pt x="25" y="162"/>
                    <a:pt x="28" y="161"/>
                  </a:cubicBezTo>
                  <a:lnTo>
                    <a:pt x="102" y="119"/>
                  </a:lnTo>
                  <a:cubicBezTo>
                    <a:pt x="106" y="116"/>
                    <a:pt x="110" y="110"/>
                    <a:pt x="110" y="104"/>
                  </a:cubicBezTo>
                  <a:lnTo>
                    <a:pt x="110" y="19"/>
                  </a:lnTo>
                  <a:cubicBezTo>
                    <a:pt x="112" y="6"/>
                    <a:pt x="103" y="0"/>
                    <a:pt x="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6557500" y="2493225"/>
              <a:ext cx="134050" cy="63475"/>
            </a:xfrm>
            <a:custGeom>
              <a:rect b="b" l="l" r="r" t="t"/>
              <a:pathLst>
                <a:path extrusionOk="0" h="2539" w="5362">
                  <a:moveTo>
                    <a:pt x="5337" y="0"/>
                  </a:moveTo>
                  <a:cubicBezTo>
                    <a:pt x="5335" y="0"/>
                    <a:pt x="5332" y="1"/>
                    <a:pt x="5329" y="2"/>
                  </a:cubicBezTo>
                  <a:lnTo>
                    <a:pt x="5181" y="88"/>
                  </a:lnTo>
                  <a:cubicBezTo>
                    <a:pt x="5173" y="92"/>
                    <a:pt x="5170" y="102"/>
                    <a:pt x="5176" y="111"/>
                  </a:cubicBezTo>
                  <a:cubicBezTo>
                    <a:pt x="5179" y="117"/>
                    <a:pt x="5184" y="120"/>
                    <a:pt x="5190" y="120"/>
                  </a:cubicBezTo>
                  <a:cubicBezTo>
                    <a:pt x="5193" y="120"/>
                    <a:pt x="5196" y="118"/>
                    <a:pt x="5199" y="117"/>
                  </a:cubicBezTo>
                  <a:lnTo>
                    <a:pt x="5347" y="31"/>
                  </a:lnTo>
                  <a:cubicBezTo>
                    <a:pt x="5362" y="21"/>
                    <a:pt x="5352" y="0"/>
                    <a:pt x="5337" y="0"/>
                  </a:cubicBezTo>
                  <a:close/>
                  <a:moveTo>
                    <a:pt x="5041" y="171"/>
                  </a:moveTo>
                  <a:cubicBezTo>
                    <a:pt x="5038" y="171"/>
                    <a:pt x="5036" y="172"/>
                    <a:pt x="5034" y="173"/>
                  </a:cubicBezTo>
                  <a:lnTo>
                    <a:pt x="4884" y="259"/>
                  </a:lnTo>
                  <a:cubicBezTo>
                    <a:pt x="4870" y="268"/>
                    <a:pt x="4875" y="291"/>
                    <a:pt x="4893" y="291"/>
                  </a:cubicBezTo>
                  <a:cubicBezTo>
                    <a:pt x="4896" y="291"/>
                    <a:pt x="4899" y="289"/>
                    <a:pt x="4902" y="288"/>
                  </a:cubicBezTo>
                  <a:lnTo>
                    <a:pt x="5050" y="202"/>
                  </a:lnTo>
                  <a:cubicBezTo>
                    <a:pt x="5058" y="198"/>
                    <a:pt x="5061" y="188"/>
                    <a:pt x="5057" y="179"/>
                  </a:cubicBezTo>
                  <a:cubicBezTo>
                    <a:pt x="5053" y="174"/>
                    <a:pt x="5047" y="171"/>
                    <a:pt x="5041" y="171"/>
                  </a:cubicBezTo>
                  <a:close/>
                  <a:moveTo>
                    <a:pt x="4745" y="342"/>
                  </a:moveTo>
                  <a:cubicBezTo>
                    <a:pt x="4742" y="342"/>
                    <a:pt x="4739" y="343"/>
                    <a:pt x="4736" y="344"/>
                  </a:cubicBezTo>
                  <a:lnTo>
                    <a:pt x="4588" y="430"/>
                  </a:lnTo>
                  <a:cubicBezTo>
                    <a:pt x="4572" y="439"/>
                    <a:pt x="4580" y="462"/>
                    <a:pt x="4597" y="462"/>
                  </a:cubicBezTo>
                  <a:cubicBezTo>
                    <a:pt x="4600" y="462"/>
                    <a:pt x="4603" y="462"/>
                    <a:pt x="4604" y="460"/>
                  </a:cubicBezTo>
                  <a:lnTo>
                    <a:pt x="4754" y="373"/>
                  </a:lnTo>
                  <a:cubicBezTo>
                    <a:pt x="4770" y="365"/>
                    <a:pt x="4760" y="342"/>
                    <a:pt x="4745" y="342"/>
                  </a:cubicBezTo>
                  <a:close/>
                  <a:moveTo>
                    <a:pt x="4447" y="514"/>
                  </a:moveTo>
                  <a:cubicBezTo>
                    <a:pt x="4444" y="514"/>
                    <a:pt x="4442" y="514"/>
                    <a:pt x="4439" y="515"/>
                  </a:cubicBezTo>
                  <a:lnTo>
                    <a:pt x="4291" y="601"/>
                  </a:lnTo>
                  <a:cubicBezTo>
                    <a:pt x="4277" y="610"/>
                    <a:pt x="4282" y="633"/>
                    <a:pt x="4300" y="633"/>
                  </a:cubicBezTo>
                  <a:cubicBezTo>
                    <a:pt x="4303" y="633"/>
                    <a:pt x="4306" y="633"/>
                    <a:pt x="4309" y="632"/>
                  </a:cubicBezTo>
                  <a:lnTo>
                    <a:pt x="4456" y="546"/>
                  </a:lnTo>
                  <a:cubicBezTo>
                    <a:pt x="4471" y="535"/>
                    <a:pt x="4462" y="514"/>
                    <a:pt x="4447" y="514"/>
                  </a:cubicBezTo>
                  <a:close/>
                  <a:moveTo>
                    <a:pt x="4151" y="685"/>
                  </a:moveTo>
                  <a:cubicBezTo>
                    <a:pt x="4148" y="685"/>
                    <a:pt x="4146" y="685"/>
                    <a:pt x="4143" y="687"/>
                  </a:cubicBezTo>
                  <a:lnTo>
                    <a:pt x="3995" y="774"/>
                  </a:lnTo>
                  <a:cubicBezTo>
                    <a:pt x="3987" y="778"/>
                    <a:pt x="3984" y="788"/>
                    <a:pt x="3988" y="797"/>
                  </a:cubicBezTo>
                  <a:cubicBezTo>
                    <a:pt x="3991" y="801"/>
                    <a:pt x="3997" y="804"/>
                    <a:pt x="4003" y="804"/>
                  </a:cubicBezTo>
                  <a:cubicBezTo>
                    <a:pt x="4005" y="804"/>
                    <a:pt x="4008" y="804"/>
                    <a:pt x="4011" y="803"/>
                  </a:cubicBezTo>
                  <a:lnTo>
                    <a:pt x="4161" y="717"/>
                  </a:lnTo>
                  <a:cubicBezTo>
                    <a:pt x="4174" y="706"/>
                    <a:pt x="4165" y="685"/>
                    <a:pt x="4151" y="685"/>
                  </a:cubicBezTo>
                  <a:close/>
                  <a:moveTo>
                    <a:pt x="3854" y="857"/>
                  </a:moveTo>
                  <a:cubicBezTo>
                    <a:pt x="3852" y="857"/>
                    <a:pt x="3849" y="858"/>
                    <a:pt x="3846" y="859"/>
                  </a:cubicBezTo>
                  <a:lnTo>
                    <a:pt x="3698" y="945"/>
                  </a:lnTo>
                  <a:cubicBezTo>
                    <a:pt x="3683" y="953"/>
                    <a:pt x="3689" y="975"/>
                    <a:pt x="3705" y="975"/>
                  </a:cubicBezTo>
                  <a:cubicBezTo>
                    <a:pt x="3706" y="975"/>
                    <a:pt x="3706" y="975"/>
                    <a:pt x="3707" y="975"/>
                  </a:cubicBezTo>
                  <a:cubicBezTo>
                    <a:pt x="3710" y="975"/>
                    <a:pt x="3713" y="975"/>
                    <a:pt x="3715" y="974"/>
                  </a:cubicBezTo>
                  <a:lnTo>
                    <a:pt x="3863" y="888"/>
                  </a:lnTo>
                  <a:cubicBezTo>
                    <a:pt x="3878" y="877"/>
                    <a:pt x="3869" y="857"/>
                    <a:pt x="3854" y="857"/>
                  </a:cubicBezTo>
                  <a:close/>
                  <a:moveTo>
                    <a:pt x="3559" y="1028"/>
                  </a:moveTo>
                  <a:cubicBezTo>
                    <a:pt x="3556" y="1028"/>
                    <a:pt x="3553" y="1028"/>
                    <a:pt x="3550" y="1030"/>
                  </a:cubicBezTo>
                  <a:lnTo>
                    <a:pt x="3401" y="1116"/>
                  </a:lnTo>
                  <a:cubicBezTo>
                    <a:pt x="3386" y="1125"/>
                    <a:pt x="3392" y="1148"/>
                    <a:pt x="3409" y="1148"/>
                  </a:cubicBezTo>
                  <a:cubicBezTo>
                    <a:pt x="3412" y="1148"/>
                    <a:pt x="3415" y="1146"/>
                    <a:pt x="3418" y="1145"/>
                  </a:cubicBezTo>
                  <a:lnTo>
                    <a:pt x="3566" y="1059"/>
                  </a:lnTo>
                  <a:cubicBezTo>
                    <a:pt x="3583" y="1050"/>
                    <a:pt x="3574" y="1028"/>
                    <a:pt x="3559" y="1028"/>
                  </a:cubicBezTo>
                  <a:close/>
                  <a:moveTo>
                    <a:pt x="3260" y="1200"/>
                  </a:moveTo>
                  <a:cubicBezTo>
                    <a:pt x="3258" y="1200"/>
                    <a:pt x="3255" y="1200"/>
                    <a:pt x="3253" y="1201"/>
                  </a:cubicBezTo>
                  <a:lnTo>
                    <a:pt x="3105" y="1287"/>
                  </a:lnTo>
                  <a:cubicBezTo>
                    <a:pt x="3089" y="1296"/>
                    <a:pt x="3095" y="1319"/>
                    <a:pt x="3114" y="1319"/>
                  </a:cubicBezTo>
                  <a:cubicBezTo>
                    <a:pt x="3117" y="1319"/>
                    <a:pt x="3119" y="1317"/>
                    <a:pt x="3121" y="1316"/>
                  </a:cubicBezTo>
                  <a:lnTo>
                    <a:pt x="3270" y="1230"/>
                  </a:lnTo>
                  <a:cubicBezTo>
                    <a:pt x="3285" y="1220"/>
                    <a:pt x="3275" y="1200"/>
                    <a:pt x="3260" y="1200"/>
                  </a:cubicBezTo>
                  <a:close/>
                  <a:moveTo>
                    <a:pt x="2965" y="1370"/>
                  </a:moveTo>
                  <a:cubicBezTo>
                    <a:pt x="2962" y="1370"/>
                    <a:pt x="2959" y="1371"/>
                    <a:pt x="2956" y="1372"/>
                  </a:cubicBezTo>
                  <a:lnTo>
                    <a:pt x="2808" y="1458"/>
                  </a:lnTo>
                  <a:cubicBezTo>
                    <a:pt x="2793" y="1467"/>
                    <a:pt x="2799" y="1490"/>
                    <a:pt x="2816" y="1490"/>
                  </a:cubicBezTo>
                  <a:cubicBezTo>
                    <a:pt x="2819" y="1490"/>
                    <a:pt x="2822" y="1488"/>
                    <a:pt x="2825" y="1487"/>
                  </a:cubicBezTo>
                  <a:lnTo>
                    <a:pt x="2973" y="1401"/>
                  </a:lnTo>
                  <a:cubicBezTo>
                    <a:pt x="2990" y="1392"/>
                    <a:pt x="2981" y="1370"/>
                    <a:pt x="2965" y="1370"/>
                  </a:cubicBezTo>
                  <a:close/>
                  <a:moveTo>
                    <a:pt x="2667" y="1542"/>
                  </a:moveTo>
                  <a:cubicBezTo>
                    <a:pt x="2665" y="1542"/>
                    <a:pt x="2662" y="1542"/>
                    <a:pt x="2660" y="1544"/>
                  </a:cubicBezTo>
                  <a:lnTo>
                    <a:pt x="2512" y="1629"/>
                  </a:lnTo>
                  <a:cubicBezTo>
                    <a:pt x="2503" y="1634"/>
                    <a:pt x="2500" y="1644"/>
                    <a:pt x="2505" y="1652"/>
                  </a:cubicBezTo>
                  <a:cubicBezTo>
                    <a:pt x="2508" y="1658"/>
                    <a:pt x="2513" y="1661"/>
                    <a:pt x="2519" y="1661"/>
                  </a:cubicBezTo>
                  <a:cubicBezTo>
                    <a:pt x="2522" y="1661"/>
                    <a:pt x="2525" y="1660"/>
                    <a:pt x="2528" y="1658"/>
                  </a:cubicBezTo>
                  <a:lnTo>
                    <a:pt x="2677" y="1573"/>
                  </a:lnTo>
                  <a:cubicBezTo>
                    <a:pt x="2691" y="1563"/>
                    <a:pt x="2682" y="1542"/>
                    <a:pt x="2667" y="1542"/>
                  </a:cubicBezTo>
                  <a:close/>
                  <a:moveTo>
                    <a:pt x="2370" y="1713"/>
                  </a:moveTo>
                  <a:cubicBezTo>
                    <a:pt x="2368" y="1713"/>
                    <a:pt x="2365" y="1713"/>
                    <a:pt x="2363" y="1715"/>
                  </a:cubicBezTo>
                  <a:lnTo>
                    <a:pt x="2215" y="1800"/>
                  </a:lnTo>
                  <a:cubicBezTo>
                    <a:pt x="2200" y="1809"/>
                    <a:pt x="2206" y="1832"/>
                    <a:pt x="2223" y="1832"/>
                  </a:cubicBezTo>
                  <a:cubicBezTo>
                    <a:pt x="2226" y="1832"/>
                    <a:pt x="2229" y="1832"/>
                    <a:pt x="2232" y="1829"/>
                  </a:cubicBezTo>
                  <a:lnTo>
                    <a:pt x="2380" y="1744"/>
                  </a:lnTo>
                  <a:cubicBezTo>
                    <a:pt x="2395" y="1734"/>
                    <a:pt x="2385" y="1713"/>
                    <a:pt x="2370" y="1713"/>
                  </a:cubicBezTo>
                  <a:close/>
                  <a:moveTo>
                    <a:pt x="2075" y="1884"/>
                  </a:moveTo>
                  <a:cubicBezTo>
                    <a:pt x="2072" y="1884"/>
                    <a:pt x="2069" y="1884"/>
                    <a:pt x="2067" y="1886"/>
                  </a:cubicBezTo>
                  <a:lnTo>
                    <a:pt x="1917" y="1971"/>
                  </a:lnTo>
                  <a:cubicBezTo>
                    <a:pt x="1903" y="1980"/>
                    <a:pt x="1909" y="2003"/>
                    <a:pt x="1926" y="2003"/>
                  </a:cubicBezTo>
                  <a:cubicBezTo>
                    <a:pt x="1929" y="2003"/>
                    <a:pt x="1932" y="2003"/>
                    <a:pt x="1935" y="2002"/>
                  </a:cubicBezTo>
                  <a:lnTo>
                    <a:pt x="2083" y="1916"/>
                  </a:lnTo>
                  <a:cubicBezTo>
                    <a:pt x="2100" y="1906"/>
                    <a:pt x="2090" y="1884"/>
                    <a:pt x="2075" y="1884"/>
                  </a:cubicBezTo>
                  <a:close/>
                  <a:moveTo>
                    <a:pt x="1779" y="2054"/>
                  </a:moveTo>
                  <a:cubicBezTo>
                    <a:pt x="1776" y="2054"/>
                    <a:pt x="1773" y="2055"/>
                    <a:pt x="1769" y="2057"/>
                  </a:cubicBezTo>
                  <a:lnTo>
                    <a:pt x="1622" y="2142"/>
                  </a:lnTo>
                  <a:cubicBezTo>
                    <a:pt x="1606" y="2153"/>
                    <a:pt x="1613" y="2174"/>
                    <a:pt x="1630" y="2174"/>
                  </a:cubicBezTo>
                  <a:cubicBezTo>
                    <a:pt x="1633" y="2174"/>
                    <a:pt x="1636" y="2174"/>
                    <a:pt x="1637" y="2173"/>
                  </a:cubicBezTo>
                  <a:lnTo>
                    <a:pt x="1787" y="2087"/>
                  </a:lnTo>
                  <a:cubicBezTo>
                    <a:pt x="1805" y="2078"/>
                    <a:pt x="1795" y="2054"/>
                    <a:pt x="1779" y="2054"/>
                  </a:cubicBezTo>
                  <a:close/>
                  <a:moveTo>
                    <a:pt x="1480" y="2226"/>
                  </a:moveTo>
                  <a:cubicBezTo>
                    <a:pt x="1477" y="2226"/>
                    <a:pt x="1475" y="2227"/>
                    <a:pt x="1472" y="2228"/>
                  </a:cubicBezTo>
                  <a:lnTo>
                    <a:pt x="1324" y="2315"/>
                  </a:lnTo>
                  <a:cubicBezTo>
                    <a:pt x="1317" y="2319"/>
                    <a:pt x="1314" y="2330"/>
                    <a:pt x="1318" y="2338"/>
                  </a:cubicBezTo>
                  <a:cubicBezTo>
                    <a:pt x="1321" y="2343"/>
                    <a:pt x="1327" y="2345"/>
                    <a:pt x="1333" y="2345"/>
                  </a:cubicBezTo>
                  <a:lnTo>
                    <a:pt x="1333" y="2347"/>
                  </a:lnTo>
                  <a:cubicBezTo>
                    <a:pt x="1336" y="2347"/>
                    <a:pt x="1339" y="2345"/>
                    <a:pt x="1342" y="2344"/>
                  </a:cubicBezTo>
                  <a:lnTo>
                    <a:pt x="1490" y="2258"/>
                  </a:lnTo>
                  <a:cubicBezTo>
                    <a:pt x="1505" y="2247"/>
                    <a:pt x="1495" y="2226"/>
                    <a:pt x="1480" y="2226"/>
                  </a:cubicBezTo>
                  <a:close/>
                  <a:moveTo>
                    <a:pt x="22" y="2368"/>
                  </a:moveTo>
                  <a:cubicBezTo>
                    <a:pt x="16" y="2368"/>
                    <a:pt x="9" y="2371"/>
                    <a:pt x="6" y="2376"/>
                  </a:cubicBezTo>
                  <a:cubicBezTo>
                    <a:pt x="0" y="2385"/>
                    <a:pt x="5" y="2395"/>
                    <a:pt x="12" y="2399"/>
                  </a:cubicBezTo>
                  <a:cubicBezTo>
                    <a:pt x="64" y="2427"/>
                    <a:pt x="116" y="2450"/>
                    <a:pt x="171" y="2467"/>
                  </a:cubicBezTo>
                  <a:cubicBezTo>
                    <a:pt x="174" y="2469"/>
                    <a:pt x="176" y="2469"/>
                    <a:pt x="177" y="2469"/>
                  </a:cubicBezTo>
                  <a:cubicBezTo>
                    <a:pt x="198" y="2469"/>
                    <a:pt x="202" y="2441"/>
                    <a:pt x="183" y="2435"/>
                  </a:cubicBezTo>
                  <a:cubicBezTo>
                    <a:pt x="129" y="2418"/>
                    <a:pt x="79" y="2396"/>
                    <a:pt x="28" y="2369"/>
                  </a:cubicBezTo>
                  <a:cubicBezTo>
                    <a:pt x="26" y="2368"/>
                    <a:pt x="24" y="2368"/>
                    <a:pt x="22" y="2368"/>
                  </a:cubicBezTo>
                  <a:close/>
                  <a:moveTo>
                    <a:pt x="1185" y="2393"/>
                  </a:moveTo>
                  <a:cubicBezTo>
                    <a:pt x="1182" y="2393"/>
                    <a:pt x="1178" y="2394"/>
                    <a:pt x="1175" y="2396"/>
                  </a:cubicBezTo>
                  <a:cubicBezTo>
                    <a:pt x="1124" y="2419"/>
                    <a:pt x="1072" y="2438"/>
                    <a:pt x="1017" y="2453"/>
                  </a:cubicBezTo>
                  <a:cubicBezTo>
                    <a:pt x="998" y="2459"/>
                    <a:pt x="1002" y="2486"/>
                    <a:pt x="1021" y="2486"/>
                  </a:cubicBezTo>
                  <a:cubicBezTo>
                    <a:pt x="1022" y="2487"/>
                    <a:pt x="1022" y="2487"/>
                    <a:pt x="1023" y="2487"/>
                  </a:cubicBezTo>
                  <a:cubicBezTo>
                    <a:pt x="1024" y="2487"/>
                    <a:pt x="1026" y="2486"/>
                    <a:pt x="1027" y="2486"/>
                  </a:cubicBezTo>
                  <a:cubicBezTo>
                    <a:pt x="1082" y="2470"/>
                    <a:pt x="1137" y="2450"/>
                    <a:pt x="1189" y="2427"/>
                  </a:cubicBezTo>
                  <a:cubicBezTo>
                    <a:pt x="1210" y="2419"/>
                    <a:pt x="1201" y="2393"/>
                    <a:pt x="1185" y="2393"/>
                  </a:cubicBezTo>
                  <a:close/>
                  <a:moveTo>
                    <a:pt x="344" y="2479"/>
                  </a:moveTo>
                  <a:cubicBezTo>
                    <a:pt x="325" y="2479"/>
                    <a:pt x="320" y="2507"/>
                    <a:pt x="340" y="2512"/>
                  </a:cubicBezTo>
                  <a:cubicBezTo>
                    <a:pt x="396" y="2524"/>
                    <a:pt x="454" y="2531"/>
                    <a:pt x="512" y="2535"/>
                  </a:cubicBezTo>
                  <a:cubicBezTo>
                    <a:pt x="535" y="2535"/>
                    <a:pt x="537" y="2502"/>
                    <a:pt x="514" y="2501"/>
                  </a:cubicBezTo>
                  <a:cubicBezTo>
                    <a:pt x="457" y="2498"/>
                    <a:pt x="402" y="2489"/>
                    <a:pt x="347" y="2479"/>
                  </a:cubicBezTo>
                  <a:cubicBezTo>
                    <a:pt x="346" y="2479"/>
                    <a:pt x="345" y="2479"/>
                    <a:pt x="344" y="2479"/>
                  </a:cubicBezTo>
                  <a:close/>
                  <a:moveTo>
                    <a:pt x="856" y="2489"/>
                  </a:moveTo>
                  <a:cubicBezTo>
                    <a:pt x="855" y="2489"/>
                    <a:pt x="854" y="2489"/>
                    <a:pt x="853" y="2489"/>
                  </a:cubicBezTo>
                  <a:cubicBezTo>
                    <a:pt x="796" y="2498"/>
                    <a:pt x="740" y="2502"/>
                    <a:pt x="685" y="2505"/>
                  </a:cubicBezTo>
                  <a:cubicBezTo>
                    <a:pt x="663" y="2506"/>
                    <a:pt x="663" y="2537"/>
                    <a:pt x="685" y="2538"/>
                  </a:cubicBezTo>
                  <a:cubicBezTo>
                    <a:pt x="743" y="2537"/>
                    <a:pt x="801" y="2531"/>
                    <a:pt x="857" y="2522"/>
                  </a:cubicBezTo>
                  <a:cubicBezTo>
                    <a:pt x="880" y="2520"/>
                    <a:pt x="875" y="2489"/>
                    <a:pt x="856" y="24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6552400" y="2548500"/>
              <a:ext cx="2550" cy="2350"/>
            </a:xfrm>
            <a:custGeom>
              <a:rect b="b" l="l" r="r" t="t"/>
              <a:pathLst>
                <a:path extrusionOk="0" h="94" w="102">
                  <a:moveTo>
                    <a:pt x="25" y="0"/>
                  </a:moveTo>
                  <a:cubicBezTo>
                    <a:pt x="12" y="0"/>
                    <a:pt x="0" y="15"/>
                    <a:pt x="10" y="27"/>
                  </a:cubicBezTo>
                  <a:cubicBezTo>
                    <a:pt x="29" y="50"/>
                    <a:pt x="49" y="71"/>
                    <a:pt x="71" y="90"/>
                  </a:cubicBezTo>
                  <a:cubicBezTo>
                    <a:pt x="74" y="92"/>
                    <a:pt x="78" y="94"/>
                    <a:pt x="83" y="94"/>
                  </a:cubicBezTo>
                  <a:cubicBezTo>
                    <a:pt x="87" y="94"/>
                    <a:pt x="93" y="92"/>
                    <a:pt x="96" y="88"/>
                  </a:cubicBezTo>
                  <a:cubicBezTo>
                    <a:pt x="101" y="81"/>
                    <a:pt x="101" y="71"/>
                    <a:pt x="94" y="65"/>
                  </a:cubicBezTo>
                  <a:cubicBezTo>
                    <a:pt x="72" y="46"/>
                    <a:pt x="54" y="27"/>
                    <a:pt x="36" y="5"/>
                  </a:cubicBezTo>
                  <a:cubicBezTo>
                    <a:pt x="33" y="2"/>
                    <a:pt x="29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6552050" y="2375025"/>
              <a:ext cx="123325" cy="78825"/>
            </a:xfrm>
            <a:custGeom>
              <a:rect b="b" l="l" r="r" t="t"/>
              <a:pathLst>
                <a:path extrusionOk="0" h="3153" w="4933">
                  <a:moveTo>
                    <a:pt x="4792" y="0"/>
                  </a:moveTo>
                  <a:cubicBezTo>
                    <a:pt x="4772" y="0"/>
                    <a:pt x="4751" y="5"/>
                    <a:pt x="4732" y="15"/>
                  </a:cubicBezTo>
                  <a:lnTo>
                    <a:pt x="1" y="2745"/>
                  </a:lnTo>
                  <a:lnTo>
                    <a:pt x="706" y="3153"/>
                  </a:lnTo>
                  <a:lnTo>
                    <a:pt x="4872" y="747"/>
                  </a:lnTo>
                  <a:cubicBezTo>
                    <a:pt x="4908" y="724"/>
                    <a:pt x="4930" y="684"/>
                    <a:pt x="4933" y="642"/>
                  </a:cubicBezTo>
                  <a:lnTo>
                    <a:pt x="4933" y="131"/>
                  </a:lnTo>
                  <a:cubicBezTo>
                    <a:pt x="4931" y="89"/>
                    <a:pt x="4908" y="49"/>
                    <a:pt x="4873" y="26"/>
                  </a:cubicBezTo>
                  <a:lnTo>
                    <a:pt x="4851" y="15"/>
                  </a:lnTo>
                  <a:cubicBezTo>
                    <a:pt x="4832" y="5"/>
                    <a:pt x="4812" y="0"/>
                    <a:pt x="479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6552050" y="2375025"/>
              <a:ext cx="122675" cy="70700"/>
            </a:xfrm>
            <a:custGeom>
              <a:rect b="b" l="l" r="r" t="t"/>
              <a:pathLst>
                <a:path extrusionOk="0" h="2828" w="4907">
                  <a:moveTo>
                    <a:pt x="4791" y="0"/>
                  </a:moveTo>
                  <a:cubicBezTo>
                    <a:pt x="4771" y="0"/>
                    <a:pt x="4751" y="5"/>
                    <a:pt x="4732" y="15"/>
                  </a:cubicBezTo>
                  <a:lnTo>
                    <a:pt x="1" y="2746"/>
                  </a:lnTo>
                  <a:lnTo>
                    <a:pt x="141" y="2828"/>
                  </a:lnTo>
                  <a:lnTo>
                    <a:pt x="4873" y="96"/>
                  </a:lnTo>
                  <a:cubicBezTo>
                    <a:pt x="4906" y="77"/>
                    <a:pt x="4906" y="46"/>
                    <a:pt x="4873" y="26"/>
                  </a:cubicBezTo>
                  <a:lnTo>
                    <a:pt x="4851" y="15"/>
                  </a:lnTo>
                  <a:cubicBezTo>
                    <a:pt x="4832" y="5"/>
                    <a:pt x="4812" y="0"/>
                    <a:pt x="4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6559100" y="2379075"/>
              <a:ext cx="123300" cy="78825"/>
            </a:xfrm>
            <a:custGeom>
              <a:rect b="b" l="l" r="r" t="t"/>
              <a:pathLst>
                <a:path extrusionOk="0" h="3153" w="4932">
                  <a:moveTo>
                    <a:pt x="4792" y="1"/>
                  </a:moveTo>
                  <a:cubicBezTo>
                    <a:pt x="4771" y="1"/>
                    <a:pt x="4751" y="6"/>
                    <a:pt x="4732" y="15"/>
                  </a:cubicBezTo>
                  <a:lnTo>
                    <a:pt x="0" y="2747"/>
                  </a:lnTo>
                  <a:lnTo>
                    <a:pt x="705" y="3153"/>
                  </a:lnTo>
                  <a:lnTo>
                    <a:pt x="4872" y="747"/>
                  </a:lnTo>
                  <a:cubicBezTo>
                    <a:pt x="4907" y="724"/>
                    <a:pt x="4930" y="686"/>
                    <a:pt x="4932" y="644"/>
                  </a:cubicBezTo>
                  <a:lnTo>
                    <a:pt x="4932" y="131"/>
                  </a:lnTo>
                  <a:cubicBezTo>
                    <a:pt x="4930" y="89"/>
                    <a:pt x="4907" y="51"/>
                    <a:pt x="4872" y="28"/>
                  </a:cubicBezTo>
                  <a:lnTo>
                    <a:pt x="4852" y="15"/>
                  </a:lnTo>
                  <a:cubicBezTo>
                    <a:pt x="4833" y="6"/>
                    <a:pt x="4813" y="1"/>
                    <a:pt x="479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6559100" y="2379075"/>
              <a:ext cx="122650" cy="70725"/>
            </a:xfrm>
            <a:custGeom>
              <a:rect b="b" l="l" r="r" t="t"/>
              <a:pathLst>
                <a:path extrusionOk="0" h="2829" w="4906">
                  <a:moveTo>
                    <a:pt x="4792" y="1"/>
                  </a:moveTo>
                  <a:cubicBezTo>
                    <a:pt x="4771" y="1"/>
                    <a:pt x="4751" y="6"/>
                    <a:pt x="4732" y="15"/>
                  </a:cubicBezTo>
                  <a:lnTo>
                    <a:pt x="0" y="2747"/>
                  </a:lnTo>
                  <a:lnTo>
                    <a:pt x="142" y="2828"/>
                  </a:lnTo>
                  <a:lnTo>
                    <a:pt x="4872" y="96"/>
                  </a:lnTo>
                  <a:cubicBezTo>
                    <a:pt x="4906" y="77"/>
                    <a:pt x="4906" y="47"/>
                    <a:pt x="4872" y="28"/>
                  </a:cubicBezTo>
                  <a:lnTo>
                    <a:pt x="4852" y="15"/>
                  </a:lnTo>
                  <a:cubicBezTo>
                    <a:pt x="4833" y="6"/>
                    <a:pt x="4813" y="1"/>
                    <a:pt x="47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6566150" y="2383175"/>
              <a:ext cx="123325" cy="78825"/>
            </a:xfrm>
            <a:custGeom>
              <a:rect b="b" l="l" r="r" t="t"/>
              <a:pathLst>
                <a:path extrusionOk="0" h="3153" w="4933">
                  <a:moveTo>
                    <a:pt x="4791" y="1"/>
                  </a:moveTo>
                  <a:cubicBezTo>
                    <a:pt x="4771" y="1"/>
                    <a:pt x="4750" y="5"/>
                    <a:pt x="4731" y="15"/>
                  </a:cubicBezTo>
                  <a:lnTo>
                    <a:pt x="1" y="2745"/>
                  </a:lnTo>
                  <a:lnTo>
                    <a:pt x="704" y="3153"/>
                  </a:lnTo>
                  <a:lnTo>
                    <a:pt x="4872" y="747"/>
                  </a:lnTo>
                  <a:cubicBezTo>
                    <a:pt x="4907" y="724"/>
                    <a:pt x="4930" y="685"/>
                    <a:pt x="4933" y="643"/>
                  </a:cubicBezTo>
                  <a:lnTo>
                    <a:pt x="4933" y="131"/>
                  </a:lnTo>
                  <a:cubicBezTo>
                    <a:pt x="4930" y="89"/>
                    <a:pt x="4908" y="50"/>
                    <a:pt x="4872" y="26"/>
                  </a:cubicBezTo>
                  <a:lnTo>
                    <a:pt x="4851" y="15"/>
                  </a:lnTo>
                  <a:cubicBezTo>
                    <a:pt x="4833" y="5"/>
                    <a:pt x="4812" y="1"/>
                    <a:pt x="479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6566150" y="2383150"/>
              <a:ext cx="122650" cy="70700"/>
            </a:xfrm>
            <a:custGeom>
              <a:rect b="b" l="l" r="r" t="t"/>
              <a:pathLst>
                <a:path extrusionOk="0" h="2828" w="4906">
                  <a:moveTo>
                    <a:pt x="4791" y="0"/>
                  </a:moveTo>
                  <a:cubicBezTo>
                    <a:pt x="4771" y="0"/>
                    <a:pt x="4750" y="5"/>
                    <a:pt x="4731" y="14"/>
                  </a:cubicBezTo>
                  <a:lnTo>
                    <a:pt x="1" y="2746"/>
                  </a:lnTo>
                  <a:lnTo>
                    <a:pt x="142" y="2828"/>
                  </a:lnTo>
                  <a:lnTo>
                    <a:pt x="4872" y="96"/>
                  </a:lnTo>
                  <a:cubicBezTo>
                    <a:pt x="4905" y="77"/>
                    <a:pt x="4905" y="46"/>
                    <a:pt x="4872" y="27"/>
                  </a:cubicBezTo>
                  <a:lnTo>
                    <a:pt x="4851" y="14"/>
                  </a:lnTo>
                  <a:cubicBezTo>
                    <a:pt x="4833" y="5"/>
                    <a:pt x="4812" y="0"/>
                    <a:pt x="4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6654225" y="2413150"/>
              <a:ext cx="63425" cy="65625"/>
            </a:xfrm>
            <a:custGeom>
              <a:rect b="b" l="l" r="r" t="t"/>
              <a:pathLst>
                <a:path extrusionOk="0" h="2625" w="2537">
                  <a:moveTo>
                    <a:pt x="1972" y="1"/>
                  </a:moveTo>
                  <a:lnTo>
                    <a:pt x="1972" y="164"/>
                  </a:lnTo>
                  <a:lnTo>
                    <a:pt x="2194" y="292"/>
                  </a:lnTo>
                  <a:cubicBezTo>
                    <a:pt x="2225" y="309"/>
                    <a:pt x="2227" y="335"/>
                    <a:pt x="2203" y="354"/>
                  </a:cubicBezTo>
                  <a:cubicBezTo>
                    <a:pt x="2200" y="357"/>
                    <a:pt x="2197" y="359"/>
                    <a:pt x="2194" y="362"/>
                  </a:cubicBezTo>
                  <a:lnTo>
                    <a:pt x="484" y="1348"/>
                  </a:lnTo>
                  <a:cubicBezTo>
                    <a:pt x="215" y="1519"/>
                    <a:pt x="0" y="1891"/>
                    <a:pt x="0" y="2196"/>
                  </a:cubicBezTo>
                  <a:cubicBezTo>
                    <a:pt x="0" y="2344"/>
                    <a:pt x="51" y="2448"/>
                    <a:pt x="134" y="2503"/>
                  </a:cubicBezTo>
                  <a:cubicBezTo>
                    <a:pt x="160" y="2519"/>
                    <a:pt x="266" y="2582"/>
                    <a:pt x="295" y="2596"/>
                  </a:cubicBezTo>
                  <a:cubicBezTo>
                    <a:pt x="331" y="2615"/>
                    <a:pt x="372" y="2625"/>
                    <a:pt x="418" y="2625"/>
                  </a:cubicBezTo>
                  <a:cubicBezTo>
                    <a:pt x="487" y="2625"/>
                    <a:pt x="565" y="2602"/>
                    <a:pt x="648" y="2554"/>
                  </a:cubicBezTo>
                  <a:lnTo>
                    <a:pt x="653" y="2553"/>
                  </a:lnTo>
                  <a:lnTo>
                    <a:pt x="2477" y="1500"/>
                  </a:lnTo>
                  <a:cubicBezTo>
                    <a:pt x="2512" y="1477"/>
                    <a:pt x="2533" y="1438"/>
                    <a:pt x="2536" y="1395"/>
                  </a:cubicBezTo>
                  <a:lnTo>
                    <a:pt x="2536" y="395"/>
                  </a:lnTo>
                  <a:cubicBezTo>
                    <a:pt x="2536" y="391"/>
                    <a:pt x="2536" y="388"/>
                    <a:pt x="2535" y="383"/>
                  </a:cubicBezTo>
                  <a:cubicBezTo>
                    <a:pt x="2529" y="346"/>
                    <a:pt x="2507" y="311"/>
                    <a:pt x="2475" y="291"/>
                  </a:cubicBezTo>
                  <a:lnTo>
                    <a:pt x="197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6654225" y="2413150"/>
              <a:ext cx="63425" cy="65625"/>
            </a:xfrm>
            <a:custGeom>
              <a:rect b="b" l="l" r="r" t="t"/>
              <a:pathLst>
                <a:path extrusionOk="0" h="2625" w="2537">
                  <a:moveTo>
                    <a:pt x="1972" y="1"/>
                  </a:moveTo>
                  <a:lnTo>
                    <a:pt x="1972" y="164"/>
                  </a:lnTo>
                  <a:lnTo>
                    <a:pt x="2194" y="292"/>
                  </a:lnTo>
                  <a:cubicBezTo>
                    <a:pt x="2225" y="309"/>
                    <a:pt x="2227" y="335"/>
                    <a:pt x="2203" y="354"/>
                  </a:cubicBezTo>
                  <a:cubicBezTo>
                    <a:pt x="2200" y="357"/>
                    <a:pt x="2197" y="359"/>
                    <a:pt x="2194" y="362"/>
                  </a:cubicBezTo>
                  <a:lnTo>
                    <a:pt x="484" y="1348"/>
                  </a:lnTo>
                  <a:cubicBezTo>
                    <a:pt x="215" y="1519"/>
                    <a:pt x="0" y="1891"/>
                    <a:pt x="0" y="2196"/>
                  </a:cubicBezTo>
                  <a:cubicBezTo>
                    <a:pt x="0" y="2344"/>
                    <a:pt x="51" y="2448"/>
                    <a:pt x="134" y="2503"/>
                  </a:cubicBezTo>
                  <a:cubicBezTo>
                    <a:pt x="160" y="2519"/>
                    <a:pt x="266" y="2582"/>
                    <a:pt x="295" y="2596"/>
                  </a:cubicBezTo>
                  <a:cubicBezTo>
                    <a:pt x="331" y="2615"/>
                    <a:pt x="372" y="2625"/>
                    <a:pt x="418" y="2625"/>
                  </a:cubicBezTo>
                  <a:cubicBezTo>
                    <a:pt x="487" y="2625"/>
                    <a:pt x="565" y="2602"/>
                    <a:pt x="648" y="2554"/>
                  </a:cubicBezTo>
                  <a:lnTo>
                    <a:pt x="653" y="2553"/>
                  </a:lnTo>
                  <a:lnTo>
                    <a:pt x="2477" y="1500"/>
                  </a:lnTo>
                  <a:cubicBezTo>
                    <a:pt x="2512" y="1477"/>
                    <a:pt x="2533" y="1438"/>
                    <a:pt x="2536" y="1395"/>
                  </a:cubicBezTo>
                  <a:lnTo>
                    <a:pt x="2536" y="395"/>
                  </a:lnTo>
                  <a:cubicBezTo>
                    <a:pt x="2536" y="391"/>
                    <a:pt x="2536" y="388"/>
                    <a:pt x="2535" y="383"/>
                  </a:cubicBezTo>
                  <a:cubicBezTo>
                    <a:pt x="2529" y="346"/>
                    <a:pt x="2507" y="311"/>
                    <a:pt x="2475" y="291"/>
                  </a:cubicBezTo>
                  <a:lnTo>
                    <a:pt x="19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6657725" y="2421950"/>
              <a:ext cx="59925" cy="56825"/>
            </a:xfrm>
            <a:custGeom>
              <a:rect b="b" l="l" r="r" t="t"/>
              <a:pathLst>
                <a:path extrusionOk="0" h="2273" w="2397">
                  <a:moveTo>
                    <a:pt x="2363" y="1"/>
                  </a:moveTo>
                  <a:cubicBezTo>
                    <a:pt x="2355" y="1"/>
                    <a:pt x="2346" y="3"/>
                    <a:pt x="2337" y="8"/>
                  </a:cubicBezTo>
                  <a:lnTo>
                    <a:pt x="2256" y="56"/>
                  </a:lnTo>
                  <a:lnTo>
                    <a:pt x="513" y="1062"/>
                  </a:lnTo>
                  <a:cubicBezTo>
                    <a:pt x="230" y="1225"/>
                    <a:pt x="1" y="1612"/>
                    <a:pt x="1" y="1927"/>
                  </a:cubicBezTo>
                  <a:cubicBezTo>
                    <a:pt x="1" y="2038"/>
                    <a:pt x="30" y="2127"/>
                    <a:pt x="81" y="2186"/>
                  </a:cubicBezTo>
                  <a:cubicBezTo>
                    <a:pt x="129" y="2243"/>
                    <a:pt x="196" y="2273"/>
                    <a:pt x="276" y="2273"/>
                  </a:cubicBezTo>
                  <a:cubicBezTo>
                    <a:pt x="346" y="2273"/>
                    <a:pt x="425" y="2250"/>
                    <a:pt x="508" y="2202"/>
                  </a:cubicBezTo>
                  <a:lnTo>
                    <a:pt x="513" y="2201"/>
                  </a:lnTo>
                  <a:lnTo>
                    <a:pt x="2337" y="1148"/>
                  </a:lnTo>
                  <a:cubicBezTo>
                    <a:pt x="2372" y="1125"/>
                    <a:pt x="2393" y="1086"/>
                    <a:pt x="2396" y="1043"/>
                  </a:cubicBezTo>
                  <a:lnTo>
                    <a:pt x="2396" y="43"/>
                  </a:lnTo>
                  <a:cubicBezTo>
                    <a:pt x="2396" y="40"/>
                    <a:pt x="2396" y="36"/>
                    <a:pt x="2395" y="31"/>
                  </a:cubicBezTo>
                  <a:cubicBezTo>
                    <a:pt x="2392" y="12"/>
                    <a:pt x="2380" y="1"/>
                    <a:pt x="2363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6668325" y="2454125"/>
              <a:ext cx="10575" cy="13675"/>
            </a:xfrm>
            <a:custGeom>
              <a:rect b="b" l="l" r="r" t="t"/>
              <a:pathLst>
                <a:path extrusionOk="0" h="547" w="423">
                  <a:moveTo>
                    <a:pt x="306" y="0"/>
                  </a:moveTo>
                  <a:cubicBezTo>
                    <a:pt x="278" y="0"/>
                    <a:pt x="246" y="10"/>
                    <a:pt x="212" y="29"/>
                  </a:cubicBezTo>
                  <a:cubicBezTo>
                    <a:pt x="94" y="97"/>
                    <a:pt x="0" y="260"/>
                    <a:pt x="0" y="395"/>
                  </a:cubicBezTo>
                  <a:cubicBezTo>
                    <a:pt x="0" y="491"/>
                    <a:pt x="48" y="546"/>
                    <a:pt x="118" y="546"/>
                  </a:cubicBezTo>
                  <a:cubicBezTo>
                    <a:pt x="146" y="546"/>
                    <a:pt x="178" y="537"/>
                    <a:pt x="212" y="518"/>
                  </a:cubicBezTo>
                  <a:cubicBezTo>
                    <a:pt x="328" y="450"/>
                    <a:pt x="422" y="286"/>
                    <a:pt x="422" y="151"/>
                  </a:cubicBezTo>
                  <a:cubicBezTo>
                    <a:pt x="422" y="55"/>
                    <a:pt x="375" y="0"/>
                    <a:pt x="30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6669850" y="2454575"/>
              <a:ext cx="9225" cy="13875"/>
            </a:xfrm>
            <a:custGeom>
              <a:rect b="b" l="l" r="r" t="t"/>
              <a:pathLst>
                <a:path extrusionOk="0" h="555" w="369">
                  <a:moveTo>
                    <a:pt x="306" y="1"/>
                  </a:moveTo>
                  <a:lnTo>
                    <a:pt x="0" y="514"/>
                  </a:lnTo>
                  <a:lnTo>
                    <a:pt x="73" y="555"/>
                  </a:lnTo>
                  <a:lnTo>
                    <a:pt x="368" y="3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6670100" y="2455150"/>
              <a:ext cx="10600" cy="13650"/>
            </a:xfrm>
            <a:custGeom>
              <a:rect b="b" l="l" r="r" t="t"/>
              <a:pathLst>
                <a:path extrusionOk="0" h="546" w="424">
                  <a:moveTo>
                    <a:pt x="306" y="0"/>
                  </a:moveTo>
                  <a:cubicBezTo>
                    <a:pt x="278" y="0"/>
                    <a:pt x="246" y="9"/>
                    <a:pt x="212" y="29"/>
                  </a:cubicBezTo>
                  <a:cubicBezTo>
                    <a:pt x="95" y="97"/>
                    <a:pt x="0" y="261"/>
                    <a:pt x="0" y="396"/>
                  </a:cubicBezTo>
                  <a:cubicBezTo>
                    <a:pt x="0" y="490"/>
                    <a:pt x="48" y="546"/>
                    <a:pt x="118" y="546"/>
                  </a:cubicBezTo>
                  <a:cubicBezTo>
                    <a:pt x="146" y="546"/>
                    <a:pt x="178" y="537"/>
                    <a:pt x="212" y="517"/>
                  </a:cubicBezTo>
                  <a:cubicBezTo>
                    <a:pt x="328" y="449"/>
                    <a:pt x="424" y="285"/>
                    <a:pt x="424" y="151"/>
                  </a:cubicBezTo>
                  <a:cubicBezTo>
                    <a:pt x="424" y="55"/>
                    <a:pt x="376" y="0"/>
                    <a:pt x="306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6508950" y="2466750"/>
              <a:ext cx="137475" cy="183925"/>
            </a:xfrm>
            <a:custGeom>
              <a:rect b="b" l="l" r="r" t="t"/>
              <a:pathLst>
                <a:path extrusionOk="0" h="7357" w="5499">
                  <a:moveTo>
                    <a:pt x="5354" y="1"/>
                  </a:moveTo>
                  <a:cubicBezTo>
                    <a:pt x="5329" y="1"/>
                    <a:pt x="5303" y="8"/>
                    <a:pt x="5279" y="23"/>
                  </a:cubicBezTo>
                  <a:lnTo>
                    <a:pt x="76" y="3027"/>
                  </a:lnTo>
                  <a:cubicBezTo>
                    <a:pt x="31" y="3055"/>
                    <a:pt x="4" y="3104"/>
                    <a:pt x="1" y="3157"/>
                  </a:cubicBezTo>
                  <a:lnTo>
                    <a:pt x="1" y="7215"/>
                  </a:lnTo>
                  <a:cubicBezTo>
                    <a:pt x="2" y="7266"/>
                    <a:pt x="28" y="7312"/>
                    <a:pt x="72" y="7341"/>
                  </a:cubicBezTo>
                  <a:cubicBezTo>
                    <a:pt x="93" y="7352"/>
                    <a:pt x="117" y="7357"/>
                    <a:pt x="141" y="7357"/>
                  </a:cubicBezTo>
                  <a:cubicBezTo>
                    <a:pt x="167" y="7357"/>
                    <a:pt x="193" y="7351"/>
                    <a:pt x="217" y="7339"/>
                  </a:cubicBezTo>
                  <a:lnTo>
                    <a:pt x="5421" y="4334"/>
                  </a:lnTo>
                  <a:cubicBezTo>
                    <a:pt x="5465" y="4305"/>
                    <a:pt x="5492" y="4257"/>
                    <a:pt x="5495" y="4203"/>
                  </a:cubicBezTo>
                  <a:lnTo>
                    <a:pt x="5495" y="148"/>
                  </a:lnTo>
                  <a:cubicBezTo>
                    <a:pt x="5498" y="63"/>
                    <a:pt x="5430" y="1"/>
                    <a:pt x="5354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6508900" y="2543800"/>
              <a:ext cx="7150" cy="106975"/>
            </a:xfrm>
            <a:custGeom>
              <a:rect b="b" l="l" r="r" t="t"/>
              <a:pathLst>
                <a:path extrusionOk="0" h="4279" w="286">
                  <a:moveTo>
                    <a:pt x="26" y="1"/>
                  </a:moveTo>
                  <a:cubicBezTo>
                    <a:pt x="11" y="24"/>
                    <a:pt x="4" y="48"/>
                    <a:pt x="4" y="75"/>
                  </a:cubicBezTo>
                  <a:lnTo>
                    <a:pt x="4" y="4132"/>
                  </a:lnTo>
                  <a:cubicBezTo>
                    <a:pt x="1" y="4217"/>
                    <a:pt x="70" y="4278"/>
                    <a:pt x="145" y="4278"/>
                  </a:cubicBezTo>
                  <a:cubicBezTo>
                    <a:pt x="170" y="4278"/>
                    <a:pt x="196" y="4271"/>
                    <a:pt x="220" y="4257"/>
                  </a:cubicBezTo>
                  <a:lnTo>
                    <a:pt x="285" y="4219"/>
                  </a:lnTo>
                  <a:lnTo>
                    <a:pt x="285" y="1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6512475" y="2469075"/>
              <a:ext cx="133850" cy="181400"/>
            </a:xfrm>
            <a:custGeom>
              <a:rect b="b" l="l" r="r" t="t"/>
              <a:pathLst>
                <a:path extrusionOk="0" h="7256" w="5354">
                  <a:moveTo>
                    <a:pt x="5313" y="1"/>
                  </a:moveTo>
                  <a:cubicBezTo>
                    <a:pt x="5303" y="1"/>
                    <a:pt x="5292" y="4"/>
                    <a:pt x="5280" y="11"/>
                  </a:cubicBezTo>
                  <a:lnTo>
                    <a:pt x="76" y="3016"/>
                  </a:lnTo>
                  <a:cubicBezTo>
                    <a:pt x="31" y="3045"/>
                    <a:pt x="3" y="3093"/>
                    <a:pt x="0" y="3145"/>
                  </a:cubicBezTo>
                  <a:lnTo>
                    <a:pt x="0" y="7202"/>
                  </a:lnTo>
                  <a:cubicBezTo>
                    <a:pt x="0" y="7236"/>
                    <a:pt x="17" y="7255"/>
                    <a:pt x="42" y="7255"/>
                  </a:cubicBezTo>
                  <a:cubicBezTo>
                    <a:pt x="52" y="7255"/>
                    <a:pt x="64" y="7252"/>
                    <a:pt x="76" y="7246"/>
                  </a:cubicBezTo>
                  <a:lnTo>
                    <a:pt x="5280" y="4241"/>
                  </a:lnTo>
                  <a:cubicBezTo>
                    <a:pt x="5324" y="4212"/>
                    <a:pt x="5351" y="4164"/>
                    <a:pt x="5354" y="4110"/>
                  </a:cubicBezTo>
                  <a:lnTo>
                    <a:pt x="5354" y="55"/>
                  </a:lnTo>
                  <a:cubicBezTo>
                    <a:pt x="5354" y="21"/>
                    <a:pt x="5337" y="1"/>
                    <a:pt x="531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6523050" y="2558575"/>
              <a:ext cx="24675" cy="32925"/>
            </a:xfrm>
            <a:custGeom>
              <a:rect b="b" l="l" r="r" t="t"/>
              <a:pathLst>
                <a:path extrusionOk="0" h="1317" w="987">
                  <a:moveTo>
                    <a:pt x="945" y="0"/>
                  </a:moveTo>
                  <a:cubicBezTo>
                    <a:pt x="935" y="0"/>
                    <a:pt x="924" y="3"/>
                    <a:pt x="911" y="10"/>
                  </a:cubicBezTo>
                  <a:lnTo>
                    <a:pt x="75" y="493"/>
                  </a:lnTo>
                  <a:cubicBezTo>
                    <a:pt x="31" y="522"/>
                    <a:pt x="4" y="571"/>
                    <a:pt x="1" y="623"/>
                  </a:cubicBezTo>
                  <a:lnTo>
                    <a:pt x="1" y="1263"/>
                  </a:lnTo>
                  <a:cubicBezTo>
                    <a:pt x="1" y="1297"/>
                    <a:pt x="18" y="1317"/>
                    <a:pt x="42" y="1317"/>
                  </a:cubicBezTo>
                  <a:cubicBezTo>
                    <a:pt x="52" y="1317"/>
                    <a:pt x="63" y="1313"/>
                    <a:pt x="75" y="1306"/>
                  </a:cubicBezTo>
                  <a:lnTo>
                    <a:pt x="911" y="823"/>
                  </a:lnTo>
                  <a:cubicBezTo>
                    <a:pt x="956" y="794"/>
                    <a:pt x="984" y="747"/>
                    <a:pt x="987" y="694"/>
                  </a:cubicBezTo>
                  <a:lnTo>
                    <a:pt x="987" y="53"/>
                  </a:lnTo>
                  <a:cubicBezTo>
                    <a:pt x="987" y="19"/>
                    <a:pt x="970" y="0"/>
                    <a:pt x="945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6519325" y="2561500"/>
              <a:ext cx="32150" cy="19075"/>
            </a:xfrm>
            <a:custGeom>
              <a:rect b="b" l="l" r="r" t="t"/>
              <a:pathLst>
                <a:path extrusionOk="0" h="763" w="1286">
                  <a:moveTo>
                    <a:pt x="1269" y="0"/>
                  </a:moveTo>
                  <a:lnTo>
                    <a:pt x="0" y="734"/>
                  </a:lnTo>
                  <a:lnTo>
                    <a:pt x="18" y="763"/>
                  </a:lnTo>
                  <a:lnTo>
                    <a:pt x="1285" y="31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6529650" y="2574000"/>
              <a:ext cx="900" cy="8175"/>
            </a:xfrm>
            <a:custGeom>
              <a:rect b="b" l="l" r="r" t="t"/>
              <a:pathLst>
                <a:path extrusionOk="0" h="327" w="36">
                  <a:moveTo>
                    <a:pt x="1" y="0"/>
                  </a:moveTo>
                  <a:lnTo>
                    <a:pt x="1" y="327"/>
                  </a:lnTo>
                  <a:lnTo>
                    <a:pt x="35" y="327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6540250" y="2567900"/>
              <a:ext cx="850" cy="8200"/>
            </a:xfrm>
            <a:custGeom>
              <a:rect b="b" l="l" r="r" t="t"/>
              <a:pathLst>
                <a:path extrusionOk="0" h="328" w="34">
                  <a:moveTo>
                    <a:pt x="0" y="1"/>
                  </a:moveTo>
                  <a:lnTo>
                    <a:pt x="0" y="327"/>
                  </a:lnTo>
                  <a:lnTo>
                    <a:pt x="33" y="327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6519325" y="2569675"/>
              <a:ext cx="32150" cy="19075"/>
            </a:xfrm>
            <a:custGeom>
              <a:rect b="b" l="l" r="r" t="t"/>
              <a:pathLst>
                <a:path extrusionOk="0" h="763" w="1286">
                  <a:moveTo>
                    <a:pt x="1269" y="1"/>
                  </a:moveTo>
                  <a:lnTo>
                    <a:pt x="0" y="733"/>
                  </a:lnTo>
                  <a:lnTo>
                    <a:pt x="18" y="762"/>
                  </a:lnTo>
                  <a:lnTo>
                    <a:pt x="1285" y="30"/>
                  </a:lnTo>
                  <a:lnTo>
                    <a:pt x="1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6523825" y="2546900"/>
              <a:ext cx="7675" cy="12800"/>
            </a:xfrm>
            <a:custGeom>
              <a:rect b="b" l="l" r="r" t="t"/>
              <a:pathLst>
                <a:path extrusionOk="0" h="512" w="307">
                  <a:moveTo>
                    <a:pt x="284" y="0"/>
                  </a:moveTo>
                  <a:cubicBezTo>
                    <a:pt x="273" y="0"/>
                    <a:pt x="261" y="2"/>
                    <a:pt x="250" y="4"/>
                  </a:cubicBezTo>
                  <a:cubicBezTo>
                    <a:pt x="229" y="9"/>
                    <a:pt x="209" y="17"/>
                    <a:pt x="186" y="30"/>
                  </a:cubicBezTo>
                  <a:cubicBezTo>
                    <a:pt x="128" y="64"/>
                    <a:pt x="83" y="110"/>
                    <a:pt x="51" y="168"/>
                  </a:cubicBezTo>
                  <a:cubicBezTo>
                    <a:pt x="18" y="227"/>
                    <a:pt x="0" y="293"/>
                    <a:pt x="0" y="362"/>
                  </a:cubicBezTo>
                  <a:cubicBezTo>
                    <a:pt x="0" y="432"/>
                    <a:pt x="18" y="478"/>
                    <a:pt x="51" y="499"/>
                  </a:cubicBezTo>
                  <a:cubicBezTo>
                    <a:pt x="64" y="507"/>
                    <a:pt x="78" y="512"/>
                    <a:pt x="95" y="512"/>
                  </a:cubicBezTo>
                  <a:cubicBezTo>
                    <a:pt x="120" y="512"/>
                    <a:pt x="151" y="501"/>
                    <a:pt x="186" y="481"/>
                  </a:cubicBezTo>
                  <a:cubicBezTo>
                    <a:pt x="208" y="468"/>
                    <a:pt x="229" y="454"/>
                    <a:pt x="250" y="435"/>
                  </a:cubicBezTo>
                  <a:cubicBezTo>
                    <a:pt x="268" y="416"/>
                    <a:pt x="289" y="394"/>
                    <a:pt x="306" y="371"/>
                  </a:cubicBezTo>
                  <a:lnTo>
                    <a:pt x="306" y="309"/>
                  </a:lnTo>
                  <a:cubicBezTo>
                    <a:pt x="289" y="338"/>
                    <a:pt x="270" y="362"/>
                    <a:pt x="251" y="383"/>
                  </a:cubicBezTo>
                  <a:cubicBezTo>
                    <a:pt x="231" y="403"/>
                    <a:pt x="210" y="419"/>
                    <a:pt x="189" y="432"/>
                  </a:cubicBezTo>
                  <a:cubicBezTo>
                    <a:pt x="163" y="447"/>
                    <a:pt x="141" y="454"/>
                    <a:pt x="122" y="454"/>
                  </a:cubicBezTo>
                  <a:cubicBezTo>
                    <a:pt x="109" y="454"/>
                    <a:pt x="98" y="451"/>
                    <a:pt x="89" y="444"/>
                  </a:cubicBezTo>
                  <a:cubicBezTo>
                    <a:pt x="67" y="426"/>
                    <a:pt x="55" y="388"/>
                    <a:pt x="55" y="332"/>
                  </a:cubicBezTo>
                  <a:cubicBezTo>
                    <a:pt x="55" y="274"/>
                    <a:pt x="67" y="223"/>
                    <a:pt x="89" y="180"/>
                  </a:cubicBezTo>
                  <a:cubicBezTo>
                    <a:pt x="112" y="136"/>
                    <a:pt x="145" y="101"/>
                    <a:pt x="189" y="77"/>
                  </a:cubicBezTo>
                  <a:cubicBezTo>
                    <a:pt x="210" y="64"/>
                    <a:pt x="231" y="56"/>
                    <a:pt x="251" y="55"/>
                  </a:cubicBezTo>
                  <a:cubicBezTo>
                    <a:pt x="254" y="55"/>
                    <a:pt x="257" y="55"/>
                    <a:pt x="260" y="55"/>
                  </a:cubicBezTo>
                  <a:cubicBezTo>
                    <a:pt x="276" y="55"/>
                    <a:pt x="292" y="58"/>
                    <a:pt x="306" y="65"/>
                  </a:cubicBezTo>
                  <a:lnTo>
                    <a:pt x="306" y="3"/>
                  </a:lnTo>
                  <a:cubicBezTo>
                    <a:pt x="299" y="1"/>
                    <a:pt x="291" y="0"/>
                    <a:pt x="2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6533450" y="2542625"/>
              <a:ext cx="7400" cy="13225"/>
            </a:xfrm>
            <a:custGeom>
              <a:rect b="b" l="l" r="r" t="t"/>
              <a:pathLst>
                <a:path extrusionOk="0" h="529" w="296">
                  <a:moveTo>
                    <a:pt x="160" y="61"/>
                  </a:moveTo>
                  <a:cubicBezTo>
                    <a:pt x="164" y="61"/>
                    <a:pt x="168" y="62"/>
                    <a:pt x="172" y="64"/>
                  </a:cubicBezTo>
                  <a:cubicBezTo>
                    <a:pt x="185" y="69"/>
                    <a:pt x="191" y="85"/>
                    <a:pt x="191" y="110"/>
                  </a:cubicBezTo>
                  <a:cubicBezTo>
                    <a:pt x="191" y="136"/>
                    <a:pt x="185" y="159"/>
                    <a:pt x="172" y="180"/>
                  </a:cubicBezTo>
                  <a:cubicBezTo>
                    <a:pt x="159" y="200"/>
                    <a:pt x="142" y="216"/>
                    <a:pt x="117" y="230"/>
                  </a:cubicBezTo>
                  <a:lnTo>
                    <a:pt x="52" y="268"/>
                  </a:lnTo>
                  <a:lnTo>
                    <a:pt x="52" y="113"/>
                  </a:lnTo>
                  <a:lnTo>
                    <a:pt x="117" y="77"/>
                  </a:lnTo>
                  <a:cubicBezTo>
                    <a:pt x="135" y="66"/>
                    <a:pt x="148" y="61"/>
                    <a:pt x="160" y="61"/>
                  </a:cubicBezTo>
                  <a:close/>
                  <a:moveTo>
                    <a:pt x="193" y="1"/>
                  </a:moveTo>
                  <a:cubicBezTo>
                    <a:pt x="174" y="1"/>
                    <a:pt x="148" y="9"/>
                    <a:pt x="117" y="27"/>
                  </a:cubicBezTo>
                  <a:lnTo>
                    <a:pt x="1" y="94"/>
                  </a:lnTo>
                  <a:lnTo>
                    <a:pt x="1" y="529"/>
                  </a:lnTo>
                  <a:lnTo>
                    <a:pt x="52" y="500"/>
                  </a:lnTo>
                  <a:lnTo>
                    <a:pt x="52" y="316"/>
                  </a:lnTo>
                  <a:lnTo>
                    <a:pt x="108" y="284"/>
                  </a:lnTo>
                  <a:cubicBezTo>
                    <a:pt x="124" y="275"/>
                    <a:pt x="138" y="270"/>
                    <a:pt x="149" y="270"/>
                  </a:cubicBezTo>
                  <a:cubicBezTo>
                    <a:pt x="151" y="270"/>
                    <a:pt x="154" y="270"/>
                    <a:pt x="156" y="271"/>
                  </a:cubicBezTo>
                  <a:cubicBezTo>
                    <a:pt x="168" y="274"/>
                    <a:pt x="179" y="285"/>
                    <a:pt x="192" y="307"/>
                  </a:cubicBezTo>
                  <a:lnTo>
                    <a:pt x="240" y="391"/>
                  </a:lnTo>
                  <a:lnTo>
                    <a:pt x="295" y="359"/>
                  </a:lnTo>
                  <a:lnTo>
                    <a:pt x="243" y="271"/>
                  </a:lnTo>
                  <a:cubicBezTo>
                    <a:pt x="233" y="252"/>
                    <a:pt x="223" y="239"/>
                    <a:pt x="213" y="232"/>
                  </a:cubicBezTo>
                  <a:cubicBezTo>
                    <a:pt x="204" y="224"/>
                    <a:pt x="195" y="221"/>
                    <a:pt x="186" y="221"/>
                  </a:cubicBezTo>
                  <a:cubicBezTo>
                    <a:pt x="184" y="221"/>
                    <a:pt x="182" y="221"/>
                    <a:pt x="181" y="222"/>
                  </a:cubicBezTo>
                  <a:cubicBezTo>
                    <a:pt x="201" y="203"/>
                    <a:pt x="217" y="181"/>
                    <a:pt x="229" y="156"/>
                  </a:cubicBezTo>
                  <a:cubicBezTo>
                    <a:pt x="240" y="133"/>
                    <a:pt x="245" y="107"/>
                    <a:pt x="245" y="79"/>
                  </a:cubicBezTo>
                  <a:cubicBezTo>
                    <a:pt x="245" y="37"/>
                    <a:pt x="234" y="11"/>
                    <a:pt x="213" y="4"/>
                  </a:cubicBezTo>
                  <a:cubicBezTo>
                    <a:pt x="207" y="2"/>
                    <a:pt x="201" y="1"/>
                    <a:pt x="1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6542500" y="2536325"/>
              <a:ext cx="6100" cy="14350"/>
            </a:xfrm>
            <a:custGeom>
              <a:rect b="b" l="l" r="r" t="t"/>
              <a:pathLst>
                <a:path extrusionOk="0" h="574" w="244">
                  <a:moveTo>
                    <a:pt x="239" y="1"/>
                  </a:moveTo>
                  <a:lnTo>
                    <a:pt x="0" y="139"/>
                  </a:lnTo>
                  <a:lnTo>
                    <a:pt x="0" y="574"/>
                  </a:lnTo>
                  <a:lnTo>
                    <a:pt x="244" y="433"/>
                  </a:lnTo>
                  <a:lnTo>
                    <a:pt x="244" y="384"/>
                  </a:lnTo>
                  <a:lnTo>
                    <a:pt x="51" y="495"/>
                  </a:lnTo>
                  <a:lnTo>
                    <a:pt x="51" y="337"/>
                  </a:lnTo>
                  <a:lnTo>
                    <a:pt x="231" y="234"/>
                  </a:lnTo>
                  <a:lnTo>
                    <a:pt x="231" y="184"/>
                  </a:lnTo>
                  <a:lnTo>
                    <a:pt x="51" y="288"/>
                  </a:lnTo>
                  <a:lnTo>
                    <a:pt x="51" y="159"/>
                  </a:lnTo>
                  <a:lnTo>
                    <a:pt x="239" y="50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6550675" y="2532400"/>
              <a:ext cx="8000" cy="13575"/>
            </a:xfrm>
            <a:custGeom>
              <a:rect b="b" l="l" r="r" t="t"/>
              <a:pathLst>
                <a:path extrusionOk="0" h="543" w="320">
                  <a:moveTo>
                    <a:pt x="203" y="59"/>
                  </a:moveTo>
                  <a:cubicBezTo>
                    <a:pt x="213" y="59"/>
                    <a:pt x="221" y="61"/>
                    <a:pt x="228" y="65"/>
                  </a:cubicBezTo>
                  <a:cubicBezTo>
                    <a:pt x="253" y="78"/>
                    <a:pt x="265" y="114"/>
                    <a:pt x="265" y="172"/>
                  </a:cubicBezTo>
                  <a:cubicBezTo>
                    <a:pt x="265" y="230"/>
                    <a:pt x="253" y="281"/>
                    <a:pt x="228" y="322"/>
                  </a:cubicBezTo>
                  <a:cubicBezTo>
                    <a:pt x="205" y="364"/>
                    <a:pt x="166" y="399"/>
                    <a:pt x="114" y="429"/>
                  </a:cubicBezTo>
                  <a:lnTo>
                    <a:pt x="53" y="464"/>
                  </a:lnTo>
                  <a:lnTo>
                    <a:pt x="53" y="126"/>
                  </a:lnTo>
                  <a:lnTo>
                    <a:pt x="114" y="90"/>
                  </a:lnTo>
                  <a:cubicBezTo>
                    <a:pt x="150" y="69"/>
                    <a:pt x="180" y="59"/>
                    <a:pt x="203" y="59"/>
                  </a:cubicBezTo>
                  <a:close/>
                  <a:moveTo>
                    <a:pt x="235" y="0"/>
                  </a:moveTo>
                  <a:cubicBezTo>
                    <a:pt x="203" y="0"/>
                    <a:pt x="159" y="16"/>
                    <a:pt x="107" y="46"/>
                  </a:cubicBezTo>
                  <a:lnTo>
                    <a:pt x="1" y="107"/>
                  </a:lnTo>
                  <a:lnTo>
                    <a:pt x="1" y="542"/>
                  </a:lnTo>
                  <a:lnTo>
                    <a:pt x="107" y="481"/>
                  </a:lnTo>
                  <a:cubicBezTo>
                    <a:pt x="179" y="439"/>
                    <a:pt x="233" y="391"/>
                    <a:pt x="268" y="336"/>
                  </a:cubicBezTo>
                  <a:cubicBezTo>
                    <a:pt x="302" y="281"/>
                    <a:pt x="320" y="216"/>
                    <a:pt x="320" y="142"/>
                  </a:cubicBezTo>
                  <a:cubicBezTo>
                    <a:pt x="320" y="67"/>
                    <a:pt x="302" y="22"/>
                    <a:pt x="268" y="7"/>
                  </a:cubicBezTo>
                  <a:cubicBezTo>
                    <a:pt x="258" y="3"/>
                    <a:pt x="248" y="0"/>
                    <a:pt x="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6560675" y="2528575"/>
              <a:ext cx="1300" cy="11675"/>
            </a:xfrm>
            <a:custGeom>
              <a:rect b="b" l="l" r="r" t="t"/>
              <a:pathLst>
                <a:path extrusionOk="0" h="467" w="52">
                  <a:moveTo>
                    <a:pt x="52" y="1"/>
                  </a:moveTo>
                  <a:lnTo>
                    <a:pt x="1" y="31"/>
                  </a:lnTo>
                  <a:lnTo>
                    <a:pt x="1" y="466"/>
                  </a:lnTo>
                  <a:lnTo>
                    <a:pt x="52" y="436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6563200" y="2523275"/>
              <a:ext cx="8025" cy="13550"/>
            </a:xfrm>
            <a:custGeom>
              <a:rect b="b" l="l" r="r" t="t"/>
              <a:pathLst>
                <a:path extrusionOk="0" h="542" w="321">
                  <a:moveTo>
                    <a:pt x="320" y="1"/>
                  </a:moveTo>
                  <a:lnTo>
                    <a:pt x="0" y="185"/>
                  </a:lnTo>
                  <a:lnTo>
                    <a:pt x="0" y="234"/>
                  </a:lnTo>
                  <a:lnTo>
                    <a:pt x="135" y="157"/>
                  </a:lnTo>
                  <a:lnTo>
                    <a:pt x="135" y="542"/>
                  </a:lnTo>
                  <a:lnTo>
                    <a:pt x="186" y="513"/>
                  </a:lnTo>
                  <a:lnTo>
                    <a:pt x="186" y="127"/>
                  </a:lnTo>
                  <a:lnTo>
                    <a:pt x="320" y="50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6565700" y="2522825"/>
              <a:ext cx="7625" cy="12850"/>
            </a:xfrm>
            <a:custGeom>
              <a:rect b="b" l="l" r="r" t="t"/>
              <a:pathLst>
                <a:path extrusionOk="0" h="514" w="305">
                  <a:moveTo>
                    <a:pt x="282" y="1"/>
                  </a:moveTo>
                  <a:cubicBezTo>
                    <a:pt x="271" y="1"/>
                    <a:pt x="260" y="2"/>
                    <a:pt x="248" y="6"/>
                  </a:cubicBezTo>
                  <a:cubicBezTo>
                    <a:pt x="228" y="10"/>
                    <a:pt x="207" y="19"/>
                    <a:pt x="184" y="32"/>
                  </a:cubicBezTo>
                  <a:cubicBezTo>
                    <a:pt x="128" y="64"/>
                    <a:pt x="83" y="110"/>
                    <a:pt x="49" y="170"/>
                  </a:cubicBezTo>
                  <a:cubicBezTo>
                    <a:pt x="16" y="229"/>
                    <a:pt x="0" y="293"/>
                    <a:pt x="0" y="364"/>
                  </a:cubicBezTo>
                  <a:cubicBezTo>
                    <a:pt x="0" y="434"/>
                    <a:pt x="16" y="479"/>
                    <a:pt x="49" y="500"/>
                  </a:cubicBezTo>
                  <a:cubicBezTo>
                    <a:pt x="63" y="509"/>
                    <a:pt x="78" y="513"/>
                    <a:pt x="94" y="513"/>
                  </a:cubicBezTo>
                  <a:cubicBezTo>
                    <a:pt x="120" y="513"/>
                    <a:pt x="150" y="503"/>
                    <a:pt x="184" y="483"/>
                  </a:cubicBezTo>
                  <a:cubicBezTo>
                    <a:pt x="207" y="470"/>
                    <a:pt x="228" y="454"/>
                    <a:pt x="248" y="436"/>
                  </a:cubicBezTo>
                  <a:cubicBezTo>
                    <a:pt x="268" y="418"/>
                    <a:pt x="287" y="396"/>
                    <a:pt x="305" y="371"/>
                  </a:cubicBezTo>
                  <a:lnTo>
                    <a:pt x="305" y="310"/>
                  </a:lnTo>
                  <a:cubicBezTo>
                    <a:pt x="287" y="338"/>
                    <a:pt x="270" y="362"/>
                    <a:pt x="249" y="383"/>
                  </a:cubicBezTo>
                  <a:cubicBezTo>
                    <a:pt x="231" y="403"/>
                    <a:pt x="209" y="420"/>
                    <a:pt x="187" y="432"/>
                  </a:cubicBezTo>
                  <a:cubicBezTo>
                    <a:pt x="161" y="447"/>
                    <a:pt x="139" y="454"/>
                    <a:pt x="121" y="454"/>
                  </a:cubicBezTo>
                  <a:cubicBezTo>
                    <a:pt x="109" y="454"/>
                    <a:pt x="98" y="451"/>
                    <a:pt x="89" y="444"/>
                  </a:cubicBezTo>
                  <a:cubicBezTo>
                    <a:pt x="65" y="426"/>
                    <a:pt x="54" y="390"/>
                    <a:pt x="54" y="332"/>
                  </a:cubicBezTo>
                  <a:cubicBezTo>
                    <a:pt x="54" y="275"/>
                    <a:pt x="65" y="225"/>
                    <a:pt x="89" y="181"/>
                  </a:cubicBezTo>
                  <a:cubicBezTo>
                    <a:pt x="112" y="138"/>
                    <a:pt x="144" y="103"/>
                    <a:pt x="187" y="78"/>
                  </a:cubicBezTo>
                  <a:cubicBezTo>
                    <a:pt x="209" y="65"/>
                    <a:pt x="231" y="58"/>
                    <a:pt x="249" y="57"/>
                  </a:cubicBezTo>
                  <a:cubicBezTo>
                    <a:pt x="255" y="56"/>
                    <a:pt x="259" y="55"/>
                    <a:pt x="264" y="55"/>
                  </a:cubicBezTo>
                  <a:cubicBezTo>
                    <a:pt x="278" y="55"/>
                    <a:pt x="292" y="59"/>
                    <a:pt x="305" y="65"/>
                  </a:cubicBezTo>
                  <a:lnTo>
                    <a:pt x="305" y="3"/>
                  </a:lnTo>
                  <a:cubicBezTo>
                    <a:pt x="297" y="2"/>
                    <a:pt x="290" y="1"/>
                    <a:pt x="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6572650" y="2519550"/>
              <a:ext cx="8700" cy="13800"/>
            </a:xfrm>
            <a:custGeom>
              <a:rect b="b" l="l" r="r" t="t"/>
              <a:pathLst>
                <a:path extrusionOk="0" h="552" w="348">
                  <a:moveTo>
                    <a:pt x="173" y="74"/>
                  </a:moveTo>
                  <a:lnTo>
                    <a:pt x="243" y="251"/>
                  </a:lnTo>
                  <a:lnTo>
                    <a:pt x="103" y="331"/>
                  </a:lnTo>
                  <a:lnTo>
                    <a:pt x="173" y="74"/>
                  </a:lnTo>
                  <a:close/>
                  <a:moveTo>
                    <a:pt x="202" y="0"/>
                  </a:moveTo>
                  <a:lnTo>
                    <a:pt x="144" y="34"/>
                  </a:lnTo>
                  <a:lnTo>
                    <a:pt x="0" y="551"/>
                  </a:lnTo>
                  <a:lnTo>
                    <a:pt x="54" y="521"/>
                  </a:lnTo>
                  <a:lnTo>
                    <a:pt x="89" y="389"/>
                  </a:lnTo>
                  <a:lnTo>
                    <a:pt x="259" y="290"/>
                  </a:lnTo>
                  <a:lnTo>
                    <a:pt x="293" y="383"/>
                  </a:lnTo>
                  <a:lnTo>
                    <a:pt x="347" y="353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6582700" y="2514325"/>
              <a:ext cx="7375" cy="13250"/>
            </a:xfrm>
            <a:custGeom>
              <a:rect b="b" l="l" r="r" t="t"/>
              <a:pathLst>
                <a:path extrusionOk="0" h="530" w="295">
                  <a:moveTo>
                    <a:pt x="158" y="62"/>
                  </a:moveTo>
                  <a:cubicBezTo>
                    <a:pt x="163" y="62"/>
                    <a:pt x="167" y="63"/>
                    <a:pt x="171" y="64"/>
                  </a:cubicBezTo>
                  <a:cubicBezTo>
                    <a:pt x="184" y="70"/>
                    <a:pt x="190" y="85"/>
                    <a:pt x="190" y="111"/>
                  </a:cubicBezTo>
                  <a:cubicBezTo>
                    <a:pt x="190" y="136"/>
                    <a:pt x="184" y="159"/>
                    <a:pt x="171" y="179"/>
                  </a:cubicBezTo>
                  <a:cubicBezTo>
                    <a:pt x="158" y="199"/>
                    <a:pt x="139" y="217"/>
                    <a:pt x="115" y="231"/>
                  </a:cubicBezTo>
                  <a:lnTo>
                    <a:pt x="51" y="267"/>
                  </a:lnTo>
                  <a:lnTo>
                    <a:pt x="51" y="114"/>
                  </a:lnTo>
                  <a:lnTo>
                    <a:pt x="115" y="76"/>
                  </a:lnTo>
                  <a:cubicBezTo>
                    <a:pt x="132" y="67"/>
                    <a:pt x="147" y="62"/>
                    <a:pt x="158" y="62"/>
                  </a:cubicBezTo>
                  <a:close/>
                  <a:moveTo>
                    <a:pt x="193" y="0"/>
                  </a:moveTo>
                  <a:cubicBezTo>
                    <a:pt x="173" y="0"/>
                    <a:pt x="147" y="10"/>
                    <a:pt x="115" y="28"/>
                  </a:cubicBezTo>
                  <a:lnTo>
                    <a:pt x="0" y="95"/>
                  </a:lnTo>
                  <a:lnTo>
                    <a:pt x="0" y="530"/>
                  </a:lnTo>
                  <a:lnTo>
                    <a:pt x="51" y="501"/>
                  </a:lnTo>
                  <a:lnTo>
                    <a:pt x="51" y="317"/>
                  </a:lnTo>
                  <a:lnTo>
                    <a:pt x="106" y="285"/>
                  </a:lnTo>
                  <a:cubicBezTo>
                    <a:pt x="122" y="276"/>
                    <a:pt x="136" y="271"/>
                    <a:pt x="146" y="271"/>
                  </a:cubicBezTo>
                  <a:cubicBezTo>
                    <a:pt x="149" y="271"/>
                    <a:pt x="152" y="271"/>
                    <a:pt x="154" y="272"/>
                  </a:cubicBezTo>
                  <a:cubicBezTo>
                    <a:pt x="167" y="273"/>
                    <a:pt x="179" y="286"/>
                    <a:pt x="192" y="308"/>
                  </a:cubicBezTo>
                  <a:lnTo>
                    <a:pt x="239" y="392"/>
                  </a:lnTo>
                  <a:lnTo>
                    <a:pt x="295" y="360"/>
                  </a:lnTo>
                  <a:lnTo>
                    <a:pt x="242" y="272"/>
                  </a:lnTo>
                  <a:cubicBezTo>
                    <a:pt x="232" y="253"/>
                    <a:pt x="222" y="240"/>
                    <a:pt x="210" y="231"/>
                  </a:cubicBezTo>
                  <a:cubicBezTo>
                    <a:pt x="202" y="225"/>
                    <a:pt x="193" y="222"/>
                    <a:pt x="184" y="222"/>
                  </a:cubicBezTo>
                  <a:cubicBezTo>
                    <a:pt x="182" y="222"/>
                    <a:pt x="180" y="222"/>
                    <a:pt x="179" y="223"/>
                  </a:cubicBezTo>
                  <a:cubicBezTo>
                    <a:pt x="200" y="204"/>
                    <a:pt x="216" y="182"/>
                    <a:pt x="228" y="157"/>
                  </a:cubicBezTo>
                  <a:cubicBezTo>
                    <a:pt x="238" y="133"/>
                    <a:pt x="244" y="107"/>
                    <a:pt x="244" y="79"/>
                  </a:cubicBezTo>
                  <a:cubicBezTo>
                    <a:pt x="244" y="37"/>
                    <a:pt x="234" y="12"/>
                    <a:pt x="212" y="4"/>
                  </a:cubicBezTo>
                  <a:cubicBezTo>
                    <a:pt x="206" y="1"/>
                    <a:pt x="200" y="0"/>
                    <a:pt x="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6591725" y="2508825"/>
              <a:ext cx="7950" cy="13575"/>
            </a:xfrm>
            <a:custGeom>
              <a:rect b="b" l="l" r="r" t="t"/>
              <a:pathLst>
                <a:path extrusionOk="0" h="543" w="318">
                  <a:moveTo>
                    <a:pt x="202" y="60"/>
                  </a:moveTo>
                  <a:cubicBezTo>
                    <a:pt x="212" y="60"/>
                    <a:pt x="220" y="62"/>
                    <a:pt x="228" y="66"/>
                  </a:cubicBezTo>
                  <a:cubicBezTo>
                    <a:pt x="251" y="79"/>
                    <a:pt x="264" y="115"/>
                    <a:pt x="264" y="173"/>
                  </a:cubicBezTo>
                  <a:cubicBezTo>
                    <a:pt x="264" y="231"/>
                    <a:pt x="251" y="282"/>
                    <a:pt x="228" y="322"/>
                  </a:cubicBezTo>
                  <a:cubicBezTo>
                    <a:pt x="203" y="363"/>
                    <a:pt x="166" y="399"/>
                    <a:pt x="113" y="429"/>
                  </a:cubicBezTo>
                  <a:lnTo>
                    <a:pt x="51" y="464"/>
                  </a:lnTo>
                  <a:lnTo>
                    <a:pt x="51" y="126"/>
                  </a:lnTo>
                  <a:lnTo>
                    <a:pt x="113" y="90"/>
                  </a:lnTo>
                  <a:cubicBezTo>
                    <a:pt x="150" y="70"/>
                    <a:pt x="179" y="60"/>
                    <a:pt x="202" y="60"/>
                  </a:cubicBezTo>
                  <a:close/>
                  <a:moveTo>
                    <a:pt x="235" y="0"/>
                  </a:moveTo>
                  <a:cubicBezTo>
                    <a:pt x="203" y="0"/>
                    <a:pt x="159" y="16"/>
                    <a:pt x="105" y="47"/>
                  </a:cubicBezTo>
                  <a:lnTo>
                    <a:pt x="0" y="108"/>
                  </a:lnTo>
                  <a:lnTo>
                    <a:pt x="0" y="543"/>
                  </a:lnTo>
                  <a:lnTo>
                    <a:pt x="105" y="482"/>
                  </a:lnTo>
                  <a:cubicBezTo>
                    <a:pt x="177" y="440"/>
                    <a:pt x="232" y="392"/>
                    <a:pt x="266" y="337"/>
                  </a:cubicBezTo>
                  <a:cubicBezTo>
                    <a:pt x="300" y="282"/>
                    <a:pt x="318" y="216"/>
                    <a:pt x="318" y="141"/>
                  </a:cubicBezTo>
                  <a:cubicBezTo>
                    <a:pt x="318" y="67"/>
                    <a:pt x="300" y="22"/>
                    <a:pt x="266" y="6"/>
                  </a:cubicBezTo>
                  <a:cubicBezTo>
                    <a:pt x="257" y="2"/>
                    <a:pt x="247" y="0"/>
                    <a:pt x="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6523050" y="2589050"/>
              <a:ext cx="24675" cy="20750"/>
            </a:xfrm>
            <a:custGeom>
              <a:rect b="b" l="l" r="r" t="t"/>
              <a:pathLst>
                <a:path extrusionOk="0" h="830" w="987">
                  <a:moveTo>
                    <a:pt x="945" y="1"/>
                  </a:moveTo>
                  <a:cubicBezTo>
                    <a:pt x="935" y="1"/>
                    <a:pt x="924" y="4"/>
                    <a:pt x="911" y="10"/>
                  </a:cubicBezTo>
                  <a:lnTo>
                    <a:pt x="75" y="493"/>
                  </a:lnTo>
                  <a:cubicBezTo>
                    <a:pt x="31" y="522"/>
                    <a:pt x="4" y="572"/>
                    <a:pt x="1" y="624"/>
                  </a:cubicBezTo>
                  <a:lnTo>
                    <a:pt x="1" y="776"/>
                  </a:lnTo>
                  <a:cubicBezTo>
                    <a:pt x="1" y="810"/>
                    <a:pt x="18" y="829"/>
                    <a:pt x="42" y="829"/>
                  </a:cubicBezTo>
                  <a:cubicBezTo>
                    <a:pt x="52" y="829"/>
                    <a:pt x="63" y="826"/>
                    <a:pt x="75" y="820"/>
                  </a:cubicBezTo>
                  <a:lnTo>
                    <a:pt x="911" y="337"/>
                  </a:lnTo>
                  <a:cubicBezTo>
                    <a:pt x="956" y="308"/>
                    <a:pt x="984" y="260"/>
                    <a:pt x="987" y="206"/>
                  </a:cubicBezTo>
                  <a:lnTo>
                    <a:pt x="987" y="54"/>
                  </a:lnTo>
                  <a:cubicBezTo>
                    <a:pt x="987" y="20"/>
                    <a:pt x="970" y="1"/>
                    <a:pt x="94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6552375" y="2572125"/>
              <a:ext cx="24675" cy="20725"/>
            </a:xfrm>
            <a:custGeom>
              <a:rect b="b" l="l" r="r" t="t"/>
              <a:pathLst>
                <a:path extrusionOk="0" h="829" w="987">
                  <a:moveTo>
                    <a:pt x="946" y="0"/>
                  </a:moveTo>
                  <a:cubicBezTo>
                    <a:pt x="936" y="0"/>
                    <a:pt x="925" y="4"/>
                    <a:pt x="913" y="10"/>
                  </a:cubicBezTo>
                  <a:lnTo>
                    <a:pt x="76" y="493"/>
                  </a:lnTo>
                  <a:cubicBezTo>
                    <a:pt x="33" y="522"/>
                    <a:pt x="4" y="570"/>
                    <a:pt x="1" y="624"/>
                  </a:cubicBezTo>
                  <a:lnTo>
                    <a:pt x="1" y="774"/>
                  </a:lnTo>
                  <a:cubicBezTo>
                    <a:pt x="1" y="808"/>
                    <a:pt x="18" y="828"/>
                    <a:pt x="43" y="828"/>
                  </a:cubicBezTo>
                  <a:cubicBezTo>
                    <a:pt x="53" y="828"/>
                    <a:pt x="64" y="825"/>
                    <a:pt x="76" y="818"/>
                  </a:cubicBezTo>
                  <a:lnTo>
                    <a:pt x="913" y="335"/>
                  </a:lnTo>
                  <a:cubicBezTo>
                    <a:pt x="956" y="306"/>
                    <a:pt x="984" y="258"/>
                    <a:pt x="987" y="206"/>
                  </a:cubicBezTo>
                  <a:lnTo>
                    <a:pt x="987" y="54"/>
                  </a:lnTo>
                  <a:cubicBezTo>
                    <a:pt x="987" y="20"/>
                    <a:pt x="970" y="0"/>
                    <a:pt x="94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6581750" y="2555150"/>
              <a:ext cx="24675" cy="20750"/>
            </a:xfrm>
            <a:custGeom>
              <a:rect b="b" l="l" r="r" t="t"/>
              <a:pathLst>
                <a:path extrusionOk="0" h="830" w="987">
                  <a:moveTo>
                    <a:pt x="944" y="1"/>
                  </a:moveTo>
                  <a:cubicBezTo>
                    <a:pt x="934" y="1"/>
                    <a:pt x="923" y="4"/>
                    <a:pt x="911" y="11"/>
                  </a:cubicBezTo>
                  <a:lnTo>
                    <a:pt x="74" y="493"/>
                  </a:lnTo>
                  <a:cubicBezTo>
                    <a:pt x="31" y="522"/>
                    <a:pt x="2" y="572"/>
                    <a:pt x="0" y="624"/>
                  </a:cubicBezTo>
                  <a:lnTo>
                    <a:pt x="0" y="776"/>
                  </a:lnTo>
                  <a:cubicBezTo>
                    <a:pt x="0" y="810"/>
                    <a:pt x="17" y="830"/>
                    <a:pt x="42" y="830"/>
                  </a:cubicBezTo>
                  <a:cubicBezTo>
                    <a:pt x="52" y="830"/>
                    <a:pt x="63" y="826"/>
                    <a:pt x="74" y="820"/>
                  </a:cubicBezTo>
                  <a:lnTo>
                    <a:pt x="911" y="337"/>
                  </a:lnTo>
                  <a:cubicBezTo>
                    <a:pt x="955" y="308"/>
                    <a:pt x="984" y="260"/>
                    <a:pt x="986" y="206"/>
                  </a:cubicBezTo>
                  <a:lnTo>
                    <a:pt x="986" y="54"/>
                  </a:lnTo>
                  <a:cubicBezTo>
                    <a:pt x="986" y="20"/>
                    <a:pt x="969" y="1"/>
                    <a:pt x="94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6611125" y="2538225"/>
              <a:ext cx="24675" cy="20725"/>
            </a:xfrm>
            <a:custGeom>
              <a:rect b="b" l="l" r="r" t="t"/>
              <a:pathLst>
                <a:path extrusionOk="0" h="829" w="987">
                  <a:moveTo>
                    <a:pt x="944" y="1"/>
                  </a:moveTo>
                  <a:cubicBezTo>
                    <a:pt x="934" y="1"/>
                    <a:pt x="923" y="4"/>
                    <a:pt x="911" y="10"/>
                  </a:cubicBezTo>
                  <a:lnTo>
                    <a:pt x="75" y="493"/>
                  </a:lnTo>
                  <a:cubicBezTo>
                    <a:pt x="30" y="522"/>
                    <a:pt x="3" y="570"/>
                    <a:pt x="0" y="624"/>
                  </a:cubicBezTo>
                  <a:lnTo>
                    <a:pt x="0" y="775"/>
                  </a:lnTo>
                  <a:cubicBezTo>
                    <a:pt x="0" y="809"/>
                    <a:pt x="17" y="829"/>
                    <a:pt x="42" y="829"/>
                  </a:cubicBezTo>
                  <a:cubicBezTo>
                    <a:pt x="52" y="829"/>
                    <a:pt x="63" y="825"/>
                    <a:pt x="75" y="818"/>
                  </a:cubicBezTo>
                  <a:lnTo>
                    <a:pt x="911" y="335"/>
                  </a:lnTo>
                  <a:cubicBezTo>
                    <a:pt x="956" y="306"/>
                    <a:pt x="983" y="258"/>
                    <a:pt x="986" y="206"/>
                  </a:cubicBezTo>
                  <a:lnTo>
                    <a:pt x="986" y="54"/>
                  </a:lnTo>
                  <a:cubicBezTo>
                    <a:pt x="986" y="20"/>
                    <a:pt x="969" y="1"/>
                    <a:pt x="94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6618150" y="2558225"/>
              <a:ext cx="7050" cy="7150"/>
            </a:xfrm>
            <a:custGeom>
              <a:rect b="b" l="l" r="r" t="t"/>
              <a:pathLst>
                <a:path extrusionOk="0" h="286" w="282">
                  <a:moveTo>
                    <a:pt x="257" y="0"/>
                  </a:moveTo>
                  <a:cubicBezTo>
                    <a:pt x="251" y="0"/>
                    <a:pt x="244" y="2"/>
                    <a:pt x="237" y="6"/>
                  </a:cubicBezTo>
                  <a:lnTo>
                    <a:pt x="45" y="117"/>
                  </a:lnTo>
                  <a:cubicBezTo>
                    <a:pt x="19" y="134"/>
                    <a:pt x="2" y="163"/>
                    <a:pt x="0" y="195"/>
                  </a:cubicBezTo>
                  <a:lnTo>
                    <a:pt x="0" y="254"/>
                  </a:lnTo>
                  <a:cubicBezTo>
                    <a:pt x="0" y="274"/>
                    <a:pt x="11" y="286"/>
                    <a:pt x="26" y="286"/>
                  </a:cubicBezTo>
                  <a:cubicBezTo>
                    <a:pt x="32" y="286"/>
                    <a:pt x="38" y="284"/>
                    <a:pt x="45" y="281"/>
                  </a:cubicBezTo>
                  <a:lnTo>
                    <a:pt x="237" y="169"/>
                  </a:lnTo>
                  <a:cubicBezTo>
                    <a:pt x="264" y="152"/>
                    <a:pt x="280" y="123"/>
                    <a:pt x="282" y="91"/>
                  </a:cubicBezTo>
                  <a:lnTo>
                    <a:pt x="282" y="33"/>
                  </a:lnTo>
                  <a:cubicBezTo>
                    <a:pt x="282" y="12"/>
                    <a:pt x="272" y="0"/>
                    <a:pt x="257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6628725" y="2552150"/>
              <a:ext cx="7075" cy="7125"/>
            </a:xfrm>
            <a:custGeom>
              <a:rect b="b" l="l" r="r" t="t"/>
              <a:pathLst>
                <a:path extrusionOk="0" h="285" w="283">
                  <a:moveTo>
                    <a:pt x="257" y="0"/>
                  </a:moveTo>
                  <a:cubicBezTo>
                    <a:pt x="251" y="0"/>
                    <a:pt x="244" y="2"/>
                    <a:pt x="237" y="6"/>
                  </a:cubicBezTo>
                  <a:lnTo>
                    <a:pt x="46" y="116"/>
                  </a:lnTo>
                  <a:cubicBezTo>
                    <a:pt x="18" y="133"/>
                    <a:pt x="2" y="162"/>
                    <a:pt x="1" y="194"/>
                  </a:cubicBezTo>
                  <a:lnTo>
                    <a:pt x="1" y="252"/>
                  </a:lnTo>
                  <a:cubicBezTo>
                    <a:pt x="1" y="273"/>
                    <a:pt x="11" y="285"/>
                    <a:pt x="26" y="285"/>
                  </a:cubicBezTo>
                  <a:cubicBezTo>
                    <a:pt x="32" y="285"/>
                    <a:pt x="38" y="283"/>
                    <a:pt x="46" y="278"/>
                  </a:cubicBezTo>
                  <a:lnTo>
                    <a:pt x="237" y="168"/>
                  </a:lnTo>
                  <a:cubicBezTo>
                    <a:pt x="263" y="151"/>
                    <a:pt x="281" y="122"/>
                    <a:pt x="282" y="90"/>
                  </a:cubicBezTo>
                  <a:lnTo>
                    <a:pt x="282" y="32"/>
                  </a:lnTo>
                  <a:cubicBezTo>
                    <a:pt x="282" y="11"/>
                    <a:pt x="272" y="0"/>
                    <a:pt x="257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6572250" y="2562675"/>
              <a:ext cx="63425" cy="41075"/>
            </a:xfrm>
            <a:custGeom>
              <a:rect b="b" l="l" r="r" t="t"/>
              <a:pathLst>
                <a:path extrusionOk="0" h="1643" w="2537">
                  <a:moveTo>
                    <a:pt x="2495" y="1"/>
                  </a:moveTo>
                  <a:cubicBezTo>
                    <a:pt x="2485" y="1"/>
                    <a:pt x="2474" y="4"/>
                    <a:pt x="2461" y="11"/>
                  </a:cubicBezTo>
                  <a:lnTo>
                    <a:pt x="76" y="1389"/>
                  </a:lnTo>
                  <a:cubicBezTo>
                    <a:pt x="31" y="1418"/>
                    <a:pt x="3" y="1466"/>
                    <a:pt x="1" y="1518"/>
                  </a:cubicBezTo>
                  <a:lnTo>
                    <a:pt x="1" y="1589"/>
                  </a:lnTo>
                  <a:cubicBezTo>
                    <a:pt x="1" y="1623"/>
                    <a:pt x="18" y="1643"/>
                    <a:pt x="43" y="1643"/>
                  </a:cubicBezTo>
                  <a:cubicBezTo>
                    <a:pt x="53" y="1643"/>
                    <a:pt x="64" y="1640"/>
                    <a:pt x="76" y="1632"/>
                  </a:cubicBezTo>
                  <a:lnTo>
                    <a:pt x="2461" y="255"/>
                  </a:lnTo>
                  <a:cubicBezTo>
                    <a:pt x="2506" y="226"/>
                    <a:pt x="2534" y="178"/>
                    <a:pt x="2537" y="124"/>
                  </a:cubicBezTo>
                  <a:lnTo>
                    <a:pt x="2537" y="55"/>
                  </a:lnTo>
                  <a:cubicBezTo>
                    <a:pt x="2537" y="21"/>
                    <a:pt x="2520" y="1"/>
                    <a:pt x="2495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33"/>
          <p:cNvGrpSpPr/>
          <p:nvPr/>
        </p:nvGrpSpPr>
        <p:grpSpPr>
          <a:xfrm>
            <a:off x="3334901" y="2228380"/>
            <a:ext cx="2259040" cy="1635101"/>
            <a:chOff x="5920438" y="2369275"/>
            <a:chExt cx="430400" cy="311525"/>
          </a:xfrm>
        </p:grpSpPr>
        <p:sp>
          <p:nvSpPr>
            <p:cNvPr id="435" name="Google Shape;435;p33"/>
            <p:cNvSpPr/>
            <p:nvPr/>
          </p:nvSpPr>
          <p:spPr>
            <a:xfrm>
              <a:off x="5920438" y="2463350"/>
              <a:ext cx="430400" cy="204825"/>
            </a:xfrm>
            <a:custGeom>
              <a:rect b="b" l="l" r="r" t="t"/>
              <a:pathLst>
                <a:path extrusionOk="0" h="8193" w="17216">
                  <a:moveTo>
                    <a:pt x="8607" y="0"/>
                  </a:moveTo>
                  <a:cubicBezTo>
                    <a:pt x="6601" y="0"/>
                    <a:pt x="4594" y="400"/>
                    <a:pt x="3063" y="1200"/>
                  </a:cubicBezTo>
                  <a:cubicBezTo>
                    <a:pt x="0" y="2799"/>
                    <a:pt x="2" y="5393"/>
                    <a:pt x="3063" y="6993"/>
                  </a:cubicBezTo>
                  <a:cubicBezTo>
                    <a:pt x="4595" y="7793"/>
                    <a:pt x="6602" y="8192"/>
                    <a:pt x="8608" y="8192"/>
                  </a:cubicBezTo>
                  <a:cubicBezTo>
                    <a:pt x="10615" y="8192"/>
                    <a:pt x="12622" y="7793"/>
                    <a:pt x="14153" y="6993"/>
                  </a:cubicBezTo>
                  <a:cubicBezTo>
                    <a:pt x="17215" y="5393"/>
                    <a:pt x="17215" y="2799"/>
                    <a:pt x="14153" y="1200"/>
                  </a:cubicBezTo>
                  <a:cubicBezTo>
                    <a:pt x="12621" y="400"/>
                    <a:pt x="10614" y="0"/>
                    <a:pt x="8607" y="0"/>
                  </a:cubicBezTo>
                  <a:close/>
                </a:path>
              </a:pathLst>
            </a:cu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5997725" y="2568450"/>
              <a:ext cx="267450" cy="112325"/>
            </a:xfrm>
            <a:custGeom>
              <a:rect b="b" l="l" r="r" t="t"/>
              <a:pathLst>
                <a:path extrusionOk="0" h="4493" w="10698">
                  <a:moveTo>
                    <a:pt x="112" y="1"/>
                  </a:moveTo>
                  <a:cubicBezTo>
                    <a:pt x="46" y="51"/>
                    <a:pt x="5" y="128"/>
                    <a:pt x="1" y="212"/>
                  </a:cubicBezTo>
                  <a:lnTo>
                    <a:pt x="1" y="381"/>
                  </a:lnTo>
                  <a:cubicBezTo>
                    <a:pt x="5" y="470"/>
                    <a:pt x="52" y="552"/>
                    <a:pt x="127" y="601"/>
                  </a:cubicBezTo>
                  <a:lnTo>
                    <a:pt x="6816" y="4462"/>
                  </a:lnTo>
                  <a:cubicBezTo>
                    <a:pt x="6856" y="4483"/>
                    <a:pt x="6899" y="4493"/>
                    <a:pt x="6943" y="4493"/>
                  </a:cubicBezTo>
                  <a:cubicBezTo>
                    <a:pt x="6986" y="4493"/>
                    <a:pt x="7030" y="4483"/>
                    <a:pt x="7070" y="4462"/>
                  </a:cubicBezTo>
                  <a:lnTo>
                    <a:pt x="10570" y="2443"/>
                  </a:lnTo>
                  <a:cubicBezTo>
                    <a:pt x="10646" y="2393"/>
                    <a:pt x="10694" y="2311"/>
                    <a:pt x="10698" y="2222"/>
                  </a:cubicBezTo>
                  <a:lnTo>
                    <a:pt x="10698" y="2054"/>
                  </a:lnTo>
                  <a:cubicBezTo>
                    <a:pt x="10694" y="1971"/>
                    <a:pt x="10653" y="1894"/>
                    <a:pt x="10588" y="1844"/>
                  </a:cubicBezTo>
                  <a:lnTo>
                    <a:pt x="10588" y="1844"/>
                  </a:lnTo>
                  <a:cubicBezTo>
                    <a:pt x="10640" y="1884"/>
                    <a:pt x="10634" y="1942"/>
                    <a:pt x="10570" y="1980"/>
                  </a:cubicBezTo>
                  <a:lnTo>
                    <a:pt x="7071" y="4000"/>
                  </a:lnTo>
                  <a:cubicBezTo>
                    <a:pt x="7031" y="4020"/>
                    <a:pt x="6987" y="4030"/>
                    <a:pt x="6943" y="4030"/>
                  </a:cubicBezTo>
                  <a:cubicBezTo>
                    <a:pt x="6899" y="4030"/>
                    <a:pt x="6856" y="4020"/>
                    <a:pt x="6816" y="4000"/>
                  </a:cubicBezTo>
                  <a:lnTo>
                    <a:pt x="127" y="138"/>
                  </a:lnTo>
                  <a:cubicBezTo>
                    <a:pt x="63" y="101"/>
                    <a:pt x="57" y="43"/>
                    <a:pt x="11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5999175" y="2516950"/>
              <a:ext cx="264600" cy="152275"/>
            </a:xfrm>
            <a:custGeom>
              <a:rect b="b" l="l" r="r" t="t"/>
              <a:pathLst>
                <a:path extrusionOk="0" h="6091" w="10584">
                  <a:moveTo>
                    <a:pt x="4296" y="535"/>
                  </a:moveTo>
                  <a:cubicBezTo>
                    <a:pt x="4319" y="535"/>
                    <a:pt x="4341" y="540"/>
                    <a:pt x="4363" y="553"/>
                  </a:cubicBezTo>
                  <a:lnTo>
                    <a:pt x="9605" y="3580"/>
                  </a:lnTo>
                  <a:cubicBezTo>
                    <a:pt x="9665" y="3615"/>
                    <a:pt x="9665" y="3670"/>
                    <a:pt x="9605" y="3706"/>
                  </a:cubicBezTo>
                  <a:lnTo>
                    <a:pt x="6423" y="5544"/>
                  </a:lnTo>
                  <a:cubicBezTo>
                    <a:pt x="6389" y="5561"/>
                    <a:pt x="6352" y="5570"/>
                    <a:pt x="6314" y="5570"/>
                  </a:cubicBezTo>
                  <a:cubicBezTo>
                    <a:pt x="6277" y="5570"/>
                    <a:pt x="6240" y="5561"/>
                    <a:pt x="6206" y="5544"/>
                  </a:cubicBezTo>
                  <a:lnTo>
                    <a:pt x="997" y="2536"/>
                  </a:lnTo>
                  <a:cubicBezTo>
                    <a:pt x="938" y="2501"/>
                    <a:pt x="938" y="2446"/>
                    <a:pt x="997" y="2412"/>
                  </a:cubicBezTo>
                  <a:lnTo>
                    <a:pt x="4180" y="573"/>
                  </a:lnTo>
                  <a:cubicBezTo>
                    <a:pt x="4218" y="551"/>
                    <a:pt x="4258" y="535"/>
                    <a:pt x="4296" y="535"/>
                  </a:cubicBezTo>
                  <a:close/>
                  <a:moveTo>
                    <a:pt x="3698" y="0"/>
                  </a:moveTo>
                  <a:cubicBezTo>
                    <a:pt x="3654" y="0"/>
                    <a:pt x="3611" y="10"/>
                    <a:pt x="3571" y="31"/>
                  </a:cubicBezTo>
                  <a:lnTo>
                    <a:pt x="70" y="2052"/>
                  </a:lnTo>
                  <a:cubicBezTo>
                    <a:pt x="1" y="2093"/>
                    <a:pt x="1" y="2158"/>
                    <a:pt x="70" y="2198"/>
                  </a:cubicBezTo>
                  <a:lnTo>
                    <a:pt x="6760" y="6060"/>
                  </a:lnTo>
                  <a:cubicBezTo>
                    <a:pt x="6799" y="6080"/>
                    <a:pt x="6843" y="6090"/>
                    <a:pt x="6886" y="6090"/>
                  </a:cubicBezTo>
                  <a:cubicBezTo>
                    <a:pt x="6930" y="6090"/>
                    <a:pt x="6973" y="6080"/>
                    <a:pt x="7013" y="6060"/>
                  </a:cubicBezTo>
                  <a:lnTo>
                    <a:pt x="10514" y="4040"/>
                  </a:lnTo>
                  <a:cubicBezTo>
                    <a:pt x="10583" y="3999"/>
                    <a:pt x="10583" y="3933"/>
                    <a:pt x="10512" y="3892"/>
                  </a:cubicBezTo>
                  <a:lnTo>
                    <a:pt x="3825" y="31"/>
                  </a:lnTo>
                  <a:cubicBezTo>
                    <a:pt x="3785" y="10"/>
                    <a:pt x="3741" y="0"/>
                    <a:pt x="369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5997700" y="2568450"/>
              <a:ext cx="173600" cy="112350"/>
            </a:xfrm>
            <a:custGeom>
              <a:rect b="b" l="l" r="r" t="t"/>
              <a:pathLst>
                <a:path extrusionOk="0" h="4494" w="6944">
                  <a:moveTo>
                    <a:pt x="113" y="1"/>
                  </a:moveTo>
                  <a:lnTo>
                    <a:pt x="113" y="1"/>
                  </a:lnTo>
                  <a:cubicBezTo>
                    <a:pt x="111" y="2"/>
                    <a:pt x="109" y="4"/>
                    <a:pt x="108" y="5"/>
                  </a:cubicBezTo>
                  <a:lnTo>
                    <a:pt x="108" y="5"/>
                  </a:lnTo>
                  <a:cubicBezTo>
                    <a:pt x="110" y="4"/>
                    <a:pt x="111" y="2"/>
                    <a:pt x="113" y="1"/>
                  </a:cubicBezTo>
                  <a:close/>
                  <a:moveTo>
                    <a:pt x="108" y="5"/>
                  </a:moveTo>
                  <a:cubicBezTo>
                    <a:pt x="44" y="56"/>
                    <a:pt x="5" y="131"/>
                    <a:pt x="0" y="212"/>
                  </a:cubicBezTo>
                  <a:lnTo>
                    <a:pt x="0" y="381"/>
                  </a:lnTo>
                  <a:cubicBezTo>
                    <a:pt x="5" y="469"/>
                    <a:pt x="53" y="552"/>
                    <a:pt x="128" y="601"/>
                  </a:cubicBezTo>
                  <a:lnTo>
                    <a:pt x="6816" y="4462"/>
                  </a:lnTo>
                  <a:cubicBezTo>
                    <a:pt x="6853" y="4482"/>
                    <a:pt x="6893" y="4493"/>
                    <a:pt x="6936" y="4493"/>
                  </a:cubicBezTo>
                  <a:cubicBezTo>
                    <a:pt x="6938" y="4493"/>
                    <a:pt x="6941" y="4493"/>
                    <a:pt x="6943" y="4493"/>
                  </a:cubicBezTo>
                  <a:lnTo>
                    <a:pt x="6943" y="4030"/>
                  </a:lnTo>
                  <a:cubicBezTo>
                    <a:pt x="6941" y="4030"/>
                    <a:pt x="6938" y="4030"/>
                    <a:pt x="6936" y="4030"/>
                  </a:cubicBezTo>
                  <a:cubicBezTo>
                    <a:pt x="6893" y="4030"/>
                    <a:pt x="6853" y="4019"/>
                    <a:pt x="6816" y="4000"/>
                  </a:cubicBezTo>
                  <a:lnTo>
                    <a:pt x="128" y="138"/>
                  </a:lnTo>
                  <a:cubicBezTo>
                    <a:pt x="65" y="103"/>
                    <a:pt x="59" y="46"/>
                    <a:pt x="108" y="5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6047575" y="2544950"/>
              <a:ext cx="6650" cy="3500"/>
            </a:xfrm>
            <a:custGeom>
              <a:rect b="b" l="l" r="r" t="t"/>
              <a:pathLst>
                <a:path extrusionOk="0" h="140" w="266">
                  <a:moveTo>
                    <a:pt x="133" y="1"/>
                  </a:moveTo>
                  <a:cubicBezTo>
                    <a:pt x="104" y="1"/>
                    <a:pt x="75" y="7"/>
                    <a:pt x="48" y="21"/>
                  </a:cubicBezTo>
                  <a:cubicBezTo>
                    <a:pt x="1" y="47"/>
                    <a:pt x="1" y="92"/>
                    <a:pt x="48" y="120"/>
                  </a:cubicBezTo>
                  <a:cubicBezTo>
                    <a:pt x="75" y="133"/>
                    <a:pt x="104" y="139"/>
                    <a:pt x="133" y="139"/>
                  </a:cubicBezTo>
                  <a:cubicBezTo>
                    <a:pt x="162" y="139"/>
                    <a:pt x="191" y="133"/>
                    <a:pt x="218" y="120"/>
                  </a:cubicBezTo>
                  <a:cubicBezTo>
                    <a:pt x="266" y="92"/>
                    <a:pt x="266" y="47"/>
                    <a:pt x="218" y="21"/>
                  </a:cubicBezTo>
                  <a:cubicBezTo>
                    <a:pt x="191" y="7"/>
                    <a:pt x="162" y="1"/>
                    <a:pt x="1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6202150" y="2632900"/>
              <a:ext cx="15625" cy="9050"/>
            </a:xfrm>
            <a:custGeom>
              <a:rect b="b" l="l" r="r" t="t"/>
              <a:pathLst>
                <a:path extrusionOk="0" fill="none" h="362" w="625">
                  <a:moveTo>
                    <a:pt x="514" y="297"/>
                  </a:moveTo>
                  <a:cubicBezTo>
                    <a:pt x="624" y="233"/>
                    <a:pt x="624" y="128"/>
                    <a:pt x="514" y="65"/>
                  </a:cubicBezTo>
                  <a:cubicBezTo>
                    <a:pt x="402" y="1"/>
                    <a:pt x="224" y="1"/>
                    <a:pt x="112" y="65"/>
                  </a:cubicBezTo>
                  <a:cubicBezTo>
                    <a:pt x="1" y="128"/>
                    <a:pt x="1" y="233"/>
                    <a:pt x="112" y="297"/>
                  </a:cubicBezTo>
                  <a:cubicBezTo>
                    <a:pt x="223" y="360"/>
                    <a:pt x="402" y="362"/>
                    <a:pt x="514" y="297"/>
                  </a:cubicBezTo>
                  <a:close/>
                </a:path>
              </a:pathLst>
            </a:custGeom>
            <a:noFill/>
            <a:ln cap="flat" cmpd="sng" w="475">
              <a:solidFill>
                <a:srgbClr val="595959"/>
              </a:solidFill>
              <a:prstDash val="solid"/>
              <a:miter lim="14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6046575" y="2544200"/>
              <a:ext cx="21875" cy="12350"/>
            </a:xfrm>
            <a:custGeom>
              <a:rect b="b" l="l" r="r" t="t"/>
              <a:pathLst>
                <a:path extrusionOk="0" h="494" w="875">
                  <a:moveTo>
                    <a:pt x="771" y="1"/>
                  </a:moveTo>
                  <a:cubicBezTo>
                    <a:pt x="746" y="1"/>
                    <a:pt x="722" y="7"/>
                    <a:pt x="700" y="18"/>
                  </a:cubicBezTo>
                  <a:lnTo>
                    <a:pt x="41" y="399"/>
                  </a:lnTo>
                  <a:cubicBezTo>
                    <a:pt x="1" y="422"/>
                    <a:pt x="0" y="457"/>
                    <a:pt x="36" y="479"/>
                  </a:cubicBezTo>
                  <a:cubicBezTo>
                    <a:pt x="57" y="489"/>
                    <a:pt x="80" y="494"/>
                    <a:pt x="103" y="494"/>
                  </a:cubicBezTo>
                  <a:cubicBezTo>
                    <a:pt x="127" y="494"/>
                    <a:pt x="152" y="488"/>
                    <a:pt x="174" y="476"/>
                  </a:cubicBezTo>
                  <a:lnTo>
                    <a:pt x="834" y="96"/>
                  </a:lnTo>
                  <a:cubicBezTo>
                    <a:pt x="873" y="73"/>
                    <a:pt x="874" y="37"/>
                    <a:pt x="838" y="16"/>
                  </a:cubicBezTo>
                  <a:cubicBezTo>
                    <a:pt x="816" y="6"/>
                    <a:pt x="793" y="1"/>
                    <a:pt x="7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6022525" y="2530300"/>
              <a:ext cx="218275" cy="125900"/>
            </a:xfrm>
            <a:custGeom>
              <a:rect b="b" l="l" r="r" t="t"/>
              <a:pathLst>
                <a:path extrusionOk="0" h="5036" w="8731">
                  <a:moveTo>
                    <a:pt x="3361" y="0"/>
                  </a:moveTo>
                  <a:cubicBezTo>
                    <a:pt x="3322" y="0"/>
                    <a:pt x="3282" y="17"/>
                    <a:pt x="3244" y="39"/>
                  </a:cubicBezTo>
                  <a:lnTo>
                    <a:pt x="62" y="1876"/>
                  </a:lnTo>
                  <a:cubicBezTo>
                    <a:pt x="2" y="1911"/>
                    <a:pt x="1" y="1967"/>
                    <a:pt x="62" y="2002"/>
                  </a:cubicBezTo>
                  <a:lnTo>
                    <a:pt x="5270" y="5010"/>
                  </a:lnTo>
                  <a:cubicBezTo>
                    <a:pt x="5304" y="5027"/>
                    <a:pt x="5341" y="5036"/>
                    <a:pt x="5378" y="5036"/>
                  </a:cubicBezTo>
                  <a:cubicBezTo>
                    <a:pt x="5416" y="5036"/>
                    <a:pt x="5453" y="5027"/>
                    <a:pt x="5488" y="5010"/>
                  </a:cubicBezTo>
                  <a:lnTo>
                    <a:pt x="8669" y="3172"/>
                  </a:lnTo>
                  <a:cubicBezTo>
                    <a:pt x="8730" y="3138"/>
                    <a:pt x="8730" y="3081"/>
                    <a:pt x="8669" y="3046"/>
                  </a:cubicBezTo>
                  <a:lnTo>
                    <a:pt x="3427" y="19"/>
                  </a:lnTo>
                  <a:cubicBezTo>
                    <a:pt x="3405" y="6"/>
                    <a:pt x="3383" y="0"/>
                    <a:pt x="3361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6022525" y="2530300"/>
              <a:ext cx="218275" cy="125900"/>
            </a:xfrm>
            <a:custGeom>
              <a:rect b="b" l="l" r="r" t="t"/>
              <a:pathLst>
                <a:path extrusionOk="0" h="5036" w="8731">
                  <a:moveTo>
                    <a:pt x="3361" y="0"/>
                  </a:moveTo>
                  <a:cubicBezTo>
                    <a:pt x="3322" y="0"/>
                    <a:pt x="3282" y="17"/>
                    <a:pt x="3244" y="39"/>
                  </a:cubicBezTo>
                  <a:lnTo>
                    <a:pt x="62" y="1876"/>
                  </a:lnTo>
                  <a:cubicBezTo>
                    <a:pt x="2" y="1911"/>
                    <a:pt x="1" y="1967"/>
                    <a:pt x="62" y="2002"/>
                  </a:cubicBezTo>
                  <a:lnTo>
                    <a:pt x="5270" y="5010"/>
                  </a:lnTo>
                  <a:cubicBezTo>
                    <a:pt x="5304" y="5027"/>
                    <a:pt x="5341" y="5036"/>
                    <a:pt x="5378" y="5036"/>
                  </a:cubicBezTo>
                  <a:cubicBezTo>
                    <a:pt x="5416" y="5036"/>
                    <a:pt x="5453" y="5027"/>
                    <a:pt x="5488" y="5010"/>
                  </a:cubicBezTo>
                  <a:lnTo>
                    <a:pt x="8669" y="3172"/>
                  </a:lnTo>
                  <a:cubicBezTo>
                    <a:pt x="8730" y="3138"/>
                    <a:pt x="8730" y="3081"/>
                    <a:pt x="8669" y="3046"/>
                  </a:cubicBezTo>
                  <a:lnTo>
                    <a:pt x="3427" y="19"/>
                  </a:lnTo>
                  <a:cubicBezTo>
                    <a:pt x="3405" y="6"/>
                    <a:pt x="3383" y="0"/>
                    <a:pt x="33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6032200" y="2580325"/>
              <a:ext cx="2000" cy="1100"/>
            </a:xfrm>
            <a:custGeom>
              <a:rect b="b" l="l" r="r" t="t"/>
              <a:pathLst>
                <a:path extrusionOk="0" h="44" w="80">
                  <a:moveTo>
                    <a:pt x="25" y="1"/>
                  </a:moveTo>
                  <a:cubicBezTo>
                    <a:pt x="20" y="1"/>
                    <a:pt x="15" y="2"/>
                    <a:pt x="11" y="4"/>
                  </a:cubicBezTo>
                  <a:lnTo>
                    <a:pt x="8" y="6"/>
                  </a:lnTo>
                  <a:cubicBezTo>
                    <a:pt x="1" y="8"/>
                    <a:pt x="1" y="19"/>
                    <a:pt x="8" y="22"/>
                  </a:cubicBezTo>
                  <a:lnTo>
                    <a:pt x="41" y="40"/>
                  </a:lnTo>
                  <a:cubicBezTo>
                    <a:pt x="46" y="43"/>
                    <a:pt x="50" y="44"/>
                    <a:pt x="55" y="44"/>
                  </a:cubicBezTo>
                  <a:cubicBezTo>
                    <a:pt x="60" y="44"/>
                    <a:pt x="64" y="43"/>
                    <a:pt x="67" y="40"/>
                  </a:cubicBezTo>
                  <a:lnTo>
                    <a:pt x="72" y="39"/>
                  </a:lnTo>
                  <a:cubicBezTo>
                    <a:pt x="79" y="35"/>
                    <a:pt x="79" y="27"/>
                    <a:pt x="72" y="23"/>
                  </a:cubicBezTo>
                  <a:lnTo>
                    <a:pt x="38" y="4"/>
                  </a:lnTo>
                  <a:cubicBezTo>
                    <a:pt x="34" y="2"/>
                    <a:pt x="29" y="1"/>
                    <a:pt x="2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6033075" y="2579100"/>
              <a:ext cx="2625" cy="1450"/>
            </a:xfrm>
            <a:custGeom>
              <a:rect b="b" l="l" r="r" t="t"/>
              <a:pathLst>
                <a:path extrusionOk="0" h="58" w="105">
                  <a:moveTo>
                    <a:pt x="26" y="1"/>
                  </a:moveTo>
                  <a:cubicBezTo>
                    <a:pt x="21" y="1"/>
                    <a:pt x="17" y="2"/>
                    <a:pt x="12" y="4"/>
                  </a:cubicBezTo>
                  <a:lnTo>
                    <a:pt x="9" y="5"/>
                  </a:lnTo>
                  <a:cubicBezTo>
                    <a:pt x="1" y="10"/>
                    <a:pt x="2" y="17"/>
                    <a:pt x="9" y="21"/>
                  </a:cubicBezTo>
                  <a:lnTo>
                    <a:pt x="67" y="55"/>
                  </a:lnTo>
                  <a:cubicBezTo>
                    <a:pt x="72" y="57"/>
                    <a:pt x="76" y="58"/>
                    <a:pt x="80" y="58"/>
                  </a:cubicBezTo>
                  <a:cubicBezTo>
                    <a:pt x="85" y="58"/>
                    <a:pt x="89" y="57"/>
                    <a:pt x="93" y="55"/>
                  </a:cubicBezTo>
                  <a:lnTo>
                    <a:pt x="98" y="53"/>
                  </a:lnTo>
                  <a:cubicBezTo>
                    <a:pt x="105" y="50"/>
                    <a:pt x="105" y="40"/>
                    <a:pt x="98" y="37"/>
                  </a:cubicBezTo>
                  <a:lnTo>
                    <a:pt x="38" y="4"/>
                  </a:lnTo>
                  <a:cubicBezTo>
                    <a:pt x="35" y="2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6033975" y="2577875"/>
              <a:ext cx="3250" cy="1825"/>
            </a:xfrm>
            <a:custGeom>
              <a:rect b="b" l="l" r="r" t="t"/>
              <a:pathLst>
                <a:path extrusionOk="0" h="73" w="130">
                  <a:moveTo>
                    <a:pt x="25" y="0"/>
                  </a:moveTo>
                  <a:cubicBezTo>
                    <a:pt x="20" y="0"/>
                    <a:pt x="16" y="1"/>
                    <a:pt x="12" y="4"/>
                  </a:cubicBezTo>
                  <a:lnTo>
                    <a:pt x="8" y="5"/>
                  </a:lnTo>
                  <a:cubicBezTo>
                    <a:pt x="1" y="9"/>
                    <a:pt x="1" y="17"/>
                    <a:pt x="8" y="21"/>
                  </a:cubicBezTo>
                  <a:lnTo>
                    <a:pt x="92" y="69"/>
                  </a:lnTo>
                  <a:cubicBezTo>
                    <a:pt x="96" y="71"/>
                    <a:pt x="100" y="72"/>
                    <a:pt x="105" y="72"/>
                  </a:cubicBezTo>
                  <a:cubicBezTo>
                    <a:pt x="109" y="72"/>
                    <a:pt x="114" y="71"/>
                    <a:pt x="118" y="69"/>
                  </a:cubicBezTo>
                  <a:lnTo>
                    <a:pt x="123" y="67"/>
                  </a:lnTo>
                  <a:cubicBezTo>
                    <a:pt x="130" y="64"/>
                    <a:pt x="130" y="54"/>
                    <a:pt x="123" y="51"/>
                  </a:cubicBezTo>
                  <a:lnTo>
                    <a:pt x="39" y="4"/>
                  </a:lnTo>
                  <a:cubicBezTo>
                    <a:pt x="34" y="1"/>
                    <a:pt x="29" y="0"/>
                    <a:pt x="2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6033975" y="2576125"/>
              <a:ext cx="4750" cy="2700"/>
            </a:xfrm>
            <a:custGeom>
              <a:rect b="b" l="l" r="r" t="t"/>
              <a:pathLst>
                <a:path extrusionOk="0" h="108" w="190">
                  <a:moveTo>
                    <a:pt x="25" y="1"/>
                  </a:moveTo>
                  <a:cubicBezTo>
                    <a:pt x="20" y="1"/>
                    <a:pt x="16" y="2"/>
                    <a:pt x="12" y="4"/>
                  </a:cubicBezTo>
                  <a:lnTo>
                    <a:pt x="8" y="5"/>
                  </a:lnTo>
                  <a:cubicBezTo>
                    <a:pt x="1" y="8"/>
                    <a:pt x="1" y="18"/>
                    <a:pt x="8" y="21"/>
                  </a:cubicBezTo>
                  <a:lnTo>
                    <a:pt x="152" y="104"/>
                  </a:lnTo>
                  <a:cubicBezTo>
                    <a:pt x="156" y="106"/>
                    <a:pt x="161" y="107"/>
                    <a:pt x="165" y="107"/>
                  </a:cubicBezTo>
                  <a:cubicBezTo>
                    <a:pt x="170" y="107"/>
                    <a:pt x="175" y="106"/>
                    <a:pt x="179" y="104"/>
                  </a:cubicBezTo>
                  <a:lnTo>
                    <a:pt x="182" y="103"/>
                  </a:lnTo>
                  <a:cubicBezTo>
                    <a:pt x="189" y="100"/>
                    <a:pt x="189" y="89"/>
                    <a:pt x="182" y="87"/>
                  </a:cubicBezTo>
                  <a:lnTo>
                    <a:pt x="39" y="4"/>
                  </a:lnTo>
                  <a:cubicBezTo>
                    <a:pt x="34" y="2"/>
                    <a:pt x="29" y="1"/>
                    <a:pt x="2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6039050" y="2574350"/>
              <a:ext cx="3650" cy="2850"/>
            </a:xfrm>
            <a:custGeom>
              <a:rect b="b" l="l" r="r" t="t"/>
              <a:pathLst>
                <a:path extrusionOk="0" h="114" w="146">
                  <a:moveTo>
                    <a:pt x="28" y="29"/>
                  </a:moveTo>
                  <a:lnTo>
                    <a:pt x="82" y="59"/>
                  </a:lnTo>
                  <a:lnTo>
                    <a:pt x="33" y="88"/>
                  </a:lnTo>
                  <a:lnTo>
                    <a:pt x="28" y="29"/>
                  </a:lnTo>
                  <a:close/>
                  <a:moveTo>
                    <a:pt x="23" y="1"/>
                  </a:moveTo>
                  <a:cubicBezTo>
                    <a:pt x="20" y="1"/>
                    <a:pt x="17" y="2"/>
                    <a:pt x="15" y="4"/>
                  </a:cubicBezTo>
                  <a:lnTo>
                    <a:pt x="5" y="10"/>
                  </a:lnTo>
                  <a:cubicBezTo>
                    <a:pt x="4" y="10"/>
                    <a:pt x="2" y="11"/>
                    <a:pt x="1" y="13"/>
                  </a:cubicBezTo>
                  <a:cubicBezTo>
                    <a:pt x="1" y="14"/>
                    <a:pt x="1" y="15"/>
                    <a:pt x="1" y="15"/>
                  </a:cubicBezTo>
                  <a:lnTo>
                    <a:pt x="5" y="101"/>
                  </a:lnTo>
                  <a:cubicBezTo>
                    <a:pt x="5" y="102"/>
                    <a:pt x="5" y="104"/>
                    <a:pt x="7" y="104"/>
                  </a:cubicBezTo>
                  <a:cubicBezTo>
                    <a:pt x="7" y="105"/>
                    <a:pt x="8" y="107"/>
                    <a:pt x="10" y="107"/>
                  </a:cubicBezTo>
                  <a:lnTo>
                    <a:pt x="17" y="111"/>
                  </a:lnTo>
                  <a:cubicBezTo>
                    <a:pt x="18" y="113"/>
                    <a:pt x="20" y="113"/>
                    <a:pt x="22" y="113"/>
                  </a:cubicBezTo>
                  <a:cubicBezTo>
                    <a:pt x="24" y="113"/>
                    <a:pt x="25" y="113"/>
                    <a:pt x="27" y="111"/>
                  </a:cubicBezTo>
                  <a:lnTo>
                    <a:pt x="95" y="72"/>
                  </a:lnTo>
                  <a:lnTo>
                    <a:pt x="115" y="85"/>
                  </a:lnTo>
                  <a:cubicBezTo>
                    <a:pt x="118" y="85"/>
                    <a:pt x="120" y="87"/>
                    <a:pt x="123" y="87"/>
                  </a:cubicBezTo>
                  <a:cubicBezTo>
                    <a:pt x="126" y="85"/>
                    <a:pt x="127" y="85"/>
                    <a:pt x="130" y="84"/>
                  </a:cubicBezTo>
                  <a:lnTo>
                    <a:pt x="140" y="76"/>
                  </a:lnTo>
                  <a:cubicBezTo>
                    <a:pt x="143" y="75"/>
                    <a:pt x="146" y="73"/>
                    <a:pt x="146" y="72"/>
                  </a:cubicBezTo>
                  <a:cubicBezTo>
                    <a:pt x="146" y="71"/>
                    <a:pt x="144" y="69"/>
                    <a:pt x="143" y="68"/>
                  </a:cubicBezTo>
                  <a:lnTo>
                    <a:pt x="121" y="56"/>
                  </a:lnTo>
                  <a:lnTo>
                    <a:pt x="136" y="47"/>
                  </a:lnTo>
                  <a:cubicBezTo>
                    <a:pt x="139" y="46"/>
                    <a:pt x="140" y="44"/>
                    <a:pt x="140" y="43"/>
                  </a:cubicBezTo>
                  <a:cubicBezTo>
                    <a:pt x="141" y="42"/>
                    <a:pt x="140" y="40"/>
                    <a:pt x="137" y="39"/>
                  </a:cubicBezTo>
                  <a:lnTo>
                    <a:pt x="133" y="36"/>
                  </a:lnTo>
                  <a:cubicBezTo>
                    <a:pt x="131" y="36"/>
                    <a:pt x="128" y="34"/>
                    <a:pt x="126" y="34"/>
                  </a:cubicBezTo>
                  <a:cubicBezTo>
                    <a:pt x="123" y="34"/>
                    <a:pt x="121" y="36"/>
                    <a:pt x="118" y="37"/>
                  </a:cubicBezTo>
                  <a:lnTo>
                    <a:pt x="104" y="46"/>
                  </a:lnTo>
                  <a:lnTo>
                    <a:pt x="30" y="4"/>
                  </a:lnTo>
                  <a:cubicBezTo>
                    <a:pt x="27" y="2"/>
                    <a:pt x="25" y="1"/>
                    <a:pt x="2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6041300" y="2572125"/>
              <a:ext cx="5425" cy="3075"/>
            </a:xfrm>
            <a:custGeom>
              <a:rect b="b" l="l" r="r" t="t"/>
              <a:pathLst>
                <a:path extrusionOk="0" h="123" w="217">
                  <a:moveTo>
                    <a:pt x="102" y="0"/>
                  </a:moveTo>
                  <a:cubicBezTo>
                    <a:pt x="101" y="0"/>
                    <a:pt x="100" y="1"/>
                    <a:pt x="99" y="2"/>
                  </a:cubicBezTo>
                  <a:cubicBezTo>
                    <a:pt x="91" y="3"/>
                    <a:pt x="81" y="4"/>
                    <a:pt x="72" y="9"/>
                  </a:cubicBezTo>
                  <a:cubicBezTo>
                    <a:pt x="62" y="13"/>
                    <a:pt x="51" y="17"/>
                    <a:pt x="41" y="23"/>
                  </a:cubicBezTo>
                  <a:cubicBezTo>
                    <a:pt x="18" y="36"/>
                    <a:pt x="5" y="51"/>
                    <a:pt x="2" y="65"/>
                  </a:cubicBezTo>
                  <a:cubicBezTo>
                    <a:pt x="1" y="80"/>
                    <a:pt x="11" y="93"/>
                    <a:pt x="31" y="104"/>
                  </a:cubicBezTo>
                  <a:cubicBezTo>
                    <a:pt x="51" y="116"/>
                    <a:pt x="72" y="122"/>
                    <a:pt x="93" y="122"/>
                  </a:cubicBezTo>
                  <a:cubicBezTo>
                    <a:pt x="96" y="122"/>
                    <a:pt x="98" y="122"/>
                    <a:pt x="101" y="122"/>
                  </a:cubicBezTo>
                  <a:cubicBezTo>
                    <a:pt x="127" y="120"/>
                    <a:pt x="152" y="112"/>
                    <a:pt x="175" y="99"/>
                  </a:cubicBezTo>
                  <a:cubicBezTo>
                    <a:pt x="192" y="90"/>
                    <a:pt x="207" y="77"/>
                    <a:pt x="217" y="61"/>
                  </a:cubicBezTo>
                  <a:lnTo>
                    <a:pt x="217" y="58"/>
                  </a:lnTo>
                  <a:cubicBezTo>
                    <a:pt x="217" y="57"/>
                    <a:pt x="215" y="57"/>
                    <a:pt x="214" y="55"/>
                  </a:cubicBezTo>
                  <a:lnTo>
                    <a:pt x="165" y="28"/>
                  </a:lnTo>
                  <a:cubicBezTo>
                    <a:pt x="162" y="26"/>
                    <a:pt x="159" y="25"/>
                    <a:pt x="157" y="25"/>
                  </a:cubicBezTo>
                  <a:cubicBezTo>
                    <a:pt x="153" y="25"/>
                    <a:pt x="150" y="26"/>
                    <a:pt x="149" y="28"/>
                  </a:cubicBezTo>
                  <a:lnTo>
                    <a:pt x="104" y="54"/>
                  </a:lnTo>
                  <a:cubicBezTo>
                    <a:pt x="101" y="55"/>
                    <a:pt x="98" y="57"/>
                    <a:pt x="98" y="58"/>
                  </a:cubicBezTo>
                  <a:cubicBezTo>
                    <a:pt x="98" y="60"/>
                    <a:pt x="99" y="61"/>
                    <a:pt x="102" y="62"/>
                  </a:cubicBezTo>
                  <a:lnTo>
                    <a:pt x="107" y="65"/>
                  </a:lnTo>
                  <a:cubicBezTo>
                    <a:pt x="108" y="67"/>
                    <a:pt x="111" y="67"/>
                    <a:pt x="114" y="67"/>
                  </a:cubicBezTo>
                  <a:cubicBezTo>
                    <a:pt x="115" y="67"/>
                    <a:pt x="118" y="65"/>
                    <a:pt x="121" y="64"/>
                  </a:cubicBezTo>
                  <a:lnTo>
                    <a:pt x="149" y="48"/>
                  </a:lnTo>
                  <a:lnTo>
                    <a:pt x="183" y="68"/>
                  </a:lnTo>
                  <a:cubicBezTo>
                    <a:pt x="181" y="71"/>
                    <a:pt x="178" y="74"/>
                    <a:pt x="173" y="77"/>
                  </a:cubicBezTo>
                  <a:cubicBezTo>
                    <a:pt x="169" y="81"/>
                    <a:pt x="163" y="84"/>
                    <a:pt x="157" y="87"/>
                  </a:cubicBezTo>
                  <a:cubicBezTo>
                    <a:pt x="143" y="96"/>
                    <a:pt x="127" y="102"/>
                    <a:pt x="110" y="102"/>
                  </a:cubicBezTo>
                  <a:cubicBezTo>
                    <a:pt x="107" y="102"/>
                    <a:pt x="105" y="102"/>
                    <a:pt x="103" y="102"/>
                  </a:cubicBezTo>
                  <a:cubicBezTo>
                    <a:pt x="88" y="102"/>
                    <a:pt x="73" y="97"/>
                    <a:pt x="59" y="89"/>
                  </a:cubicBezTo>
                  <a:cubicBezTo>
                    <a:pt x="43" y="80"/>
                    <a:pt x="36" y="70"/>
                    <a:pt x="37" y="60"/>
                  </a:cubicBezTo>
                  <a:cubicBezTo>
                    <a:pt x="38" y="51"/>
                    <a:pt x="47" y="41"/>
                    <a:pt x="63" y="31"/>
                  </a:cubicBezTo>
                  <a:cubicBezTo>
                    <a:pt x="76" y="23"/>
                    <a:pt x="91" y="19"/>
                    <a:pt x="105" y="16"/>
                  </a:cubicBezTo>
                  <a:lnTo>
                    <a:pt x="108" y="15"/>
                  </a:lnTo>
                  <a:cubicBezTo>
                    <a:pt x="110" y="13"/>
                    <a:pt x="110" y="13"/>
                    <a:pt x="108" y="12"/>
                  </a:cubicBezTo>
                  <a:lnTo>
                    <a:pt x="105" y="3"/>
                  </a:lnTo>
                  <a:cubicBezTo>
                    <a:pt x="105" y="2"/>
                    <a:pt x="105" y="2"/>
                    <a:pt x="104" y="2"/>
                  </a:cubicBezTo>
                  <a:cubicBezTo>
                    <a:pt x="104" y="1"/>
                    <a:pt x="103" y="0"/>
                    <a:pt x="10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6067125" y="2557100"/>
              <a:ext cx="4900" cy="2800"/>
            </a:xfrm>
            <a:custGeom>
              <a:rect b="b" l="l" r="r" t="t"/>
              <a:pathLst>
                <a:path extrusionOk="0" h="112" w="196">
                  <a:moveTo>
                    <a:pt x="99" y="0"/>
                  </a:moveTo>
                  <a:cubicBezTo>
                    <a:pt x="95" y="0"/>
                    <a:pt x="91" y="1"/>
                    <a:pt x="87" y="4"/>
                  </a:cubicBezTo>
                  <a:lnTo>
                    <a:pt x="7" y="50"/>
                  </a:lnTo>
                  <a:cubicBezTo>
                    <a:pt x="0" y="51"/>
                    <a:pt x="0" y="60"/>
                    <a:pt x="7" y="62"/>
                  </a:cubicBezTo>
                  <a:lnTo>
                    <a:pt x="87" y="108"/>
                  </a:lnTo>
                  <a:cubicBezTo>
                    <a:pt x="91" y="110"/>
                    <a:pt x="95" y="111"/>
                    <a:pt x="99" y="111"/>
                  </a:cubicBezTo>
                  <a:cubicBezTo>
                    <a:pt x="102" y="111"/>
                    <a:pt x="106" y="110"/>
                    <a:pt x="109" y="108"/>
                  </a:cubicBezTo>
                  <a:lnTo>
                    <a:pt x="190" y="62"/>
                  </a:lnTo>
                  <a:cubicBezTo>
                    <a:pt x="196" y="59"/>
                    <a:pt x="196" y="53"/>
                    <a:pt x="190" y="50"/>
                  </a:cubicBezTo>
                  <a:lnTo>
                    <a:pt x="109" y="4"/>
                  </a:lnTo>
                  <a:cubicBezTo>
                    <a:pt x="106" y="1"/>
                    <a:pt x="102" y="0"/>
                    <a:pt x="9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6066575" y="2556900"/>
              <a:ext cx="2825" cy="1400"/>
            </a:xfrm>
            <a:custGeom>
              <a:rect b="b" l="l" r="r" t="t"/>
              <a:pathLst>
                <a:path extrusionOk="0" h="56" w="113">
                  <a:moveTo>
                    <a:pt x="51" y="0"/>
                  </a:moveTo>
                  <a:cubicBezTo>
                    <a:pt x="38" y="0"/>
                    <a:pt x="27" y="1"/>
                    <a:pt x="16" y="7"/>
                  </a:cubicBezTo>
                  <a:cubicBezTo>
                    <a:pt x="0" y="16"/>
                    <a:pt x="0" y="30"/>
                    <a:pt x="16" y="39"/>
                  </a:cubicBezTo>
                  <a:lnTo>
                    <a:pt x="44" y="55"/>
                  </a:lnTo>
                  <a:lnTo>
                    <a:pt x="64" y="51"/>
                  </a:lnTo>
                  <a:lnTo>
                    <a:pt x="37" y="36"/>
                  </a:lnTo>
                  <a:cubicBezTo>
                    <a:pt x="25" y="32"/>
                    <a:pt x="25" y="16"/>
                    <a:pt x="37" y="12"/>
                  </a:cubicBezTo>
                  <a:cubicBezTo>
                    <a:pt x="41" y="9"/>
                    <a:pt x="45" y="7"/>
                    <a:pt x="51" y="7"/>
                  </a:cubicBezTo>
                  <a:cubicBezTo>
                    <a:pt x="56" y="7"/>
                    <a:pt x="60" y="9"/>
                    <a:pt x="64" y="12"/>
                  </a:cubicBezTo>
                  <a:lnTo>
                    <a:pt x="92" y="28"/>
                  </a:lnTo>
                  <a:lnTo>
                    <a:pt x="112" y="23"/>
                  </a:lnTo>
                  <a:lnTo>
                    <a:pt x="85" y="7"/>
                  </a:lnTo>
                  <a:cubicBezTo>
                    <a:pt x="74" y="1"/>
                    <a:pt x="63" y="0"/>
                    <a:pt x="5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6098650" y="2536000"/>
              <a:ext cx="9750" cy="5350"/>
            </a:xfrm>
            <a:custGeom>
              <a:rect b="b" l="l" r="r" t="t"/>
              <a:pathLst>
                <a:path extrusionOk="0" h="214" w="390">
                  <a:moveTo>
                    <a:pt x="260" y="10"/>
                  </a:moveTo>
                  <a:cubicBezTo>
                    <a:pt x="266" y="10"/>
                    <a:pt x="270" y="11"/>
                    <a:pt x="276" y="14"/>
                  </a:cubicBezTo>
                  <a:lnTo>
                    <a:pt x="350" y="57"/>
                  </a:lnTo>
                  <a:cubicBezTo>
                    <a:pt x="363" y="62"/>
                    <a:pt x="363" y="79"/>
                    <a:pt x="350" y="83"/>
                  </a:cubicBezTo>
                  <a:lnTo>
                    <a:pt x="147" y="201"/>
                  </a:lnTo>
                  <a:cubicBezTo>
                    <a:pt x="141" y="204"/>
                    <a:pt x="137" y="205"/>
                    <a:pt x="131" y="205"/>
                  </a:cubicBezTo>
                  <a:cubicBezTo>
                    <a:pt x="125" y="205"/>
                    <a:pt x="120" y="204"/>
                    <a:pt x="114" y="201"/>
                  </a:cubicBezTo>
                  <a:lnTo>
                    <a:pt x="40" y="159"/>
                  </a:lnTo>
                  <a:cubicBezTo>
                    <a:pt x="27" y="153"/>
                    <a:pt x="27" y="136"/>
                    <a:pt x="40" y="131"/>
                  </a:cubicBezTo>
                  <a:lnTo>
                    <a:pt x="243" y="14"/>
                  </a:lnTo>
                  <a:cubicBezTo>
                    <a:pt x="247" y="12"/>
                    <a:pt x="250" y="11"/>
                    <a:pt x="255" y="10"/>
                  </a:cubicBezTo>
                  <a:close/>
                  <a:moveTo>
                    <a:pt x="260" y="1"/>
                  </a:moveTo>
                  <a:cubicBezTo>
                    <a:pt x="246" y="1"/>
                    <a:pt x="233" y="4"/>
                    <a:pt x="221" y="10"/>
                  </a:cubicBezTo>
                  <a:lnTo>
                    <a:pt x="18" y="127"/>
                  </a:lnTo>
                  <a:cubicBezTo>
                    <a:pt x="1" y="137"/>
                    <a:pt x="1" y="153"/>
                    <a:pt x="18" y="163"/>
                  </a:cubicBezTo>
                  <a:lnTo>
                    <a:pt x="92" y="205"/>
                  </a:lnTo>
                  <a:cubicBezTo>
                    <a:pt x="104" y="211"/>
                    <a:pt x="117" y="214"/>
                    <a:pt x="131" y="214"/>
                  </a:cubicBezTo>
                  <a:cubicBezTo>
                    <a:pt x="137" y="214"/>
                    <a:pt x="143" y="214"/>
                    <a:pt x="149" y="213"/>
                  </a:cubicBezTo>
                  <a:cubicBezTo>
                    <a:pt x="156" y="211"/>
                    <a:pt x="163" y="208"/>
                    <a:pt x="169" y="205"/>
                  </a:cubicBezTo>
                  <a:lnTo>
                    <a:pt x="372" y="88"/>
                  </a:lnTo>
                  <a:cubicBezTo>
                    <a:pt x="389" y="78"/>
                    <a:pt x="389" y="62"/>
                    <a:pt x="372" y="52"/>
                  </a:cubicBezTo>
                  <a:lnTo>
                    <a:pt x="298" y="10"/>
                  </a:lnTo>
                  <a:cubicBezTo>
                    <a:pt x="286" y="4"/>
                    <a:pt x="273" y="1"/>
                    <a:pt x="26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6100075" y="2536600"/>
              <a:ext cx="6900" cy="4175"/>
            </a:xfrm>
            <a:custGeom>
              <a:rect b="b" l="l" r="r" t="t"/>
              <a:pathLst>
                <a:path extrusionOk="0" h="167" w="276">
                  <a:moveTo>
                    <a:pt x="196" y="0"/>
                  </a:moveTo>
                  <a:cubicBezTo>
                    <a:pt x="196" y="0"/>
                    <a:pt x="195" y="0"/>
                    <a:pt x="193" y="1"/>
                  </a:cubicBezTo>
                  <a:lnTo>
                    <a:pt x="10" y="107"/>
                  </a:lnTo>
                  <a:cubicBezTo>
                    <a:pt x="0" y="110"/>
                    <a:pt x="0" y="123"/>
                    <a:pt x="10" y="128"/>
                  </a:cubicBezTo>
                  <a:lnTo>
                    <a:pt x="77" y="165"/>
                  </a:lnTo>
                  <a:cubicBezTo>
                    <a:pt x="79" y="167"/>
                    <a:pt x="80" y="167"/>
                    <a:pt x="80" y="167"/>
                  </a:cubicBezTo>
                  <a:cubicBezTo>
                    <a:pt x="82" y="167"/>
                    <a:pt x="83" y="167"/>
                    <a:pt x="83" y="165"/>
                  </a:cubicBezTo>
                  <a:lnTo>
                    <a:pt x="266" y="59"/>
                  </a:lnTo>
                  <a:cubicBezTo>
                    <a:pt x="276" y="57"/>
                    <a:pt x="276" y="44"/>
                    <a:pt x="266" y="39"/>
                  </a:cubicBezTo>
                  <a:lnTo>
                    <a:pt x="199" y="1"/>
                  </a:lnTo>
                  <a:cubicBezTo>
                    <a:pt x="199" y="0"/>
                    <a:pt x="198" y="0"/>
                    <a:pt x="19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6106050" y="2536050"/>
              <a:ext cx="2275" cy="1250"/>
            </a:xfrm>
            <a:custGeom>
              <a:rect b="b" l="l" r="r" t="t"/>
              <a:pathLst>
                <a:path extrusionOk="0" h="50" w="91">
                  <a:moveTo>
                    <a:pt x="25" y="1"/>
                  </a:moveTo>
                  <a:cubicBezTo>
                    <a:pt x="21" y="1"/>
                    <a:pt x="17" y="1"/>
                    <a:pt x="14" y="2"/>
                  </a:cubicBezTo>
                  <a:lnTo>
                    <a:pt x="1" y="9"/>
                  </a:lnTo>
                  <a:lnTo>
                    <a:pt x="70" y="50"/>
                  </a:lnTo>
                  <a:lnTo>
                    <a:pt x="83" y="42"/>
                  </a:lnTo>
                  <a:cubicBezTo>
                    <a:pt x="90" y="37"/>
                    <a:pt x="83" y="26"/>
                    <a:pt x="69" y="18"/>
                  </a:cubicBezTo>
                  <a:lnTo>
                    <a:pt x="54" y="9"/>
                  </a:lnTo>
                  <a:cubicBezTo>
                    <a:pt x="46" y="4"/>
                    <a:pt x="35" y="1"/>
                    <a:pt x="2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6066975" y="2576700"/>
              <a:ext cx="20400" cy="11025"/>
            </a:xfrm>
            <a:custGeom>
              <a:rect b="b" l="l" r="r" t="t"/>
              <a:pathLst>
                <a:path extrusionOk="0" h="441" w="816">
                  <a:moveTo>
                    <a:pt x="330" y="72"/>
                  </a:moveTo>
                  <a:cubicBezTo>
                    <a:pt x="370" y="72"/>
                    <a:pt x="415" y="82"/>
                    <a:pt x="463" y="103"/>
                  </a:cubicBezTo>
                  <a:cubicBezTo>
                    <a:pt x="467" y="148"/>
                    <a:pt x="440" y="182"/>
                    <a:pt x="402" y="204"/>
                  </a:cubicBezTo>
                  <a:cubicBezTo>
                    <a:pt x="365" y="225"/>
                    <a:pt x="329" y="236"/>
                    <a:pt x="293" y="236"/>
                  </a:cubicBezTo>
                  <a:cubicBezTo>
                    <a:pt x="264" y="236"/>
                    <a:pt x="236" y="229"/>
                    <a:pt x="209" y="213"/>
                  </a:cubicBezTo>
                  <a:cubicBezTo>
                    <a:pt x="150" y="178"/>
                    <a:pt x="160" y="133"/>
                    <a:pt x="215" y="103"/>
                  </a:cubicBezTo>
                  <a:cubicBezTo>
                    <a:pt x="248" y="83"/>
                    <a:pt x="287" y="72"/>
                    <a:pt x="330" y="72"/>
                  </a:cubicBezTo>
                  <a:close/>
                  <a:moveTo>
                    <a:pt x="384" y="1"/>
                  </a:moveTo>
                  <a:cubicBezTo>
                    <a:pt x="301" y="1"/>
                    <a:pt x="219" y="22"/>
                    <a:pt x="145" y="64"/>
                  </a:cubicBezTo>
                  <a:cubicBezTo>
                    <a:pt x="32" y="129"/>
                    <a:pt x="0" y="219"/>
                    <a:pt x="99" y="277"/>
                  </a:cubicBezTo>
                  <a:cubicBezTo>
                    <a:pt x="143" y="302"/>
                    <a:pt x="191" y="313"/>
                    <a:pt x="240" y="313"/>
                  </a:cubicBezTo>
                  <a:cubicBezTo>
                    <a:pt x="308" y="313"/>
                    <a:pt x="379" y="291"/>
                    <a:pt x="444" y="254"/>
                  </a:cubicBezTo>
                  <a:cubicBezTo>
                    <a:pt x="492" y="226"/>
                    <a:pt x="528" y="181"/>
                    <a:pt x="531" y="138"/>
                  </a:cubicBezTo>
                  <a:cubicBezTo>
                    <a:pt x="662" y="220"/>
                    <a:pt x="640" y="285"/>
                    <a:pt x="557" y="333"/>
                  </a:cubicBezTo>
                  <a:cubicBezTo>
                    <a:pt x="514" y="356"/>
                    <a:pt x="464" y="370"/>
                    <a:pt x="415" y="372"/>
                  </a:cubicBezTo>
                  <a:lnTo>
                    <a:pt x="405" y="441"/>
                  </a:lnTo>
                  <a:cubicBezTo>
                    <a:pt x="486" y="436"/>
                    <a:pt x="566" y="412"/>
                    <a:pt x="637" y="371"/>
                  </a:cubicBezTo>
                  <a:cubicBezTo>
                    <a:pt x="773" y="293"/>
                    <a:pt x="815" y="177"/>
                    <a:pt x="624" y="65"/>
                  </a:cubicBezTo>
                  <a:cubicBezTo>
                    <a:pt x="550" y="22"/>
                    <a:pt x="467" y="1"/>
                    <a:pt x="38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6083150" y="2573350"/>
              <a:ext cx="12275" cy="6725"/>
            </a:xfrm>
            <a:custGeom>
              <a:rect b="b" l="l" r="r" t="t"/>
              <a:pathLst>
                <a:path extrusionOk="0" h="269" w="491">
                  <a:moveTo>
                    <a:pt x="135" y="1"/>
                  </a:moveTo>
                  <a:cubicBezTo>
                    <a:pt x="107" y="1"/>
                    <a:pt x="77" y="8"/>
                    <a:pt x="52" y="22"/>
                  </a:cubicBezTo>
                  <a:cubicBezTo>
                    <a:pt x="9" y="48"/>
                    <a:pt x="0" y="83"/>
                    <a:pt x="35" y="102"/>
                  </a:cubicBezTo>
                  <a:cubicBezTo>
                    <a:pt x="50" y="111"/>
                    <a:pt x="69" y="115"/>
                    <a:pt x="91" y="115"/>
                  </a:cubicBezTo>
                  <a:cubicBezTo>
                    <a:pt x="119" y="115"/>
                    <a:pt x="149" y="107"/>
                    <a:pt x="174" y="93"/>
                  </a:cubicBezTo>
                  <a:cubicBezTo>
                    <a:pt x="218" y="67"/>
                    <a:pt x="225" y="34"/>
                    <a:pt x="190" y="13"/>
                  </a:cubicBezTo>
                  <a:cubicBezTo>
                    <a:pt x="175" y="5"/>
                    <a:pt x="156" y="1"/>
                    <a:pt x="135" y="1"/>
                  </a:cubicBezTo>
                  <a:close/>
                  <a:moveTo>
                    <a:pt x="400" y="154"/>
                  </a:moveTo>
                  <a:cubicBezTo>
                    <a:pt x="373" y="154"/>
                    <a:pt x="343" y="162"/>
                    <a:pt x="318" y="176"/>
                  </a:cubicBezTo>
                  <a:cubicBezTo>
                    <a:pt x="274" y="202"/>
                    <a:pt x="265" y="235"/>
                    <a:pt x="302" y="256"/>
                  </a:cubicBezTo>
                  <a:cubicBezTo>
                    <a:pt x="316" y="264"/>
                    <a:pt x="336" y="268"/>
                    <a:pt x="356" y="268"/>
                  </a:cubicBezTo>
                  <a:cubicBezTo>
                    <a:pt x="384" y="268"/>
                    <a:pt x="414" y="261"/>
                    <a:pt x="440" y="245"/>
                  </a:cubicBezTo>
                  <a:cubicBezTo>
                    <a:pt x="483" y="221"/>
                    <a:pt x="490" y="187"/>
                    <a:pt x="455" y="167"/>
                  </a:cubicBezTo>
                  <a:cubicBezTo>
                    <a:pt x="441" y="158"/>
                    <a:pt x="421" y="154"/>
                    <a:pt x="400" y="154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6088075" y="2564800"/>
              <a:ext cx="19675" cy="10250"/>
            </a:xfrm>
            <a:custGeom>
              <a:rect b="b" l="l" r="r" t="t"/>
              <a:pathLst>
                <a:path extrusionOk="0" h="410" w="787">
                  <a:moveTo>
                    <a:pt x="299" y="74"/>
                  </a:moveTo>
                  <a:cubicBezTo>
                    <a:pt x="352" y="74"/>
                    <a:pt x="417" y="93"/>
                    <a:pt x="501" y="141"/>
                  </a:cubicBezTo>
                  <a:cubicBezTo>
                    <a:pt x="640" y="221"/>
                    <a:pt x="643" y="277"/>
                    <a:pt x="579" y="313"/>
                  </a:cubicBezTo>
                  <a:cubicBezTo>
                    <a:pt x="554" y="328"/>
                    <a:pt x="525" y="336"/>
                    <a:pt x="489" y="336"/>
                  </a:cubicBezTo>
                  <a:cubicBezTo>
                    <a:pt x="434" y="336"/>
                    <a:pt x="365" y="316"/>
                    <a:pt x="280" y="267"/>
                  </a:cubicBezTo>
                  <a:cubicBezTo>
                    <a:pt x="141" y="187"/>
                    <a:pt x="142" y="135"/>
                    <a:pt x="206" y="97"/>
                  </a:cubicBezTo>
                  <a:cubicBezTo>
                    <a:pt x="232" y="83"/>
                    <a:pt x="263" y="74"/>
                    <a:pt x="299" y="74"/>
                  </a:cubicBezTo>
                  <a:close/>
                  <a:moveTo>
                    <a:pt x="351" y="0"/>
                  </a:moveTo>
                  <a:cubicBezTo>
                    <a:pt x="274" y="0"/>
                    <a:pt x="201" y="20"/>
                    <a:pt x="137" y="57"/>
                  </a:cubicBezTo>
                  <a:cubicBezTo>
                    <a:pt x="0" y="136"/>
                    <a:pt x="0" y="237"/>
                    <a:pt x="167" y="334"/>
                  </a:cubicBezTo>
                  <a:cubicBezTo>
                    <a:pt x="256" y="385"/>
                    <a:pt x="349" y="410"/>
                    <a:pt x="437" y="410"/>
                  </a:cubicBezTo>
                  <a:cubicBezTo>
                    <a:pt x="513" y="410"/>
                    <a:pt x="586" y="391"/>
                    <a:pt x="650" y="354"/>
                  </a:cubicBezTo>
                  <a:cubicBezTo>
                    <a:pt x="786" y="274"/>
                    <a:pt x="780" y="171"/>
                    <a:pt x="614" y="76"/>
                  </a:cubicBezTo>
                  <a:cubicBezTo>
                    <a:pt x="527" y="24"/>
                    <a:pt x="437" y="0"/>
                    <a:pt x="35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6101350" y="2557125"/>
              <a:ext cx="19650" cy="10275"/>
            </a:xfrm>
            <a:custGeom>
              <a:rect b="b" l="l" r="r" t="t"/>
              <a:pathLst>
                <a:path extrusionOk="0" h="411" w="786">
                  <a:moveTo>
                    <a:pt x="300" y="74"/>
                  </a:moveTo>
                  <a:cubicBezTo>
                    <a:pt x="353" y="74"/>
                    <a:pt x="418" y="93"/>
                    <a:pt x="500" y="140"/>
                  </a:cubicBezTo>
                  <a:cubicBezTo>
                    <a:pt x="641" y="222"/>
                    <a:pt x="642" y="277"/>
                    <a:pt x="580" y="313"/>
                  </a:cubicBezTo>
                  <a:cubicBezTo>
                    <a:pt x="555" y="327"/>
                    <a:pt x="525" y="336"/>
                    <a:pt x="489" y="336"/>
                  </a:cubicBezTo>
                  <a:cubicBezTo>
                    <a:pt x="434" y="336"/>
                    <a:pt x="365" y="316"/>
                    <a:pt x="281" y="268"/>
                  </a:cubicBezTo>
                  <a:cubicBezTo>
                    <a:pt x="141" y="187"/>
                    <a:pt x="142" y="135"/>
                    <a:pt x="207" y="98"/>
                  </a:cubicBezTo>
                  <a:cubicBezTo>
                    <a:pt x="233" y="83"/>
                    <a:pt x="264" y="74"/>
                    <a:pt x="300" y="74"/>
                  </a:cubicBezTo>
                  <a:close/>
                  <a:moveTo>
                    <a:pt x="352" y="0"/>
                  </a:moveTo>
                  <a:cubicBezTo>
                    <a:pt x="275" y="0"/>
                    <a:pt x="202" y="20"/>
                    <a:pt x="136" y="58"/>
                  </a:cubicBezTo>
                  <a:cubicBezTo>
                    <a:pt x="0" y="136"/>
                    <a:pt x="0" y="238"/>
                    <a:pt x="167" y="333"/>
                  </a:cubicBezTo>
                  <a:cubicBezTo>
                    <a:pt x="256" y="385"/>
                    <a:pt x="348" y="410"/>
                    <a:pt x="435" y="410"/>
                  </a:cubicBezTo>
                  <a:cubicBezTo>
                    <a:pt x="512" y="410"/>
                    <a:pt x="585" y="391"/>
                    <a:pt x="650" y="354"/>
                  </a:cubicBezTo>
                  <a:cubicBezTo>
                    <a:pt x="786" y="275"/>
                    <a:pt x="780" y="172"/>
                    <a:pt x="615" y="75"/>
                  </a:cubicBezTo>
                  <a:cubicBezTo>
                    <a:pt x="527" y="25"/>
                    <a:pt x="437" y="0"/>
                    <a:pt x="35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6082700" y="2565450"/>
              <a:ext cx="91850" cy="52650"/>
            </a:xfrm>
            <a:custGeom>
              <a:rect b="b" l="l" r="r" t="t"/>
              <a:pathLst>
                <a:path extrusionOk="0" h="2106" w="3674">
                  <a:moveTo>
                    <a:pt x="2833" y="1"/>
                  </a:moveTo>
                  <a:cubicBezTo>
                    <a:pt x="2798" y="1"/>
                    <a:pt x="2762" y="9"/>
                    <a:pt x="2730" y="25"/>
                  </a:cubicBezTo>
                  <a:lnTo>
                    <a:pt x="57" y="1568"/>
                  </a:lnTo>
                  <a:cubicBezTo>
                    <a:pt x="1" y="1601"/>
                    <a:pt x="1" y="1653"/>
                    <a:pt x="57" y="1687"/>
                  </a:cubicBezTo>
                  <a:lnTo>
                    <a:pt x="740" y="2081"/>
                  </a:lnTo>
                  <a:cubicBezTo>
                    <a:pt x="772" y="2097"/>
                    <a:pt x="807" y="2105"/>
                    <a:pt x="842" y="2105"/>
                  </a:cubicBezTo>
                  <a:cubicBezTo>
                    <a:pt x="878" y="2105"/>
                    <a:pt x="913" y="2097"/>
                    <a:pt x="945" y="2081"/>
                  </a:cubicBezTo>
                  <a:lnTo>
                    <a:pt x="3617" y="537"/>
                  </a:lnTo>
                  <a:cubicBezTo>
                    <a:pt x="3674" y="505"/>
                    <a:pt x="3674" y="453"/>
                    <a:pt x="3617" y="419"/>
                  </a:cubicBezTo>
                  <a:lnTo>
                    <a:pt x="2934" y="25"/>
                  </a:lnTo>
                  <a:cubicBezTo>
                    <a:pt x="2902" y="9"/>
                    <a:pt x="2868" y="1"/>
                    <a:pt x="2833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6090650" y="2594250"/>
              <a:ext cx="33000" cy="18875"/>
            </a:xfrm>
            <a:custGeom>
              <a:rect b="b" l="l" r="r" t="t"/>
              <a:pathLst>
                <a:path extrusionOk="0" h="755" w="1320">
                  <a:moveTo>
                    <a:pt x="774" y="0"/>
                  </a:moveTo>
                  <a:cubicBezTo>
                    <a:pt x="759" y="0"/>
                    <a:pt x="743" y="4"/>
                    <a:pt x="730" y="11"/>
                  </a:cubicBezTo>
                  <a:lnTo>
                    <a:pt x="25" y="417"/>
                  </a:lnTo>
                  <a:cubicBezTo>
                    <a:pt x="0" y="432"/>
                    <a:pt x="0" y="455"/>
                    <a:pt x="25" y="468"/>
                  </a:cubicBezTo>
                  <a:lnTo>
                    <a:pt x="503" y="745"/>
                  </a:lnTo>
                  <a:cubicBezTo>
                    <a:pt x="517" y="751"/>
                    <a:pt x="532" y="755"/>
                    <a:pt x="547" y="755"/>
                  </a:cubicBezTo>
                  <a:cubicBezTo>
                    <a:pt x="562" y="755"/>
                    <a:pt x="577" y="751"/>
                    <a:pt x="592" y="745"/>
                  </a:cubicBezTo>
                  <a:lnTo>
                    <a:pt x="1297" y="337"/>
                  </a:lnTo>
                  <a:cubicBezTo>
                    <a:pt x="1320" y="323"/>
                    <a:pt x="1320" y="301"/>
                    <a:pt x="1297" y="287"/>
                  </a:cubicBezTo>
                  <a:lnTo>
                    <a:pt x="818" y="11"/>
                  </a:lnTo>
                  <a:cubicBezTo>
                    <a:pt x="804" y="4"/>
                    <a:pt x="789" y="0"/>
                    <a:pt x="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6090800" y="2594225"/>
              <a:ext cx="32725" cy="18925"/>
            </a:xfrm>
            <a:custGeom>
              <a:rect b="b" l="l" r="r" t="t"/>
              <a:pathLst>
                <a:path extrusionOk="0" h="757" w="1309">
                  <a:moveTo>
                    <a:pt x="766" y="1"/>
                  </a:moveTo>
                  <a:lnTo>
                    <a:pt x="673" y="378"/>
                  </a:lnTo>
                  <a:lnTo>
                    <a:pt x="0" y="444"/>
                  </a:lnTo>
                  <a:lnTo>
                    <a:pt x="0" y="444"/>
                  </a:lnTo>
                  <a:lnTo>
                    <a:pt x="550" y="418"/>
                  </a:lnTo>
                  <a:lnTo>
                    <a:pt x="537" y="756"/>
                  </a:lnTo>
                  <a:lnTo>
                    <a:pt x="579" y="417"/>
                  </a:lnTo>
                  <a:lnTo>
                    <a:pt x="735" y="410"/>
                  </a:lnTo>
                  <a:lnTo>
                    <a:pt x="741" y="337"/>
                  </a:lnTo>
                  <a:lnTo>
                    <a:pt x="1308" y="314"/>
                  </a:lnTo>
                  <a:lnTo>
                    <a:pt x="744" y="307"/>
                  </a:lnTo>
                  <a:lnTo>
                    <a:pt x="7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6115950" y="2580600"/>
              <a:ext cx="21625" cy="12225"/>
            </a:xfrm>
            <a:custGeom>
              <a:rect b="b" l="l" r="r" t="t"/>
              <a:pathLst>
                <a:path extrusionOk="0" h="489" w="865">
                  <a:moveTo>
                    <a:pt x="780" y="1"/>
                  </a:moveTo>
                  <a:cubicBezTo>
                    <a:pt x="760" y="1"/>
                    <a:pt x="741" y="5"/>
                    <a:pt x="724" y="15"/>
                  </a:cubicBezTo>
                  <a:lnTo>
                    <a:pt x="34" y="412"/>
                  </a:lnTo>
                  <a:cubicBezTo>
                    <a:pt x="2" y="430"/>
                    <a:pt x="0" y="459"/>
                    <a:pt x="29" y="476"/>
                  </a:cubicBezTo>
                  <a:cubicBezTo>
                    <a:pt x="47" y="484"/>
                    <a:pt x="65" y="488"/>
                    <a:pt x="83" y="488"/>
                  </a:cubicBezTo>
                  <a:cubicBezTo>
                    <a:pt x="103" y="488"/>
                    <a:pt x="123" y="484"/>
                    <a:pt x="141" y="475"/>
                  </a:cubicBezTo>
                  <a:lnTo>
                    <a:pt x="833" y="77"/>
                  </a:lnTo>
                  <a:cubicBezTo>
                    <a:pt x="863" y="58"/>
                    <a:pt x="865" y="31"/>
                    <a:pt x="834" y="13"/>
                  </a:cubicBezTo>
                  <a:cubicBezTo>
                    <a:pt x="817" y="5"/>
                    <a:pt x="798" y="1"/>
                    <a:pt x="7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6121275" y="2573375"/>
              <a:ext cx="39350" cy="22500"/>
            </a:xfrm>
            <a:custGeom>
              <a:rect b="b" l="l" r="r" t="t"/>
              <a:pathLst>
                <a:path extrusionOk="0" h="900" w="1574">
                  <a:moveTo>
                    <a:pt x="1491" y="0"/>
                  </a:moveTo>
                  <a:cubicBezTo>
                    <a:pt x="1471" y="0"/>
                    <a:pt x="1451" y="5"/>
                    <a:pt x="1433" y="14"/>
                  </a:cubicBezTo>
                  <a:lnTo>
                    <a:pt x="33" y="823"/>
                  </a:lnTo>
                  <a:cubicBezTo>
                    <a:pt x="1" y="842"/>
                    <a:pt x="1" y="869"/>
                    <a:pt x="30" y="887"/>
                  </a:cubicBezTo>
                  <a:cubicBezTo>
                    <a:pt x="47" y="895"/>
                    <a:pt x="66" y="900"/>
                    <a:pt x="85" y="900"/>
                  </a:cubicBezTo>
                  <a:cubicBezTo>
                    <a:pt x="104" y="900"/>
                    <a:pt x="124" y="895"/>
                    <a:pt x="141" y="885"/>
                  </a:cubicBezTo>
                  <a:lnTo>
                    <a:pt x="1542" y="76"/>
                  </a:lnTo>
                  <a:cubicBezTo>
                    <a:pt x="1572" y="59"/>
                    <a:pt x="1574" y="31"/>
                    <a:pt x="1543" y="12"/>
                  </a:cubicBezTo>
                  <a:cubicBezTo>
                    <a:pt x="1527" y="4"/>
                    <a:pt x="1509" y="0"/>
                    <a:pt x="1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6126575" y="2576425"/>
              <a:ext cx="39400" cy="22525"/>
            </a:xfrm>
            <a:custGeom>
              <a:rect b="b" l="l" r="r" t="t"/>
              <a:pathLst>
                <a:path extrusionOk="0" h="901" w="1576">
                  <a:moveTo>
                    <a:pt x="1490" y="1"/>
                  </a:moveTo>
                  <a:cubicBezTo>
                    <a:pt x="1470" y="1"/>
                    <a:pt x="1451" y="6"/>
                    <a:pt x="1433" y="15"/>
                  </a:cubicBezTo>
                  <a:lnTo>
                    <a:pt x="34" y="824"/>
                  </a:lnTo>
                  <a:cubicBezTo>
                    <a:pt x="2" y="842"/>
                    <a:pt x="0" y="871"/>
                    <a:pt x="31" y="888"/>
                  </a:cubicBezTo>
                  <a:cubicBezTo>
                    <a:pt x="48" y="897"/>
                    <a:pt x="67" y="901"/>
                    <a:pt x="85" y="901"/>
                  </a:cubicBezTo>
                  <a:cubicBezTo>
                    <a:pt x="105" y="901"/>
                    <a:pt x="125" y="896"/>
                    <a:pt x="142" y="887"/>
                  </a:cubicBezTo>
                  <a:lnTo>
                    <a:pt x="1542" y="77"/>
                  </a:lnTo>
                  <a:cubicBezTo>
                    <a:pt x="1574" y="60"/>
                    <a:pt x="1575" y="31"/>
                    <a:pt x="1545" y="14"/>
                  </a:cubicBezTo>
                  <a:cubicBezTo>
                    <a:pt x="1528" y="5"/>
                    <a:pt x="1509" y="1"/>
                    <a:pt x="1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6076475" y="2399850"/>
              <a:ext cx="119975" cy="157075"/>
            </a:xfrm>
            <a:custGeom>
              <a:rect b="b" l="l" r="r" t="t"/>
              <a:pathLst>
                <a:path extrusionOk="0" h="6283" w="4799">
                  <a:moveTo>
                    <a:pt x="4532" y="0"/>
                  </a:moveTo>
                  <a:lnTo>
                    <a:pt x="0" y="2616"/>
                  </a:lnTo>
                  <a:lnTo>
                    <a:pt x="0" y="6059"/>
                  </a:lnTo>
                  <a:cubicBezTo>
                    <a:pt x="3" y="6118"/>
                    <a:pt x="35" y="6173"/>
                    <a:pt x="84" y="6207"/>
                  </a:cubicBezTo>
                  <a:lnTo>
                    <a:pt x="182" y="6262"/>
                  </a:lnTo>
                  <a:cubicBezTo>
                    <a:pt x="208" y="6276"/>
                    <a:pt x="237" y="6282"/>
                    <a:pt x="266" y="6282"/>
                  </a:cubicBezTo>
                  <a:cubicBezTo>
                    <a:pt x="295" y="6282"/>
                    <a:pt x="324" y="6276"/>
                    <a:pt x="351" y="6262"/>
                  </a:cubicBezTo>
                  <a:lnTo>
                    <a:pt x="4713" y="3743"/>
                  </a:lnTo>
                  <a:cubicBezTo>
                    <a:pt x="4764" y="3711"/>
                    <a:pt x="4794" y="3656"/>
                    <a:pt x="4799" y="3597"/>
                  </a:cubicBezTo>
                  <a:lnTo>
                    <a:pt x="4799" y="253"/>
                  </a:lnTo>
                  <a:cubicBezTo>
                    <a:pt x="4794" y="193"/>
                    <a:pt x="4764" y="138"/>
                    <a:pt x="4713" y="105"/>
                  </a:cubicBezTo>
                  <a:lnTo>
                    <a:pt x="453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6076475" y="2399850"/>
              <a:ext cx="119975" cy="157075"/>
            </a:xfrm>
            <a:custGeom>
              <a:rect b="b" l="l" r="r" t="t"/>
              <a:pathLst>
                <a:path extrusionOk="0" h="6283" w="4799">
                  <a:moveTo>
                    <a:pt x="4532" y="0"/>
                  </a:moveTo>
                  <a:lnTo>
                    <a:pt x="0" y="2616"/>
                  </a:lnTo>
                  <a:lnTo>
                    <a:pt x="0" y="6059"/>
                  </a:lnTo>
                  <a:cubicBezTo>
                    <a:pt x="3" y="6118"/>
                    <a:pt x="35" y="6173"/>
                    <a:pt x="84" y="6207"/>
                  </a:cubicBezTo>
                  <a:lnTo>
                    <a:pt x="182" y="6262"/>
                  </a:lnTo>
                  <a:cubicBezTo>
                    <a:pt x="208" y="6276"/>
                    <a:pt x="237" y="6282"/>
                    <a:pt x="266" y="6282"/>
                  </a:cubicBezTo>
                  <a:cubicBezTo>
                    <a:pt x="295" y="6282"/>
                    <a:pt x="324" y="6276"/>
                    <a:pt x="351" y="6262"/>
                  </a:cubicBezTo>
                  <a:lnTo>
                    <a:pt x="4713" y="3743"/>
                  </a:lnTo>
                  <a:cubicBezTo>
                    <a:pt x="4764" y="3711"/>
                    <a:pt x="4794" y="3656"/>
                    <a:pt x="4799" y="3597"/>
                  </a:cubicBezTo>
                  <a:lnTo>
                    <a:pt x="4799" y="253"/>
                  </a:lnTo>
                  <a:cubicBezTo>
                    <a:pt x="4794" y="193"/>
                    <a:pt x="4764" y="138"/>
                    <a:pt x="4713" y="105"/>
                  </a:cubicBezTo>
                  <a:lnTo>
                    <a:pt x="45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6076475" y="2372350"/>
              <a:ext cx="113300" cy="93925"/>
            </a:xfrm>
            <a:custGeom>
              <a:rect b="b" l="l" r="r" t="t"/>
              <a:pathLst>
                <a:path extrusionOk="0" h="3757" w="4532">
                  <a:moveTo>
                    <a:pt x="2400" y="1"/>
                  </a:moveTo>
                  <a:cubicBezTo>
                    <a:pt x="2357" y="1"/>
                    <a:pt x="2315" y="20"/>
                    <a:pt x="2289" y="56"/>
                  </a:cubicBezTo>
                  <a:lnTo>
                    <a:pt x="58" y="3315"/>
                  </a:lnTo>
                  <a:cubicBezTo>
                    <a:pt x="24" y="3371"/>
                    <a:pt x="3" y="3435"/>
                    <a:pt x="0" y="3500"/>
                  </a:cubicBezTo>
                  <a:lnTo>
                    <a:pt x="0" y="3716"/>
                  </a:lnTo>
                  <a:lnTo>
                    <a:pt x="70" y="3757"/>
                  </a:lnTo>
                  <a:lnTo>
                    <a:pt x="4532" y="1100"/>
                  </a:lnTo>
                  <a:lnTo>
                    <a:pt x="4532" y="884"/>
                  </a:lnTo>
                  <a:cubicBezTo>
                    <a:pt x="4530" y="857"/>
                    <a:pt x="4522" y="829"/>
                    <a:pt x="4506" y="806"/>
                  </a:cubicBezTo>
                  <a:lnTo>
                    <a:pt x="4525" y="796"/>
                  </a:lnTo>
                  <a:lnTo>
                    <a:pt x="4453" y="755"/>
                  </a:lnTo>
                  <a:cubicBezTo>
                    <a:pt x="4448" y="752"/>
                    <a:pt x="4442" y="749"/>
                    <a:pt x="4436" y="747"/>
                  </a:cubicBezTo>
                  <a:lnTo>
                    <a:pt x="2442" y="7"/>
                  </a:lnTo>
                  <a:cubicBezTo>
                    <a:pt x="2428" y="3"/>
                    <a:pt x="2414" y="1"/>
                    <a:pt x="2400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6076825" y="2373125"/>
              <a:ext cx="59150" cy="85450"/>
            </a:xfrm>
            <a:custGeom>
              <a:rect b="b" l="l" r="r" t="t"/>
              <a:pathLst>
                <a:path extrusionOk="0" h="3418" w="2366">
                  <a:moveTo>
                    <a:pt x="2296" y="1"/>
                  </a:moveTo>
                  <a:cubicBezTo>
                    <a:pt x="2292" y="4"/>
                    <a:pt x="2289" y="8"/>
                    <a:pt x="2285" y="12"/>
                  </a:cubicBezTo>
                  <a:cubicBezTo>
                    <a:pt x="2280" y="17"/>
                    <a:pt x="2276" y="21"/>
                    <a:pt x="2273" y="25"/>
                  </a:cubicBezTo>
                  <a:lnTo>
                    <a:pt x="43" y="3284"/>
                  </a:lnTo>
                  <a:cubicBezTo>
                    <a:pt x="39" y="3289"/>
                    <a:pt x="34" y="3297"/>
                    <a:pt x="30" y="3302"/>
                  </a:cubicBezTo>
                  <a:cubicBezTo>
                    <a:pt x="30" y="3304"/>
                    <a:pt x="30" y="3305"/>
                    <a:pt x="28" y="3305"/>
                  </a:cubicBezTo>
                  <a:cubicBezTo>
                    <a:pt x="25" y="3313"/>
                    <a:pt x="23" y="3318"/>
                    <a:pt x="20" y="3326"/>
                  </a:cubicBezTo>
                  <a:lnTo>
                    <a:pt x="20" y="3327"/>
                  </a:lnTo>
                  <a:cubicBezTo>
                    <a:pt x="12" y="3343"/>
                    <a:pt x="7" y="3360"/>
                    <a:pt x="1" y="3376"/>
                  </a:cubicBezTo>
                  <a:lnTo>
                    <a:pt x="70" y="3417"/>
                  </a:lnTo>
                  <a:cubicBezTo>
                    <a:pt x="79" y="3384"/>
                    <a:pt x="94" y="3352"/>
                    <a:pt x="112" y="3323"/>
                  </a:cubicBezTo>
                  <a:lnTo>
                    <a:pt x="2344" y="66"/>
                  </a:lnTo>
                  <a:cubicBezTo>
                    <a:pt x="2350" y="56"/>
                    <a:pt x="2357" y="49"/>
                    <a:pt x="2366" y="41"/>
                  </a:cubicBezTo>
                  <a:lnTo>
                    <a:pt x="22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6134250" y="2372350"/>
              <a:ext cx="55350" cy="19900"/>
            </a:xfrm>
            <a:custGeom>
              <a:rect b="b" l="l" r="r" t="t"/>
              <a:pathLst>
                <a:path extrusionOk="0" h="796" w="2214">
                  <a:moveTo>
                    <a:pt x="89" y="0"/>
                  </a:moveTo>
                  <a:cubicBezTo>
                    <a:pt x="57" y="0"/>
                    <a:pt x="26" y="11"/>
                    <a:pt x="1" y="32"/>
                  </a:cubicBezTo>
                  <a:lnTo>
                    <a:pt x="70" y="72"/>
                  </a:lnTo>
                  <a:cubicBezTo>
                    <a:pt x="95" y="51"/>
                    <a:pt x="126" y="41"/>
                    <a:pt x="158" y="41"/>
                  </a:cubicBezTo>
                  <a:cubicBezTo>
                    <a:pt x="172" y="41"/>
                    <a:pt x="187" y="43"/>
                    <a:pt x="201" y="48"/>
                  </a:cubicBezTo>
                  <a:lnTo>
                    <a:pt x="2195" y="787"/>
                  </a:lnTo>
                  <a:cubicBezTo>
                    <a:pt x="2202" y="789"/>
                    <a:pt x="2208" y="793"/>
                    <a:pt x="2214" y="796"/>
                  </a:cubicBezTo>
                  <a:lnTo>
                    <a:pt x="2144" y="755"/>
                  </a:lnTo>
                  <a:cubicBezTo>
                    <a:pt x="2138" y="752"/>
                    <a:pt x="2131" y="749"/>
                    <a:pt x="2125" y="747"/>
                  </a:cubicBezTo>
                  <a:lnTo>
                    <a:pt x="131" y="7"/>
                  </a:lnTo>
                  <a:cubicBezTo>
                    <a:pt x="118" y="3"/>
                    <a:pt x="103" y="0"/>
                    <a:pt x="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6077600" y="2455200"/>
              <a:ext cx="300" cy="500"/>
            </a:xfrm>
            <a:custGeom>
              <a:rect b="b" l="l" r="r" t="t"/>
              <a:pathLst>
                <a:path extrusionOk="0" h="20" w="12">
                  <a:moveTo>
                    <a:pt x="12" y="1"/>
                  </a:moveTo>
                  <a:cubicBezTo>
                    <a:pt x="7" y="6"/>
                    <a:pt x="3" y="14"/>
                    <a:pt x="0" y="19"/>
                  </a:cubicBezTo>
                  <a:cubicBezTo>
                    <a:pt x="5" y="14"/>
                    <a:pt x="8" y="6"/>
                    <a:pt x="12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6133925" y="2373125"/>
              <a:ext cx="350" cy="325"/>
            </a:xfrm>
            <a:custGeom>
              <a:rect b="b" l="l" r="r" t="t"/>
              <a:pathLst>
                <a:path extrusionOk="0" h="13" w="14">
                  <a:moveTo>
                    <a:pt x="1" y="12"/>
                  </a:moveTo>
                  <a:cubicBezTo>
                    <a:pt x="5" y="8"/>
                    <a:pt x="9" y="4"/>
                    <a:pt x="14" y="1"/>
                  </a:cubicBezTo>
                  <a:cubicBezTo>
                    <a:pt x="9" y="4"/>
                    <a:pt x="5" y="8"/>
                    <a:pt x="1" y="12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6076825" y="2456300"/>
              <a:ext cx="500" cy="1250"/>
            </a:xfrm>
            <a:custGeom>
              <a:rect b="b" l="l" r="r" t="t"/>
              <a:pathLst>
                <a:path extrusionOk="0" h="50" w="20">
                  <a:moveTo>
                    <a:pt x="1" y="49"/>
                  </a:moveTo>
                  <a:cubicBezTo>
                    <a:pt x="7" y="33"/>
                    <a:pt x="12" y="16"/>
                    <a:pt x="20" y="0"/>
                  </a:cubicBezTo>
                  <a:cubicBezTo>
                    <a:pt x="12" y="16"/>
                    <a:pt x="7" y="33"/>
                    <a:pt x="1" y="49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6077300" y="2455775"/>
              <a:ext cx="275" cy="500"/>
            </a:xfrm>
            <a:custGeom>
              <a:rect b="b" l="l" r="r" t="t"/>
              <a:pathLst>
                <a:path extrusionOk="0" h="20" w="11">
                  <a:moveTo>
                    <a:pt x="1" y="20"/>
                  </a:moveTo>
                  <a:cubicBezTo>
                    <a:pt x="4" y="12"/>
                    <a:pt x="8" y="7"/>
                    <a:pt x="11" y="1"/>
                  </a:cubicBezTo>
                  <a:cubicBezTo>
                    <a:pt x="8" y="7"/>
                    <a:pt x="4" y="12"/>
                    <a:pt x="1" y="2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6077300" y="2456250"/>
              <a:ext cx="25" cy="75"/>
            </a:xfrm>
            <a:custGeom>
              <a:rect b="b" l="l" r="r" t="t"/>
              <a:pathLst>
                <a:path extrusionOk="0" h="3" w="1">
                  <a:moveTo>
                    <a:pt x="1" y="2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6076825" y="24575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6134250" y="23731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6077550" y="2455675"/>
              <a:ext cx="75" cy="125"/>
            </a:xfrm>
            <a:custGeom>
              <a:rect b="b" l="l" r="r" t="t"/>
              <a:pathLst>
                <a:path extrusionOk="0" h="5" w="3">
                  <a:moveTo>
                    <a:pt x="1" y="5"/>
                  </a:move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6133675" y="2373425"/>
              <a:ext cx="275" cy="350"/>
            </a:xfrm>
            <a:custGeom>
              <a:rect b="b" l="l" r="r" t="t"/>
              <a:pathLst>
                <a:path extrusionOk="0" h="14" w="11">
                  <a:moveTo>
                    <a:pt x="1" y="13"/>
                  </a:moveTo>
                  <a:cubicBezTo>
                    <a:pt x="3" y="9"/>
                    <a:pt x="8" y="5"/>
                    <a:pt x="11" y="0"/>
                  </a:cubicBezTo>
                  <a:cubicBezTo>
                    <a:pt x="8" y="5"/>
                    <a:pt x="3" y="9"/>
                    <a:pt x="1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6078175" y="2373375"/>
              <a:ext cx="113300" cy="92900"/>
            </a:xfrm>
            <a:custGeom>
              <a:rect b="b" l="l" r="r" t="t"/>
              <a:pathLst>
                <a:path extrusionOk="0" h="3716" w="4532">
                  <a:moveTo>
                    <a:pt x="2400" y="0"/>
                  </a:moveTo>
                  <a:cubicBezTo>
                    <a:pt x="2357" y="0"/>
                    <a:pt x="2315" y="20"/>
                    <a:pt x="2289" y="56"/>
                  </a:cubicBezTo>
                  <a:lnTo>
                    <a:pt x="57" y="3314"/>
                  </a:lnTo>
                  <a:cubicBezTo>
                    <a:pt x="22" y="3371"/>
                    <a:pt x="3" y="3435"/>
                    <a:pt x="0" y="3500"/>
                  </a:cubicBezTo>
                  <a:lnTo>
                    <a:pt x="0" y="3716"/>
                  </a:lnTo>
                  <a:lnTo>
                    <a:pt x="4532" y="1100"/>
                  </a:lnTo>
                  <a:lnTo>
                    <a:pt x="4532" y="884"/>
                  </a:lnTo>
                  <a:cubicBezTo>
                    <a:pt x="4529" y="823"/>
                    <a:pt x="4491" y="769"/>
                    <a:pt x="4436" y="746"/>
                  </a:cubicBezTo>
                  <a:lnTo>
                    <a:pt x="2442" y="7"/>
                  </a:lnTo>
                  <a:cubicBezTo>
                    <a:pt x="2428" y="2"/>
                    <a:pt x="2414" y="0"/>
                    <a:pt x="2400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6085975" y="2424400"/>
              <a:ext cx="4725" cy="120625"/>
            </a:xfrm>
            <a:custGeom>
              <a:rect b="b" l="l" r="r" t="t"/>
              <a:pathLst>
                <a:path extrusionOk="0" h="4825" w="189">
                  <a:moveTo>
                    <a:pt x="42" y="0"/>
                  </a:moveTo>
                  <a:cubicBezTo>
                    <a:pt x="16" y="39"/>
                    <a:pt x="3" y="84"/>
                    <a:pt x="0" y="131"/>
                  </a:cubicBezTo>
                  <a:lnTo>
                    <a:pt x="0" y="4659"/>
                  </a:lnTo>
                  <a:cubicBezTo>
                    <a:pt x="0" y="4698"/>
                    <a:pt x="15" y="4726"/>
                    <a:pt x="36" y="4739"/>
                  </a:cubicBezTo>
                  <a:lnTo>
                    <a:pt x="38" y="4740"/>
                  </a:lnTo>
                  <a:lnTo>
                    <a:pt x="183" y="4824"/>
                  </a:lnTo>
                  <a:cubicBezTo>
                    <a:pt x="161" y="4811"/>
                    <a:pt x="148" y="4784"/>
                    <a:pt x="148" y="4745"/>
                  </a:cubicBezTo>
                  <a:lnTo>
                    <a:pt x="148" y="216"/>
                  </a:lnTo>
                  <a:cubicBezTo>
                    <a:pt x="150" y="170"/>
                    <a:pt x="164" y="125"/>
                    <a:pt x="189" y="86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6089675" y="2371400"/>
              <a:ext cx="97250" cy="173850"/>
            </a:xfrm>
            <a:custGeom>
              <a:rect b="b" l="l" r="r" t="t"/>
              <a:pathLst>
                <a:path extrusionOk="0" h="6954" w="3890">
                  <a:moveTo>
                    <a:pt x="3820" y="1"/>
                  </a:moveTo>
                  <a:cubicBezTo>
                    <a:pt x="3804" y="1"/>
                    <a:pt x="3785" y="6"/>
                    <a:pt x="3765" y="17"/>
                  </a:cubicBezTo>
                  <a:lnTo>
                    <a:pt x="125" y="2119"/>
                  </a:lnTo>
                  <a:cubicBezTo>
                    <a:pt x="51" y="2168"/>
                    <a:pt x="4" y="2248"/>
                    <a:pt x="0" y="2336"/>
                  </a:cubicBezTo>
                  <a:lnTo>
                    <a:pt x="0" y="6865"/>
                  </a:lnTo>
                  <a:cubicBezTo>
                    <a:pt x="0" y="6921"/>
                    <a:pt x="29" y="6954"/>
                    <a:pt x="70" y="6954"/>
                  </a:cubicBezTo>
                  <a:cubicBezTo>
                    <a:pt x="86" y="6954"/>
                    <a:pt x="105" y="6948"/>
                    <a:pt x="125" y="6937"/>
                  </a:cubicBezTo>
                  <a:lnTo>
                    <a:pt x="3765" y="4836"/>
                  </a:lnTo>
                  <a:cubicBezTo>
                    <a:pt x="3838" y="4788"/>
                    <a:pt x="3885" y="4707"/>
                    <a:pt x="3889" y="4619"/>
                  </a:cubicBezTo>
                  <a:lnTo>
                    <a:pt x="3889" y="90"/>
                  </a:lnTo>
                  <a:cubicBezTo>
                    <a:pt x="3889" y="33"/>
                    <a:pt x="3861" y="1"/>
                    <a:pt x="382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6086975" y="2369275"/>
              <a:ext cx="98925" cy="57275"/>
            </a:xfrm>
            <a:custGeom>
              <a:rect b="b" l="l" r="r" t="t"/>
              <a:pathLst>
                <a:path extrusionOk="0" h="2291" w="3957">
                  <a:moveTo>
                    <a:pt x="3781" y="0"/>
                  </a:moveTo>
                  <a:cubicBezTo>
                    <a:pt x="3764" y="0"/>
                    <a:pt x="3746" y="6"/>
                    <a:pt x="3725" y="17"/>
                  </a:cubicBezTo>
                  <a:lnTo>
                    <a:pt x="85" y="2119"/>
                  </a:lnTo>
                  <a:cubicBezTo>
                    <a:pt x="50" y="2140"/>
                    <a:pt x="21" y="2170"/>
                    <a:pt x="1" y="2205"/>
                  </a:cubicBezTo>
                  <a:lnTo>
                    <a:pt x="149" y="2291"/>
                  </a:lnTo>
                  <a:cubicBezTo>
                    <a:pt x="169" y="2256"/>
                    <a:pt x="198" y="2225"/>
                    <a:pt x="233" y="2205"/>
                  </a:cubicBezTo>
                  <a:lnTo>
                    <a:pt x="3873" y="104"/>
                  </a:lnTo>
                  <a:cubicBezTo>
                    <a:pt x="3888" y="92"/>
                    <a:pt x="3906" y="86"/>
                    <a:pt x="3924" y="86"/>
                  </a:cubicBezTo>
                  <a:cubicBezTo>
                    <a:pt x="3935" y="86"/>
                    <a:pt x="3946" y="88"/>
                    <a:pt x="3957" y="92"/>
                  </a:cubicBezTo>
                  <a:lnTo>
                    <a:pt x="3813" y="10"/>
                  </a:lnTo>
                  <a:lnTo>
                    <a:pt x="3815" y="10"/>
                  </a:lnTo>
                  <a:cubicBezTo>
                    <a:pt x="3805" y="3"/>
                    <a:pt x="3794" y="0"/>
                    <a:pt x="3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6098050" y="2386350"/>
              <a:ext cx="79375" cy="48225"/>
            </a:xfrm>
            <a:custGeom>
              <a:rect b="b" l="l" r="r" t="t"/>
              <a:pathLst>
                <a:path extrusionOk="0" h="1929" w="3175">
                  <a:moveTo>
                    <a:pt x="3135" y="0"/>
                  </a:moveTo>
                  <a:cubicBezTo>
                    <a:pt x="3125" y="0"/>
                    <a:pt x="3113" y="4"/>
                    <a:pt x="3100" y="11"/>
                  </a:cubicBezTo>
                  <a:lnTo>
                    <a:pt x="74" y="1758"/>
                  </a:lnTo>
                  <a:cubicBezTo>
                    <a:pt x="31" y="1785"/>
                    <a:pt x="3" y="1831"/>
                    <a:pt x="0" y="1880"/>
                  </a:cubicBezTo>
                  <a:cubicBezTo>
                    <a:pt x="0" y="1911"/>
                    <a:pt x="16" y="1929"/>
                    <a:pt x="39" y="1929"/>
                  </a:cubicBezTo>
                  <a:cubicBezTo>
                    <a:pt x="50" y="1929"/>
                    <a:pt x="62" y="1925"/>
                    <a:pt x="74" y="1918"/>
                  </a:cubicBezTo>
                  <a:lnTo>
                    <a:pt x="3100" y="171"/>
                  </a:lnTo>
                  <a:cubicBezTo>
                    <a:pt x="3142" y="143"/>
                    <a:pt x="3170" y="98"/>
                    <a:pt x="3174" y="47"/>
                  </a:cubicBezTo>
                  <a:cubicBezTo>
                    <a:pt x="3174" y="17"/>
                    <a:pt x="3158" y="0"/>
                    <a:pt x="3135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6098050" y="2394275"/>
              <a:ext cx="79375" cy="48250"/>
            </a:xfrm>
            <a:custGeom>
              <a:rect b="b" l="l" r="r" t="t"/>
              <a:pathLst>
                <a:path extrusionOk="0" h="1930" w="3175">
                  <a:moveTo>
                    <a:pt x="3135" y="0"/>
                  </a:moveTo>
                  <a:cubicBezTo>
                    <a:pt x="3125" y="0"/>
                    <a:pt x="3113" y="4"/>
                    <a:pt x="3100" y="12"/>
                  </a:cubicBezTo>
                  <a:lnTo>
                    <a:pt x="74" y="1759"/>
                  </a:lnTo>
                  <a:cubicBezTo>
                    <a:pt x="31" y="1785"/>
                    <a:pt x="3" y="1831"/>
                    <a:pt x="0" y="1881"/>
                  </a:cubicBezTo>
                  <a:cubicBezTo>
                    <a:pt x="0" y="1912"/>
                    <a:pt x="16" y="1929"/>
                    <a:pt x="39" y="1929"/>
                  </a:cubicBezTo>
                  <a:cubicBezTo>
                    <a:pt x="50" y="1929"/>
                    <a:pt x="62" y="1926"/>
                    <a:pt x="74" y="1918"/>
                  </a:cubicBezTo>
                  <a:lnTo>
                    <a:pt x="3100" y="171"/>
                  </a:lnTo>
                  <a:cubicBezTo>
                    <a:pt x="3144" y="144"/>
                    <a:pt x="3170" y="99"/>
                    <a:pt x="3174" y="48"/>
                  </a:cubicBezTo>
                  <a:cubicBezTo>
                    <a:pt x="3174" y="18"/>
                    <a:pt x="3159" y="0"/>
                    <a:pt x="3135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6098050" y="2402225"/>
              <a:ext cx="79375" cy="48225"/>
            </a:xfrm>
            <a:custGeom>
              <a:rect b="b" l="l" r="r" t="t"/>
              <a:pathLst>
                <a:path extrusionOk="0" h="1929" w="3175">
                  <a:moveTo>
                    <a:pt x="3135" y="1"/>
                  </a:moveTo>
                  <a:cubicBezTo>
                    <a:pt x="3125" y="1"/>
                    <a:pt x="3113" y="4"/>
                    <a:pt x="3100" y="11"/>
                  </a:cubicBezTo>
                  <a:lnTo>
                    <a:pt x="74" y="1759"/>
                  </a:lnTo>
                  <a:cubicBezTo>
                    <a:pt x="31" y="1786"/>
                    <a:pt x="3" y="1831"/>
                    <a:pt x="0" y="1882"/>
                  </a:cubicBezTo>
                  <a:cubicBezTo>
                    <a:pt x="0" y="1912"/>
                    <a:pt x="16" y="1929"/>
                    <a:pt x="39" y="1929"/>
                  </a:cubicBezTo>
                  <a:cubicBezTo>
                    <a:pt x="50" y="1929"/>
                    <a:pt x="61" y="1925"/>
                    <a:pt x="74" y="1918"/>
                  </a:cubicBezTo>
                  <a:lnTo>
                    <a:pt x="3100" y="171"/>
                  </a:lnTo>
                  <a:cubicBezTo>
                    <a:pt x="3142" y="143"/>
                    <a:pt x="3170" y="98"/>
                    <a:pt x="3174" y="49"/>
                  </a:cubicBezTo>
                  <a:cubicBezTo>
                    <a:pt x="3174" y="18"/>
                    <a:pt x="3158" y="1"/>
                    <a:pt x="3135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6098050" y="2410175"/>
              <a:ext cx="79375" cy="48225"/>
            </a:xfrm>
            <a:custGeom>
              <a:rect b="b" l="l" r="r" t="t"/>
              <a:pathLst>
                <a:path extrusionOk="0" h="1929" w="3175">
                  <a:moveTo>
                    <a:pt x="3135" y="0"/>
                  </a:moveTo>
                  <a:cubicBezTo>
                    <a:pt x="3125" y="0"/>
                    <a:pt x="3113" y="4"/>
                    <a:pt x="3100" y="11"/>
                  </a:cubicBezTo>
                  <a:lnTo>
                    <a:pt x="74" y="1758"/>
                  </a:lnTo>
                  <a:cubicBezTo>
                    <a:pt x="31" y="1786"/>
                    <a:pt x="3" y="1831"/>
                    <a:pt x="0" y="1880"/>
                  </a:cubicBezTo>
                  <a:cubicBezTo>
                    <a:pt x="0" y="1911"/>
                    <a:pt x="16" y="1928"/>
                    <a:pt x="39" y="1928"/>
                  </a:cubicBezTo>
                  <a:cubicBezTo>
                    <a:pt x="50" y="1928"/>
                    <a:pt x="62" y="1925"/>
                    <a:pt x="74" y="1918"/>
                  </a:cubicBezTo>
                  <a:lnTo>
                    <a:pt x="3100" y="170"/>
                  </a:lnTo>
                  <a:cubicBezTo>
                    <a:pt x="3144" y="143"/>
                    <a:pt x="3170" y="98"/>
                    <a:pt x="3174" y="48"/>
                  </a:cubicBezTo>
                  <a:cubicBezTo>
                    <a:pt x="3174" y="17"/>
                    <a:pt x="3158" y="0"/>
                    <a:pt x="3135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6098050" y="2418100"/>
              <a:ext cx="79375" cy="48225"/>
            </a:xfrm>
            <a:custGeom>
              <a:rect b="b" l="l" r="r" t="t"/>
              <a:pathLst>
                <a:path extrusionOk="0" h="1929" w="3175">
                  <a:moveTo>
                    <a:pt x="3135" y="1"/>
                  </a:moveTo>
                  <a:cubicBezTo>
                    <a:pt x="3125" y="1"/>
                    <a:pt x="3113" y="4"/>
                    <a:pt x="3100" y="11"/>
                  </a:cubicBezTo>
                  <a:lnTo>
                    <a:pt x="74" y="1759"/>
                  </a:lnTo>
                  <a:cubicBezTo>
                    <a:pt x="31" y="1786"/>
                    <a:pt x="3" y="1831"/>
                    <a:pt x="0" y="1880"/>
                  </a:cubicBezTo>
                  <a:cubicBezTo>
                    <a:pt x="0" y="1912"/>
                    <a:pt x="16" y="1929"/>
                    <a:pt x="39" y="1929"/>
                  </a:cubicBezTo>
                  <a:cubicBezTo>
                    <a:pt x="50" y="1929"/>
                    <a:pt x="62" y="1925"/>
                    <a:pt x="74" y="1918"/>
                  </a:cubicBezTo>
                  <a:lnTo>
                    <a:pt x="3100" y="171"/>
                  </a:lnTo>
                  <a:cubicBezTo>
                    <a:pt x="3142" y="143"/>
                    <a:pt x="3170" y="98"/>
                    <a:pt x="3174" y="49"/>
                  </a:cubicBezTo>
                  <a:cubicBezTo>
                    <a:pt x="3174" y="18"/>
                    <a:pt x="3158" y="1"/>
                    <a:pt x="3135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6098050" y="2426050"/>
              <a:ext cx="79375" cy="48225"/>
            </a:xfrm>
            <a:custGeom>
              <a:rect b="b" l="l" r="r" t="t"/>
              <a:pathLst>
                <a:path extrusionOk="0" h="1929" w="3175">
                  <a:moveTo>
                    <a:pt x="3135" y="0"/>
                  </a:moveTo>
                  <a:cubicBezTo>
                    <a:pt x="3125" y="0"/>
                    <a:pt x="3113" y="4"/>
                    <a:pt x="3100" y="11"/>
                  </a:cubicBezTo>
                  <a:lnTo>
                    <a:pt x="74" y="1758"/>
                  </a:lnTo>
                  <a:cubicBezTo>
                    <a:pt x="31" y="1786"/>
                    <a:pt x="3" y="1831"/>
                    <a:pt x="0" y="1880"/>
                  </a:cubicBezTo>
                  <a:cubicBezTo>
                    <a:pt x="0" y="1911"/>
                    <a:pt x="16" y="1928"/>
                    <a:pt x="39" y="1928"/>
                  </a:cubicBezTo>
                  <a:cubicBezTo>
                    <a:pt x="50" y="1928"/>
                    <a:pt x="62" y="1925"/>
                    <a:pt x="74" y="1918"/>
                  </a:cubicBezTo>
                  <a:lnTo>
                    <a:pt x="3100" y="170"/>
                  </a:lnTo>
                  <a:cubicBezTo>
                    <a:pt x="3144" y="143"/>
                    <a:pt x="3170" y="98"/>
                    <a:pt x="3174" y="49"/>
                  </a:cubicBezTo>
                  <a:cubicBezTo>
                    <a:pt x="3174" y="18"/>
                    <a:pt x="3158" y="0"/>
                    <a:pt x="3135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6098050" y="2433975"/>
              <a:ext cx="79375" cy="48250"/>
            </a:xfrm>
            <a:custGeom>
              <a:rect b="b" l="l" r="r" t="t"/>
              <a:pathLst>
                <a:path extrusionOk="0" h="1930" w="3175">
                  <a:moveTo>
                    <a:pt x="3135" y="1"/>
                  </a:moveTo>
                  <a:cubicBezTo>
                    <a:pt x="3125" y="1"/>
                    <a:pt x="3113" y="4"/>
                    <a:pt x="3100" y="11"/>
                  </a:cubicBezTo>
                  <a:lnTo>
                    <a:pt x="74" y="1759"/>
                  </a:lnTo>
                  <a:cubicBezTo>
                    <a:pt x="31" y="1786"/>
                    <a:pt x="3" y="1831"/>
                    <a:pt x="0" y="1882"/>
                  </a:cubicBezTo>
                  <a:cubicBezTo>
                    <a:pt x="0" y="1912"/>
                    <a:pt x="16" y="1930"/>
                    <a:pt x="39" y="1930"/>
                  </a:cubicBezTo>
                  <a:cubicBezTo>
                    <a:pt x="49" y="1930"/>
                    <a:pt x="61" y="1926"/>
                    <a:pt x="74" y="1918"/>
                  </a:cubicBezTo>
                  <a:lnTo>
                    <a:pt x="3100" y="171"/>
                  </a:lnTo>
                  <a:cubicBezTo>
                    <a:pt x="3142" y="145"/>
                    <a:pt x="3170" y="98"/>
                    <a:pt x="3174" y="49"/>
                  </a:cubicBezTo>
                  <a:cubicBezTo>
                    <a:pt x="3174" y="18"/>
                    <a:pt x="3158" y="1"/>
                    <a:pt x="3135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6098050" y="2441925"/>
              <a:ext cx="79375" cy="48225"/>
            </a:xfrm>
            <a:custGeom>
              <a:rect b="b" l="l" r="r" t="t"/>
              <a:pathLst>
                <a:path extrusionOk="0" h="1929" w="3175">
                  <a:moveTo>
                    <a:pt x="3135" y="0"/>
                  </a:moveTo>
                  <a:cubicBezTo>
                    <a:pt x="3125" y="0"/>
                    <a:pt x="3113" y="4"/>
                    <a:pt x="3100" y="11"/>
                  </a:cubicBezTo>
                  <a:lnTo>
                    <a:pt x="74" y="1760"/>
                  </a:lnTo>
                  <a:cubicBezTo>
                    <a:pt x="31" y="1786"/>
                    <a:pt x="4" y="1831"/>
                    <a:pt x="0" y="1880"/>
                  </a:cubicBezTo>
                  <a:cubicBezTo>
                    <a:pt x="0" y="1911"/>
                    <a:pt x="16" y="1928"/>
                    <a:pt x="40" y="1928"/>
                  </a:cubicBezTo>
                  <a:cubicBezTo>
                    <a:pt x="50" y="1928"/>
                    <a:pt x="62" y="1925"/>
                    <a:pt x="74" y="1918"/>
                  </a:cubicBezTo>
                  <a:lnTo>
                    <a:pt x="3100" y="169"/>
                  </a:lnTo>
                  <a:cubicBezTo>
                    <a:pt x="3144" y="143"/>
                    <a:pt x="3170" y="98"/>
                    <a:pt x="3174" y="47"/>
                  </a:cubicBezTo>
                  <a:cubicBezTo>
                    <a:pt x="3174" y="17"/>
                    <a:pt x="3158" y="0"/>
                    <a:pt x="3135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6082225" y="2468300"/>
              <a:ext cx="111325" cy="87300"/>
            </a:xfrm>
            <a:custGeom>
              <a:rect b="b" l="l" r="r" t="t"/>
              <a:pathLst>
                <a:path extrusionOk="0" h="3492" w="4453">
                  <a:moveTo>
                    <a:pt x="2354" y="0"/>
                  </a:moveTo>
                  <a:cubicBezTo>
                    <a:pt x="2245" y="0"/>
                    <a:pt x="2138" y="56"/>
                    <a:pt x="2077" y="155"/>
                  </a:cubicBezTo>
                  <a:lnTo>
                    <a:pt x="1" y="3486"/>
                  </a:lnTo>
                  <a:cubicBezTo>
                    <a:pt x="8" y="3489"/>
                    <a:pt x="16" y="3491"/>
                    <a:pt x="24" y="3491"/>
                  </a:cubicBezTo>
                  <a:cubicBezTo>
                    <a:pt x="36" y="3491"/>
                    <a:pt x="48" y="3487"/>
                    <a:pt x="59" y="3480"/>
                  </a:cubicBezTo>
                  <a:lnTo>
                    <a:pt x="133" y="3437"/>
                  </a:lnTo>
                  <a:lnTo>
                    <a:pt x="2151" y="197"/>
                  </a:lnTo>
                  <a:cubicBezTo>
                    <a:pt x="2212" y="99"/>
                    <a:pt x="2318" y="44"/>
                    <a:pt x="2429" y="44"/>
                  </a:cubicBezTo>
                  <a:cubicBezTo>
                    <a:pt x="2473" y="44"/>
                    <a:pt x="2517" y="52"/>
                    <a:pt x="2560" y="71"/>
                  </a:cubicBezTo>
                  <a:lnTo>
                    <a:pt x="4448" y="909"/>
                  </a:lnTo>
                  <a:cubicBezTo>
                    <a:pt x="4450" y="906"/>
                    <a:pt x="4451" y="905"/>
                    <a:pt x="4453" y="902"/>
                  </a:cubicBezTo>
                  <a:lnTo>
                    <a:pt x="2485" y="28"/>
                  </a:lnTo>
                  <a:cubicBezTo>
                    <a:pt x="2443" y="9"/>
                    <a:pt x="2398" y="0"/>
                    <a:pt x="2354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6082225" y="2479500"/>
              <a:ext cx="49275" cy="76100"/>
            </a:xfrm>
            <a:custGeom>
              <a:rect b="b" l="l" r="r" t="t"/>
              <a:pathLst>
                <a:path extrusionOk="0" h="3044" w="1971">
                  <a:moveTo>
                    <a:pt x="1893" y="0"/>
                  </a:moveTo>
                  <a:lnTo>
                    <a:pt x="1" y="3038"/>
                  </a:lnTo>
                  <a:cubicBezTo>
                    <a:pt x="8" y="3041"/>
                    <a:pt x="16" y="3043"/>
                    <a:pt x="24" y="3043"/>
                  </a:cubicBezTo>
                  <a:cubicBezTo>
                    <a:pt x="36" y="3043"/>
                    <a:pt x="48" y="3039"/>
                    <a:pt x="59" y="3032"/>
                  </a:cubicBezTo>
                  <a:lnTo>
                    <a:pt x="133" y="2989"/>
                  </a:lnTo>
                  <a:lnTo>
                    <a:pt x="1970" y="39"/>
                  </a:lnTo>
                  <a:lnTo>
                    <a:pt x="1970" y="39"/>
                  </a:lnTo>
                  <a:lnTo>
                    <a:pt x="1966" y="44"/>
                  </a:lnTo>
                  <a:lnTo>
                    <a:pt x="18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6134150" y="2468325"/>
              <a:ext cx="59400" cy="22725"/>
            </a:xfrm>
            <a:custGeom>
              <a:rect b="b" l="l" r="r" t="t"/>
              <a:pathLst>
                <a:path extrusionOk="0" h="909" w="2376">
                  <a:moveTo>
                    <a:pt x="276" y="0"/>
                  </a:moveTo>
                  <a:cubicBezTo>
                    <a:pt x="167" y="0"/>
                    <a:pt x="61" y="55"/>
                    <a:pt x="0" y="153"/>
                  </a:cubicBezTo>
                  <a:lnTo>
                    <a:pt x="74" y="196"/>
                  </a:lnTo>
                  <a:cubicBezTo>
                    <a:pt x="135" y="98"/>
                    <a:pt x="241" y="43"/>
                    <a:pt x="352" y="43"/>
                  </a:cubicBezTo>
                  <a:cubicBezTo>
                    <a:pt x="396" y="43"/>
                    <a:pt x="440" y="51"/>
                    <a:pt x="483" y="70"/>
                  </a:cubicBezTo>
                  <a:lnTo>
                    <a:pt x="2371" y="908"/>
                  </a:lnTo>
                  <a:cubicBezTo>
                    <a:pt x="2373" y="907"/>
                    <a:pt x="2374" y="904"/>
                    <a:pt x="2376" y="901"/>
                  </a:cubicBezTo>
                  <a:lnTo>
                    <a:pt x="408" y="28"/>
                  </a:lnTo>
                  <a:cubicBezTo>
                    <a:pt x="365" y="9"/>
                    <a:pt x="320" y="0"/>
                    <a:pt x="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6084275" y="2400850"/>
              <a:ext cx="112150" cy="81275"/>
            </a:xfrm>
            <a:custGeom>
              <a:rect b="b" l="l" r="r" t="t"/>
              <a:pathLst>
                <a:path extrusionOk="0" h="3251" w="4486">
                  <a:moveTo>
                    <a:pt x="4484" y="186"/>
                  </a:moveTo>
                  <a:lnTo>
                    <a:pt x="4484" y="186"/>
                  </a:lnTo>
                  <a:cubicBezTo>
                    <a:pt x="4484" y="187"/>
                    <a:pt x="4485" y="189"/>
                    <a:pt x="4485" y="191"/>
                  </a:cubicBezTo>
                  <a:cubicBezTo>
                    <a:pt x="4485" y="189"/>
                    <a:pt x="4484" y="187"/>
                    <a:pt x="4484" y="186"/>
                  </a:cubicBezTo>
                  <a:close/>
                  <a:moveTo>
                    <a:pt x="4289" y="1"/>
                  </a:moveTo>
                  <a:lnTo>
                    <a:pt x="4221" y="40"/>
                  </a:lnTo>
                  <a:lnTo>
                    <a:pt x="4382" y="134"/>
                  </a:lnTo>
                  <a:cubicBezTo>
                    <a:pt x="4375" y="139"/>
                    <a:pt x="4368" y="146"/>
                    <a:pt x="4362" y="153"/>
                  </a:cubicBezTo>
                  <a:lnTo>
                    <a:pt x="2490" y="2760"/>
                  </a:lnTo>
                  <a:lnTo>
                    <a:pt x="2211" y="3148"/>
                  </a:lnTo>
                  <a:cubicBezTo>
                    <a:pt x="2182" y="3186"/>
                    <a:pt x="2136" y="3207"/>
                    <a:pt x="2089" y="3207"/>
                  </a:cubicBezTo>
                  <a:cubicBezTo>
                    <a:pt x="2078" y="3207"/>
                    <a:pt x="2068" y="3206"/>
                    <a:pt x="2058" y="3204"/>
                  </a:cubicBezTo>
                  <a:lnTo>
                    <a:pt x="1818" y="3148"/>
                  </a:lnTo>
                  <a:lnTo>
                    <a:pt x="51" y="2727"/>
                  </a:lnTo>
                  <a:lnTo>
                    <a:pt x="0" y="2756"/>
                  </a:lnTo>
                  <a:cubicBezTo>
                    <a:pt x="4" y="2755"/>
                    <a:pt x="9" y="2753"/>
                    <a:pt x="13" y="2752"/>
                  </a:cubicBezTo>
                  <a:cubicBezTo>
                    <a:pt x="19" y="2751"/>
                    <a:pt x="24" y="2751"/>
                    <a:pt x="29" y="2751"/>
                  </a:cubicBezTo>
                  <a:cubicBezTo>
                    <a:pt x="37" y="2751"/>
                    <a:pt x="44" y="2751"/>
                    <a:pt x="51" y="2753"/>
                  </a:cubicBezTo>
                  <a:lnTo>
                    <a:pt x="1884" y="3190"/>
                  </a:lnTo>
                  <a:lnTo>
                    <a:pt x="2124" y="3248"/>
                  </a:lnTo>
                  <a:cubicBezTo>
                    <a:pt x="2134" y="3249"/>
                    <a:pt x="2143" y="3250"/>
                    <a:pt x="2153" y="3250"/>
                  </a:cubicBezTo>
                  <a:cubicBezTo>
                    <a:pt x="2201" y="3250"/>
                    <a:pt x="2247" y="3229"/>
                    <a:pt x="2278" y="3190"/>
                  </a:cubicBezTo>
                  <a:lnTo>
                    <a:pt x="2557" y="2802"/>
                  </a:lnTo>
                  <a:lnTo>
                    <a:pt x="4420" y="207"/>
                  </a:lnTo>
                  <a:lnTo>
                    <a:pt x="4429" y="194"/>
                  </a:lnTo>
                  <a:cubicBezTo>
                    <a:pt x="4434" y="185"/>
                    <a:pt x="4442" y="178"/>
                    <a:pt x="4450" y="172"/>
                  </a:cubicBezTo>
                  <a:cubicBezTo>
                    <a:pt x="4456" y="168"/>
                    <a:pt x="4461" y="166"/>
                    <a:pt x="4466" y="166"/>
                  </a:cubicBezTo>
                  <a:cubicBezTo>
                    <a:pt x="4474" y="166"/>
                    <a:pt x="4481" y="173"/>
                    <a:pt x="4484" y="186"/>
                  </a:cubicBezTo>
                  <a:lnTo>
                    <a:pt x="4484" y="186"/>
                  </a:lnTo>
                  <a:cubicBezTo>
                    <a:pt x="4473" y="137"/>
                    <a:pt x="4443" y="94"/>
                    <a:pt x="4401" y="66"/>
                  </a:cubicBezTo>
                  <a:lnTo>
                    <a:pt x="4289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6131350" y="2469950"/>
              <a:ext cx="16825" cy="12150"/>
            </a:xfrm>
            <a:custGeom>
              <a:rect b="b" l="l" r="r" t="t"/>
              <a:pathLst>
                <a:path extrusionOk="0" h="486" w="673">
                  <a:moveTo>
                    <a:pt x="603" y="1"/>
                  </a:moveTo>
                  <a:lnTo>
                    <a:pt x="327" y="384"/>
                  </a:lnTo>
                  <a:cubicBezTo>
                    <a:pt x="297" y="422"/>
                    <a:pt x="252" y="443"/>
                    <a:pt x="205" y="443"/>
                  </a:cubicBezTo>
                  <a:cubicBezTo>
                    <a:pt x="195" y="443"/>
                    <a:pt x="185" y="442"/>
                    <a:pt x="175" y="440"/>
                  </a:cubicBezTo>
                  <a:lnTo>
                    <a:pt x="17" y="404"/>
                  </a:lnTo>
                  <a:lnTo>
                    <a:pt x="5" y="421"/>
                  </a:lnTo>
                  <a:lnTo>
                    <a:pt x="1" y="426"/>
                  </a:lnTo>
                  <a:lnTo>
                    <a:pt x="241" y="482"/>
                  </a:lnTo>
                  <a:cubicBezTo>
                    <a:pt x="251" y="484"/>
                    <a:pt x="261" y="485"/>
                    <a:pt x="271" y="485"/>
                  </a:cubicBezTo>
                  <a:cubicBezTo>
                    <a:pt x="318" y="485"/>
                    <a:pt x="364" y="463"/>
                    <a:pt x="394" y="426"/>
                  </a:cubicBezTo>
                  <a:lnTo>
                    <a:pt x="672" y="37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6146425" y="2400850"/>
              <a:ext cx="49950" cy="70050"/>
            </a:xfrm>
            <a:custGeom>
              <a:rect b="b" l="l" r="r" t="t"/>
              <a:pathLst>
                <a:path extrusionOk="0" h="2802" w="1998">
                  <a:moveTo>
                    <a:pt x="1803" y="1"/>
                  </a:moveTo>
                  <a:lnTo>
                    <a:pt x="1735" y="39"/>
                  </a:lnTo>
                  <a:lnTo>
                    <a:pt x="1898" y="133"/>
                  </a:lnTo>
                  <a:cubicBezTo>
                    <a:pt x="1889" y="137"/>
                    <a:pt x="1882" y="145"/>
                    <a:pt x="1876" y="152"/>
                  </a:cubicBezTo>
                  <a:lnTo>
                    <a:pt x="2" y="2760"/>
                  </a:lnTo>
                  <a:lnTo>
                    <a:pt x="1" y="2763"/>
                  </a:lnTo>
                  <a:lnTo>
                    <a:pt x="69" y="2801"/>
                  </a:lnTo>
                  <a:lnTo>
                    <a:pt x="1934" y="208"/>
                  </a:lnTo>
                  <a:lnTo>
                    <a:pt x="1943" y="194"/>
                  </a:lnTo>
                  <a:cubicBezTo>
                    <a:pt x="1948" y="187"/>
                    <a:pt x="1956" y="178"/>
                    <a:pt x="1964" y="172"/>
                  </a:cubicBezTo>
                  <a:cubicBezTo>
                    <a:pt x="1970" y="168"/>
                    <a:pt x="1975" y="167"/>
                    <a:pt x="1979" y="167"/>
                  </a:cubicBezTo>
                  <a:cubicBezTo>
                    <a:pt x="1988" y="167"/>
                    <a:pt x="1995" y="175"/>
                    <a:pt x="1998" y="192"/>
                  </a:cubicBezTo>
                  <a:cubicBezTo>
                    <a:pt x="1989" y="140"/>
                    <a:pt x="1959" y="94"/>
                    <a:pt x="1915" y="65"/>
                  </a:cubicBezTo>
                  <a:lnTo>
                    <a:pt x="18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6076425" y="2465250"/>
              <a:ext cx="10050" cy="91675"/>
            </a:xfrm>
            <a:custGeom>
              <a:rect b="b" l="l" r="r" t="t"/>
              <a:pathLst>
                <a:path extrusionOk="0" h="3667" w="402">
                  <a:moveTo>
                    <a:pt x="1" y="0"/>
                  </a:moveTo>
                  <a:lnTo>
                    <a:pt x="1" y="3443"/>
                  </a:lnTo>
                  <a:cubicBezTo>
                    <a:pt x="5" y="3502"/>
                    <a:pt x="36" y="3557"/>
                    <a:pt x="86" y="3591"/>
                  </a:cubicBezTo>
                  <a:lnTo>
                    <a:pt x="182" y="3646"/>
                  </a:lnTo>
                  <a:cubicBezTo>
                    <a:pt x="209" y="3660"/>
                    <a:pt x="238" y="3666"/>
                    <a:pt x="268" y="3666"/>
                  </a:cubicBezTo>
                  <a:cubicBezTo>
                    <a:pt x="297" y="3666"/>
                    <a:pt x="326" y="3660"/>
                    <a:pt x="353" y="3646"/>
                  </a:cubicBezTo>
                  <a:lnTo>
                    <a:pt x="401" y="3618"/>
                  </a:lnTo>
                  <a:lnTo>
                    <a:pt x="401" y="2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6083075" y="2406050"/>
              <a:ext cx="111700" cy="149525"/>
            </a:xfrm>
            <a:custGeom>
              <a:rect b="b" l="l" r="r" t="t"/>
              <a:pathLst>
                <a:path extrusionOk="0" h="5981" w="4468">
                  <a:moveTo>
                    <a:pt x="4468" y="0"/>
                  </a:moveTo>
                  <a:lnTo>
                    <a:pt x="2605" y="2593"/>
                  </a:lnTo>
                  <a:lnTo>
                    <a:pt x="2326" y="2982"/>
                  </a:lnTo>
                  <a:cubicBezTo>
                    <a:pt x="2296" y="3020"/>
                    <a:pt x="2251" y="3041"/>
                    <a:pt x="2203" y="3041"/>
                  </a:cubicBezTo>
                  <a:cubicBezTo>
                    <a:pt x="2193" y="3041"/>
                    <a:pt x="2183" y="3040"/>
                    <a:pt x="2172" y="3038"/>
                  </a:cubicBezTo>
                  <a:lnTo>
                    <a:pt x="1933" y="2982"/>
                  </a:lnTo>
                  <a:lnTo>
                    <a:pt x="99" y="2545"/>
                  </a:lnTo>
                  <a:cubicBezTo>
                    <a:pt x="92" y="2543"/>
                    <a:pt x="85" y="2542"/>
                    <a:pt x="78" y="2542"/>
                  </a:cubicBezTo>
                  <a:cubicBezTo>
                    <a:pt x="36" y="2542"/>
                    <a:pt x="1" y="2577"/>
                    <a:pt x="3" y="2621"/>
                  </a:cubicBezTo>
                  <a:lnTo>
                    <a:pt x="3" y="5964"/>
                  </a:lnTo>
                  <a:cubicBezTo>
                    <a:pt x="3" y="5969"/>
                    <a:pt x="3" y="5975"/>
                    <a:pt x="5" y="5980"/>
                  </a:cubicBezTo>
                  <a:cubicBezTo>
                    <a:pt x="9" y="5977"/>
                    <a:pt x="15" y="5975"/>
                    <a:pt x="21" y="5972"/>
                  </a:cubicBezTo>
                  <a:lnTo>
                    <a:pt x="4382" y="3454"/>
                  </a:lnTo>
                  <a:cubicBezTo>
                    <a:pt x="4384" y="3453"/>
                    <a:pt x="4385" y="3451"/>
                    <a:pt x="4388" y="3450"/>
                  </a:cubicBezTo>
                  <a:lnTo>
                    <a:pt x="4391" y="3449"/>
                  </a:lnTo>
                  <a:cubicBezTo>
                    <a:pt x="4411" y="3434"/>
                    <a:pt x="4429" y="3415"/>
                    <a:pt x="4440" y="3392"/>
                  </a:cubicBezTo>
                  <a:cubicBezTo>
                    <a:pt x="4456" y="3367"/>
                    <a:pt x="4466" y="3337"/>
                    <a:pt x="4468" y="3306"/>
                  </a:cubicBezTo>
                  <a:lnTo>
                    <a:pt x="446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6083075" y="2405000"/>
              <a:ext cx="113375" cy="151675"/>
            </a:xfrm>
            <a:custGeom>
              <a:rect b="b" l="l" r="r" t="t"/>
              <a:pathLst>
                <a:path extrusionOk="0" h="6067" w="4535">
                  <a:moveTo>
                    <a:pt x="4513" y="0"/>
                  </a:moveTo>
                  <a:cubicBezTo>
                    <a:pt x="4503" y="0"/>
                    <a:pt x="4490" y="9"/>
                    <a:pt x="4477" y="28"/>
                  </a:cubicBezTo>
                  <a:lnTo>
                    <a:pt x="4468" y="42"/>
                  </a:lnTo>
                  <a:lnTo>
                    <a:pt x="2605" y="2635"/>
                  </a:lnTo>
                  <a:lnTo>
                    <a:pt x="2326" y="3024"/>
                  </a:lnTo>
                  <a:cubicBezTo>
                    <a:pt x="2296" y="3062"/>
                    <a:pt x="2251" y="3083"/>
                    <a:pt x="2203" y="3083"/>
                  </a:cubicBezTo>
                  <a:cubicBezTo>
                    <a:pt x="2193" y="3083"/>
                    <a:pt x="2183" y="3082"/>
                    <a:pt x="2172" y="3080"/>
                  </a:cubicBezTo>
                  <a:lnTo>
                    <a:pt x="1933" y="3024"/>
                  </a:lnTo>
                  <a:lnTo>
                    <a:pt x="99" y="2587"/>
                  </a:lnTo>
                  <a:cubicBezTo>
                    <a:pt x="92" y="2585"/>
                    <a:pt x="85" y="2584"/>
                    <a:pt x="78" y="2584"/>
                  </a:cubicBezTo>
                  <a:cubicBezTo>
                    <a:pt x="36" y="2584"/>
                    <a:pt x="1" y="2619"/>
                    <a:pt x="3" y="2663"/>
                  </a:cubicBezTo>
                  <a:lnTo>
                    <a:pt x="3" y="6006"/>
                  </a:lnTo>
                  <a:cubicBezTo>
                    <a:pt x="3" y="6011"/>
                    <a:pt x="3" y="6017"/>
                    <a:pt x="5" y="6021"/>
                  </a:cubicBezTo>
                  <a:cubicBezTo>
                    <a:pt x="5" y="6038"/>
                    <a:pt x="15" y="6053"/>
                    <a:pt x="29" y="6062"/>
                  </a:cubicBezTo>
                  <a:cubicBezTo>
                    <a:pt x="37" y="6065"/>
                    <a:pt x="45" y="6067"/>
                    <a:pt x="52" y="6067"/>
                  </a:cubicBezTo>
                  <a:cubicBezTo>
                    <a:pt x="65" y="6067"/>
                    <a:pt x="77" y="6063"/>
                    <a:pt x="87" y="6056"/>
                  </a:cubicBezTo>
                  <a:lnTo>
                    <a:pt x="4449" y="3537"/>
                  </a:lnTo>
                  <a:cubicBezTo>
                    <a:pt x="4451" y="3537"/>
                    <a:pt x="4452" y="3536"/>
                    <a:pt x="4455" y="3534"/>
                  </a:cubicBezTo>
                  <a:lnTo>
                    <a:pt x="4458" y="3533"/>
                  </a:lnTo>
                  <a:cubicBezTo>
                    <a:pt x="4478" y="3517"/>
                    <a:pt x="4495" y="3498"/>
                    <a:pt x="4507" y="3476"/>
                  </a:cubicBezTo>
                  <a:cubicBezTo>
                    <a:pt x="4524" y="3450"/>
                    <a:pt x="4533" y="3421"/>
                    <a:pt x="4535" y="3391"/>
                  </a:cubicBezTo>
                  <a:lnTo>
                    <a:pt x="4535" y="47"/>
                  </a:lnTo>
                  <a:cubicBezTo>
                    <a:pt x="4535" y="16"/>
                    <a:pt x="4526" y="0"/>
                    <a:pt x="4513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6148175" y="2470900"/>
              <a:ext cx="48275" cy="30500"/>
            </a:xfrm>
            <a:custGeom>
              <a:rect b="b" l="l" r="r" t="t"/>
              <a:pathLst>
                <a:path extrusionOk="0" h="1220" w="1931">
                  <a:moveTo>
                    <a:pt x="1" y="0"/>
                  </a:moveTo>
                  <a:lnTo>
                    <a:pt x="1293" y="1220"/>
                  </a:lnTo>
                  <a:lnTo>
                    <a:pt x="1845" y="901"/>
                  </a:lnTo>
                  <a:cubicBezTo>
                    <a:pt x="1847" y="901"/>
                    <a:pt x="1849" y="900"/>
                    <a:pt x="1851" y="898"/>
                  </a:cubicBezTo>
                  <a:lnTo>
                    <a:pt x="1854" y="897"/>
                  </a:lnTo>
                  <a:cubicBezTo>
                    <a:pt x="1874" y="881"/>
                    <a:pt x="1891" y="862"/>
                    <a:pt x="1905" y="840"/>
                  </a:cubicBezTo>
                  <a:cubicBezTo>
                    <a:pt x="1920" y="814"/>
                    <a:pt x="1929" y="785"/>
                    <a:pt x="1931" y="75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6148175" y="2470900"/>
              <a:ext cx="48275" cy="30500"/>
            </a:xfrm>
            <a:custGeom>
              <a:rect b="b" l="l" r="r" t="t"/>
              <a:pathLst>
                <a:path extrusionOk="0" h="1220" w="1931">
                  <a:moveTo>
                    <a:pt x="1" y="0"/>
                  </a:moveTo>
                  <a:lnTo>
                    <a:pt x="1293" y="1220"/>
                  </a:lnTo>
                  <a:lnTo>
                    <a:pt x="1845" y="901"/>
                  </a:lnTo>
                  <a:cubicBezTo>
                    <a:pt x="1847" y="901"/>
                    <a:pt x="1849" y="900"/>
                    <a:pt x="1851" y="898"/>
                  </a:cubicBezTo>
                  <a:lnTo>
                    <a:pt x="1854" y="897"/>
                  </a:lnTo>
                  <a:cubicBezTo>
                    <a:pt x="1874" y="881"/>
                    <a:pt x="1891" y="862"/>
                    <a:pt x="1905" y="840"/>
                  </a:cubicBezTo>
                  <a:cubicBezTo>
                    <a:pt x="1920" y="814"/>
                    <a:pt x="1929" y="785"/>
                    <a:pt x="1931" y="75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6083025" y="2480575"/>
              <a:ext cx="48350" cy="76100"/>
            </a:xfrm>
            <a:custGeom>
              <a:rect b="b" l="l" r="r" t="t"/>
              <a:pathLst>
                <a:path extrusionOk="0" h="3044" w="1934">
                  <a:moveTo>
                    <a:pt x="1934" y="1"/>
                  </a:moveTo>
                  <a:lnTo>
                    <a:pt x="4" y="2928"/>
                  </a:lnTo>
                  <a:lnTo>
                    <a:pt x="4" y="2983"/>
                  </a:lnTo>
                  <a:cubicBezTo>
                    <a:pt x="1" y="3005"/>
                    <a:pt x="12" y="3027"/>
                    <a:pt x="31" y="3040"/>
                  </a:cubicBezTo>
                  <a:cubicBezTo>
                    <a:pt x="38" y="3043"/>
                    <a:pt x="45" y="3044"/>
                    <a:pt x="53" y="3044"/>
                  </a:cubicBezTo>
                  <a:cubicBezTo>
                    <a:pt x="65" y="3044"/>
                    <a:pt x="78" y="3040"/>
                    <a:pt x="89" y="3033"/>
                  </a:cubicBezTo>
                  <a:lnTo>
                    <a:pt x="1590" y="2166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6083075" y="2472125"/>
              <a:ext cx="52950" cy="84450"/>
            </a:xfrm>
            <a:custGeom>
              <a:rect b="b" l="l" r="r" t="t"/>
              <a:pathLst>
                <a:path extrusionOk="0" h="3378" w="2118">
                  <a:moveTo>
                    <a:pt x="2042" y="1"/>
                  </a:moveTo>
                  <a:lnTo>
                    <a:pt x="1859" y="295"/>
                  </a:lnTo>
                  <a:lnTo>
                    <a:pt x="1845" y="318"/>
                  </a:lnTo>
                  <a:lnTo>
                    <a:pt x="2" y="3266"/>
                  </a:lnTo>
                  <a:lnTo>
                    <a:pt x="2" y="3321"/>
                  </a:lnTo>
                  <a:cubicBezTo>
                    <a:pt x="0" y="3343"/>
                    <a:pt x="10" y="3365"/>
                    <a:pt x="29" y="3378"/>
                  </a:cubicBezTo>
                  <a:lnTo>
                    <a:pt x="2117" y="44"/>
                  </a:lnTo>
                  <a:lnTo>
                    <a:pt x="20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6083800" y="2469350"/>
              <a:ext cx="111975" cy="87325"/>
            </a:xfrm>
            <a:custGeom>
              <a:rect b="b" l="l" r="r" t="t"/>
              <a:pathLst>
                <a:path extrusionOk="0" h="3493" w="4479">
                  <a:moveTo>
                    <a:pt x="2368" y="0"/>
                  </a:moveTo>
                  <a:cubicBezTo>
                    <a:pt x="2258" y="0"/>
                    <a:pt x="2150" y="56"/>
                    <a:pt x="2088" y="154"/>
                  </a:cubicBezTo>
                  <a:lnTo>
                    <a:pt x="0" y="3488"/>
                  </a:lnTo>
                  <a:cubicBezTo>
                    <a:pt x="8" y="3491"/>
                    <a:pt x="16" y="3493"/>
                    <a:pt x="23" y="3493"/>
                  </a:cubicBezTo>
                  <a:cubicBezTo>
                    <a:pt x="36" y="3493"/>
                    <a:pt x="48" y="3489"/>
                    <a:pt x="58" y="3482"/>
                  </a:cubicBezTo>
                  <a:lnTo>
                    <a:pt x="4426" y="960"/>
                  </a:lnTo>
                  <a:lnTo>
                    <a:pt x="4429" y="957"/>
                  </a:lnTo>
                  <a:cubicBezTo>
                    <a:pt x="4449" y="943"/>
                    <a:pt x="4466" y="924"/>
                    <a:pt x="4478" y="902"/>
                  </a:cubicBezTo>
                  <a:lnTo>
                    <a:pt x="2499" y="28"/>
                  </a:lnTo>
                  <a:cubicBezTo>
                    <a:pt x="2456" y="9"/>
                    <a:pt x="2412" y="0"/>
                    <a:pt x="2368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6083800" y="2490975"/>
              <a:ext cx="111975" cy="65700"/>
            </a:xfrm>
            <a:custGeom>
              <a:rect b="b" l="l" r="r" t="t"/>
              <a:pathLst>
                <a:path extrusionOk="0" h="2628" w="4479">
                  <a:moveTo>
                    <a:pt x="4398" y="1"/>
                  </a:moveTo>
                  <a:cubicBezTo>
                    <a:pt x="4387" y="20"/>
                    <a:pt x="4371" y="37"/>
                    <a:pt x="4353" y="50"/>
                  </a:cubicBezTo>
                  <a:lnTo>
                    <a:pt x="4350" y="52"/>
                  </a:lnTo>
                  <a:lnTo>
                    <a:pt x="58" y="2530"/>
                  </a:lnTo>
                  <a:lnTo>
                    <a:pt x="0" y="2623"/>
                  </a:lnTo>
                  <a:cubicBezTo>
                    <a:pt x="8" y="2626"/>
                    <a:pt x="16" y="2628"/>
                    <a:pt x="23" y="2628"/>
                  </a:cubicBezTo>
                  <a:cubicBezTo>
                    <a:pt x="36" y="2628"/>
                    <a:pt x="48" y="2624"/>
                    <a:pt x="58" y="2617"/>
                  </a:cubicBezTo>
                  <a:lnTo>
                    <a:pt x="4426" y="95"/>
                  </a:lnTo>
                  <a:lnTo>
                    <a:pt x="4429" y="92"/>
                  </a:lnTo>
                  <a:cubicBezTo>
                    <a:pt x="4449" y="78"/>
                    <a:pt x="4466" y="59"/>
                    <a:pt x="4478" y="37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6076425" y="2457525"/>
              <a:ext cx="2175" cy="8750"/>
            </a:xfrm>
            <a:custGeom>
              <a:rect b="b" l="l" r="r" t="t"/>
              <a:pathLst>
                <a:path extrusionOk="0" h="350" w="87">
                  <a:moveTo>
                    <a:pt x="17" y="0"/>
                  </a:moveTo>
                  <a:cubicBezTo>
                    <a:pt x="8" y="31"/>
                    <a:pt x="2" y="61"/>
                    <a:pt x="1" y="93"/>
                  </a:cubicBezTo>
                  <a:lnTo>
                    <a:pt x="1" y="309"/>
                  </a:lnTo>
                  <a:lnTo>
                    <a:pt x="70" y="350"/>
                  </a:lnTo>
                  <a:lnTo>
                    <a:pt x="70" y="134"/>
                  </a:lnTo>
                  <a:cubicBezTo>
                    <a:pt x="72" y="102"/>
                    <a:pt x="76" y="70"/>
                    <a:pt x="86" y="41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6078175" y="2465275"/>
              <a:ext cx="8950" cy="4500"/>
            </a:xfrm>
            <a:custGeom>
              <a:rect b="b" l="l" r="r" t="t"/>
              <a:pathLst>
                <a:path extrusionOk="0" h="180" w="358">
                  <a:moveTo>
                    <a:pt x="67" y="1"/>
                  </a:moveTo>
                  <a:lnTo>
                    <a:pt x="0" y="40"/>
                  </a:lnTo>
                  <a:lnTo>
                    <a:pt x="173" y="138"/>
                  </a:lnTo>
                  <a:lnTo>
                    <a:pt x="243" y="179"/>
                  </a:lnTo>
                  <a:lnTo>
                    <a:pt x="293" y="150"/>
                  </a:lnTo>
                  <a:lnTo>
                    <a:pt x="357" y="166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6078175" y="2465275"/>
              <a:ext cx="51350" cy="14825"/>
            </a:xfrm>
            <a:custGeom>
              <a:rect b="b" l="l" r="r" t="t"/>
              <a:pathLst>
                <a:path extrusionOk="0" h="593" w="2054">
                  <a:moveTo>
                    <a:pt x="67" y="1"/>
                  </a:moveTo>
                  <a:lnTo>
                    <a:pt x="0" y="40"/>
                  </a:lnTo>
                  <a:lnTo>
                    <a:pt x="173" y="138"/>
                  </a:lnTo>
                  <a:lnTo>
                    <a:pt x="243" y="179"/>
                  </a:lnTo>
                  <a:cubicBezTo>
                    <a:pt x="247" y="178"/>
                    <a:pt x="251" y="176"/>
                    <a:pt x="256" y="176"/>
                  </a:cubicBezTo>
                  <a:cubicBezTo>
                    <a:pt x="262" y="175"/>
                    <a:pt x="268" y="174"/>
                    <a:pt x="275" y="174"/>
                  </a:cubicBezTo>
                  <a:cubicBezTo>
                    <a:pt x="281" y="174"/>
                    <a:pt x="287" y="175"/>
                    <a:pt x="293" y="176"/>
                  </a:cubicBezTo>
                  <a:lnTo>
                    <a:pt x="434" y="211"/>
                  </a:lnTo>
                  <a:lnTo>
                    <a:pt x="2039" y="592"/>
                  </a:lnTo>
                  <a:lnTo>
                    <a:pt x="2054" y="569"/>
                  </a:lnTo>
                  <a:lnTo>
                    <a:pt x="357" y="166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6175250" y="2466775"/>
              <a:ext cx="41325" cy="53200"/>
            </a:xfrm>
            <a:custGeom>
              <a:rect b="b" l="l" r="r" t="t"/>
              <a:pathLst>
                <a:path extrusionOk="0" h="2128" w="1653">
                  <a:moveTo>
                    <a:pt x="1127" y="0"/>
                  </a:moveTo>
                  <a:cubicBezTo>
                    <a:pt x="1022" y="0"/>
                    <a:pt x="905" y="34"/>
                    <a:pt x="779" y="106"/>
                  </a:cubicBezTo>
                  <a:cubicBezTo>
                    <a:pt x="350" y="354"/>
                    <a:pt x="1" y="959"/>
                    <a:pt x="1" y="1456"/>
                  </a:cubicBezTo>
                  <a:cubicBezTo>
                    <a:pt x="1" y="1704"/>
                    <a:pt x="88" y="1878"/>
                    <a:pt x="228" y="1959"/>
                  </a:cubicBezTo>
                  <a:lnTo>
                    <a:pt x="521" y="2127"/>
                  </a:lnTo>
                  <a:lnTo>
                    <a:pt x="591" y="2013"/>
                  </a:lnTo>
                  <a:cubicBezTo>
                    <a:pt x="669" y="1995"/>
                    <a:pt x="745" y="1966"/>
                    <a:pt x="814" y="1926"/>
                  </a:cubicBezTo>
                  <a:cubicBezTo>
                    <a:pt x="1245" y="1678"/>
                    <a:pt x="1594" y="1075"/>
                    <a:pt x="1594" y="577"/>
                  </a:cubicBezTo>
                  <a:cubicBezTo>
                    <a:pt x="1594" y="509"/>
                    <a:pt x="1586" y="442"/>
                    <a:pt x="1570" y="377"/>
                  </a:cubicBezTo>
                  <a:lnTo>
                    <a:pt x="1652" y="239"/>
                  </a:lnTo>
                  <a:lnTo>
                    <a:pt x="1330" y="52"/>
                  </a:lnTo>
                  <a:lnTo>
                    <a:pt x="1328" y="51"/>
                  </a:lnTo>
                  <a:cubicBezTo>
                    <a:pt x="1269" y="18"/>
                    <a:pt x="1201" y="0"/>
                    <a:pt x="1127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6175250" y="2496650"/>
              <a:ext cx="25650" cy="23350"/>
            </a:xfrm>
            <a:custGeom>
              <a:rect b="b" l="l" r="r" t="t"/>
              <a:pathLst>
                <a:path extrusionOk="0" h="934" w="1026">
                  <a:moveTo>
                    <a:pt x="30" y="0"/>
                  </a:moveTo>
                  <a:cubicBezTo>
                    <a:pt x="11" y="86"/>
                    <a:pt x="1" y="173"/>
                    <a:pt x="1" y="261"/>
                  </a:cubicBezTo>
                  <a:cubicBezTo>
                    <a:pt x="1" y="509"/>
                    <a:pt x="88" y="683"/>
                    <a:pt x="227" y="766"/>
                  </a:cubicBezTo>
                  <a:lnTo>
                    <a:pt x="521" y="934"/>
                  </a:lnTo>
                  <a:lnTo>
                    <a:pt x="591" y="818"/>
                  </a:lnTo>
                  <a:cubicBezTo>
                    <a:pt x="669" y="800"/>
                    <a:pt x="745" y="771"/>
                    <a:pt x="814" y="731"/>
                  </a:cubicBezTo>
                  <a:cubicBezTo>
                    <a:pt x="890" y="687"/>
                    <a:pt x="961" y="634"/>
                    <a:pt x="1026" y="57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6182900" y="2471200"/>
              <a:ext cx="39000" cy="50300"/>
            </a:xfrm>
            <a:custGeom>
              <a:rect b="b" l="l" r="r" t="t"/>
              <a:pathLst>
                <a:path extrusionOk="0" h="2012" w="1560">
                  <a:moveTo>
                    <a:pt x="1128" y="0"/>
                  </a:moveTo>
                  <a:cubicBezTo>
                    <a:pt x="1023" y="0"/>
                    <a:pt x="905" y="34"/>
                    <a:pt x="779" y="106"/>
                  </a:cubicBezTo>
                  <a:cubicBezTo>
                    <a:pt x="350" y="355"/>
                    <a:pt x="1" y="959"/>
                    <a:pt x="1" y="1456"/>
                  </a:cubicBezTo>
                  <a:cubicBezTo>
                    <a:pt x="1" y="1809"/>
                    <a:pt x="176" y="2012"/>
                    <a:pt x="431" y="2012"/>
                  </a:cubicBezTo>
                  <a:cubicBezTo>
                    <a:pt x="536" y="2012"/>
                    <a:pt x="654" y="1978"/>
                    <a:pt x="779" y="1905"/>
                  </a:cubicBezTo>
                  <a:cubicBezTo>
                    <a:pt x="1210" y="1658"/>
                    <a:pt x="1560" y="1054"/>
                    <a:pt x="1560" y="555"/>
                  </a:cubicBezTo>
                  <a:cubicBezTo>
                    <a:pt x="1560" y="203"/>
                    <a:pt x="1384" y="0"/>
                    <a:pt x="1128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6192225" y="2479900"/>
              <a:ext cx="21050" cy="31450"/>
            </a:xfrm>
            <a:custGeom>
              <a:rect b="b" l="l" r="r" t="t"/>
              <a:pathLst>
                <a:path extrusionOk="0" h="1258" w="842">
                  <a:moveTo>
                    <a:pt x="537" y="1"/>
                  </a:moveTo>
                  <a:cubicBezTo>
                    <a:pt x="501" y="1"/>
                    <a:pt x="461" y="12"/>
                    <a:pt x="419" y="36"/>
                  </a:cubicBezTo>
                  <a:cubicBezTo>
                    <a:pt x="256" y="131"/>
                    <a:pt x="124" y="383"/>
                    <a:pt x="124" y="600"/>
                  </a:cubicBezTo>
                  <a:lnTo>
                    <a:pt x="124" y="772"/>
                  </a:lnTo>
                  <a:cubicBezTo>
                    <a:pt x="119" y="889"/>
                    <a:pt x="86" y="1004"/>
                    <a:pt x="24" y="1105"/>
                  </a:cubicBezTo>
                  <a:cubicBezTo>
                    <a:pt x="9" y="1131"/>
                    <a:pt x="0" y="1162"/>
                    <a:pt x="0" y="1192"/>
                  </a:cubicBezTo>
                  <a:cubicBezTo>
                    <a:pt x="0" y="1232"/>
                    <a:pt x="19" y="1257"/>
                    <a:pt x="46" y="1257"/>
                  </a:cubicBezTo>
                  <a:cubicBezTo>
                    <a:pt x="55" y="1257"/>
                    <a:pt x="64" y="1254"/>
                    <a:pt x="74" y="1249"/>
                  </a:cubicBezTo>
                  <a:lnTo>
                    <a:pt x="765" y="850"/>
                  </a:lnTo>
                  <a:cubicBezTo>
                    <a:pt x="807" y="825"/>
                    <a:pt x="840" y="761"/>
                    <a:pt x="840" y="706"/>
                  </a:cubicBezTo>
                  <a:cubicBezTo>
                    <a:pt x="841" y="686"/>
                    <a:pt x="833" y="664"/>
                    <a:pt x="818" y="650"/>
                  </a:cubicBezTo>
                  <a:lnTo>
                    <a:pt x="817" y="650"/>
                  </a:lnTo>
                  <a:cubicBezTo>
                    <a:pt x="754" y="622"/>
                    <a:pt x="715" y="553"/>
                    <a:pt x="715" y="450"/>
                  </a:cubicBezTo>
                  <a:lnTo>
                    <a:pt x="715" y="260"/>
                  </a:lnTo>
                  <a:cubicBezTo>
                    <a:pt x="715" y="98"/>
                    <a:pt x="641" y="1"/>
                    <a:pt x="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6199150" y="2505550"/>
              <a:ext cx="7125" cy="7250"/>
            </a:xfrm>
            <a:custGeom>
              <a:rect b="b" l="l" r="r" t="t"/>
              <a:pathLst>
                <a:path extrusionOk="0" h="290" w="285">
                  <a:moveTo>
                    <a:pt x="285" y="1"/>
                  </a:moveTo>
                  <a:lnTo>
                    <a:pt x="0" y="165"/>
                  </a:lnTo>
                  <a:cubicBezTo>
                    <a:pt x="0" y="242"/>
                    <a:pt x="36" y="289"/>
                    <a:pt x="86" y="289"/>
                  </a:cubicBezTo>
                  <a:cubicBezTo>
                    <a:pt x="103" y="289"/>
                    <a:pt x="122" y="284"/>
                    <a:pt x="142" y="272"/>
                  </a:cubicBezTo>
                  <a:cubicBezTo>
                    <a:pt x="221" y="227"/>
                    <a:pt x="285" y="10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4" name="Google Shape;514;p33"/>
          <p:cNvSpPr txBox="1"/>
          <p:nvPr>
            <p:ph idx="6"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IN A NUTSHELL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15" name="Google Shape;515;p33"/>
          <p:cNvSpPr txBox="1"/>
          <p:nvPr>
            <p:ph idx="1" type="subTitle"/>
          </p:nvPr>
        </p:nvSpPr>
        <p:spPr>
          <a:xfrm>
            <a:off x="1030491" y="3941800"/>
            <a:ext cx="19227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a hotel booking platform where hotels can be listed.</a:t>
            </a:r>
            <a:endParaRPr/>
          </a:p>
        </p:txBody>
      </p:sp>
      <p:sp>
        <p:nvSpPr>
          <p:cNvPr id="516" name="Google Shape;516;p33"/>
          <p:cNvSpPr txBox="1"/>
          <p:nvPr>
            <p:ph idx="2" type="subTitle"/>
          </p:nvPr>
        </p:nvSpPr>
        <p:spPr>
          <a:xfrm>
            <a:off x="3570901" y="3941800"/>
            <a:ext cx="2002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Check-in , Availing services , billing and everything you need on your fingertips.</a:t>
            </a:r>
            <a:endParaRPr/>
          </a:p>
        </p:txBody>
      </p:sp>
      <p:sp>
        <p:nvSpPr>
          <p:cNvPr id="517" name="Google Shape;517;p33"/>
          <p:cNvSpPr txBox="1"/>
          <p:nvPr>
            <p:ph type="ctrTitle"/>
          </p:nvPr>
        </p:nvSpPr>
        <p:spPr>
          <a:xfrm>
            <a:off x="1047062" y="1592050"/>
            <a:ext cx="19227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Hotels</a:t>
            </a:r>
            <a:endParaRPr/>
          </a:p>
        </p:txBody>
      </p:sp>
      <p:sp>
        <p:nvSpPr>
          <p:cNvPr id="518" name="Google Shape;518;p33"/>
          <p:cNvSpPr txBox="1"/>
          <p:nvPr>
            <p:ph idx="4" type="subTitle"/>
          </p:nvPr>
        </p:nvSpPr>
        <p:spPr>
          <a:xfrm>
            <a:off x="6062888" y="3941800"/>
            <a:ext cx="20817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Keeping a record of the availed services and generating a digital bill.</a:t>
            </a:r>
            <a:endParaRPr/>
          </a:p>
        </p:txBody>
      </p:sp>
      <p:sp>
        <p:nvSpPr>
          <p:cNvPr id="519" name="Google Shape;519;p33"/>
          <p:cNvSpPr txBox="1"/>
          <p:nvPr>
            <p:ph idx="5" type="ctrTitle"/>
          </p:nvPr>
        </p:nvSpPr>
        <p:spPr>
          <a:xfrm>
            <a:off x="6014350" y="1592050"/>
            <a:ext cx="20022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Billing</a:t>
            </a:r>
            <a:endParaRPr/>
          </a:p>
        </p:txBody>
      </p:sp>
      <p:sp>
        <p:nvSpPr>
          <p:cNvPr id="520" name="Google Shape;520;p33"/>
          <p:cNvSpPr txBox="1"/>
          <p:nvPr>
            <p:ph idx="3" type="ctrTitle"/>
          </p:nvPr>
        </p:nvSpPr>
        <p:spPr>
          <a:xfrm>
            <a:off x="3490950" y="1551475"/>
            <a:ext cx="2002200" cy="65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Things Done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App</a:t>
            </a:r>
            <a:endParaRPr/>
          </a:p>
        </p:txBody>
      </p:sp>
      <p:sp>
        <p:nvSpPr>
          <p:cNvPr id="521" name="Google Shape;521;p33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F4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3"/>
          <p:cNvSpPr txBox="1"/>
          <p:nvPr>
            <p:ph type="ctrTitle"/>
          </p:nvPr>
        </p:nvSpPr>
        <p:spPr>
          <a:xfrm>
            <a:off x="1127604" y="1149368"/>
            <a:ext cx="16227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4D00"/>
                </a:solidFill>
              </a:rPr>
              <a:t>01</a:t>
            </a:r>
            <a:endParaRPr>
              <a:solidFill>
                <a:srgbClr val="FF4D00"/>
              </a:solidFill>
            </a:endParaRPr>
          </a:p>
        </p:txBody>
      </p:sp>
      <p:sp>
        <p:nvSpPr>
          <p:cNvPr id="523" name="Google Shape;523;p33"/>
          <p:cNvSpPr txBox="1"/>
          <p:nvPr>
            <p:ph idx="5" type="ctrTitle"/>
          </p:nvPr>
        </p:nvSpPr>
        <p:spPr>
          <a:xfrm>
            <a:off x="6171755" y="1149368"/>
            <a:ext cx="16533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4D00"/>
                </a:solidFill>
              </a:rPr>
              <a:t>03</a:t>
            </a:r>
            <a:endParaRPr>
              <a:solidFill>
                <a:srgbClr val="FF4D00"/>
              </a:solidFill>
            </a:endParaRPr>
          </a:p>
        </p:txBody>
      </p:sp>
      <p:sp>
        <p:nvSpPr>
          <p:cNvPr id="524" name="Google Shape;524;p33"/>
          <p:cNvSpPr txBox="1"/>
          <p:nvPr>
            <p:ph idx="3" type="ctrTitle"/>
          </p:nvPr>
        </p:nvSpPr>
        <p:spPr>
          <a:xfrm>
            <a:off x="3570890" y="1149368"/>
            <a:ext cx="20022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4D00"/>
                </a:solidFill>
              </a:rPr>
              <a:t>02</a:t>
            </a:r>
            <a:endParaRPr>
              <a:solidFill>
                <a:srgbClr val="FF4D00"/>
              </a:solidFill>
            </a:endParaRPr>
          </a:p>
        </p:txBody>
      </p:sp>
      <p:grpSp>
        <p:nvGrpSpPr>
          <p:cNvPr id="525" name="Google Shape;525;p33"/>
          <p:cNvGrpSpPr/>
          <p:nvPr/>
        </p:nvGrpSpPr>
        <p:grpSpPr>
          <a:xfrm>
            <a:off x="937025" y="2247276"/>
            <a:ext cx="2155333" cy="1597333"/>
            <a:chOff x="930750" y="2109301"/>
            <a:chExt cx="2155333" cy="1597333"/>
          </a:xfrm>
        </p:grpSpPr>
        <p:sp>
          <p:nvSpPr>
            <p:cNvPr id="526" name="Google Shape;526;p33"/>
            <p:cNvSpPr/>
            <p:nvPr/>
          </p:nvSpPr>
          <p:spPr>
            <a:xfrm>
              <a:off x="2196455" y="2109426"/>
              <a:ext cx="347361" cy="221127"/>
            </a:xfrm>
            <a:custGeom>
              <a:rect b="b" l="l" r="r" t="t"/>
              <a:pathLst>
                <a:path extrusionOk="0" h="1771" w="2782">
                  <a:moveTo>
                    <a:pt x="2428" y="1"/>
                  </a:moveTo>
                  <a:cubicBezTo>
                    <a:pt x="2407" y="1"/>
                    <a:pt x="2387" y="5"/>
                    <a:pt x="2370" y="14"/>
                  </a:cubicBezTo>
                  <a:cubicBezTo>
                    <a:pt x="2095" y="152"/>
                    <a:pt x="164" y="1389"/>
                    <a:pt x="41" y="1450"/>
                  </a:cubicBezTo>
                  <a:lnTo>
                    <a:pt x="40" y="1451"/>
                  </a:lnTo>
                  <a:cubicBezTo>
                    <a:pt x="17" y="1464"/>
                    <a:pt x="2" y="1490"/>
                    <a:pt x="1" y="1531"/>
                  </a:cubicBezTo>
                  <a:cubicBezTo>
                    <a:pt x="2" y="1619"/>
                    <a:pt x="46" y="1701"/>
                    <a:pt x="118" y="1751"/>
                  </a:cubicBezTo>
                  <a:cubicBezTo>
                    <a:pt x="138" y="1764"/>
                    <a:pt x="158" y="1770"/>
                    <a:pt x="175" y="1770"/>
                  </a:cubicBezTo>
                  <a:cubicBezTo>
                    <a:pt x="187" y="1770"/>
                    <a:pt x="197" y="1768"/>
                    <a:pt x="207" y="1763"/>
                  </a:cubicBezTo>
                  <a:lnTo>
                    <a:pt x="208" y="1763"/>
                  </a:lnTo>
                  <a:cubicBezTo>
                    <a:pt x="404" y="1656"/>
                    <a:pt x="2309" y="844"/>
                    <a:pt x="2698" y="635"/>
                  </a:cubicBezTo>
                  <a:cubicBezTo>
                    <a:pt x="2744" y="609"/>
                    <a:pt x="2773" y="554"/>
                    <a:pt x="2776" y="475"/>
                  </a:cubicBezTo>
                  <a:cubicBezTo>
                    <a:pt x="2782" y="317"/>
                    <a:pt x="2677" y="122"/>
                    <a:pt x="2543" y="37"/>
                  </a:cubicBezTo>
                  <a:cubicBezTo>
                    <a:pt x="2502" y="12"/>
                    <a:pt x="2463" y="1"/>
                    <a:pt x="2428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2196455" y="2109301"/>
              <a:ext cx="337247" cy="203522"/>
            </a:xfrm>
            <a:custGeom>
              <a:rect b="b" l="l" r="r" t="t"/>
              <a:pathLst>
                <a:path extrusionOk="0" h="1630" w="2701">
                  <a:moveTo>
                    <a:pt x="2429" y="0"/>
                  </a:moveTo>
                  <a:cubicBezTo>
                    <a:pt x="2408" y="0"/>
                    <a:pt x="2389" y="5"/>
                    <a:pt x="2371" y="14"/>
                  </a:cubicBezTo>
                  <a:lnTo>
                    <a:pt x="2366" y="17"/>
                  </a:lnTo>
                  <a:cubicBezTo>
                    <a:pt x="2115" y="146"/>
                    <a:pt x="678" y="1062"/>
                    <a:pt x="195" y="1359"/>
                  </a:cubicBezTo>
                  <a:lnTo>
                    <a:pt x="191" y="1362"/>
                  </a:lnTo>
                  <a:lnTo>
                    <a:pt x="172" y="1374"/>
                  </a:lnTo>
                  <a:lnTo>
                    <a:pt x="166" y="1377"/>
                  </a:lnTo>
                  <a:lnTo>
                    <a:pt x="154" y="1384"/>
                  </a:lnTo>
                  <a:lnTo>
                    <a:pt x="141" y="1391"/>
                  </a:lnTo>
                  <a:cubicBezTo>
                    <a:pt x="89" y="1423"/>
                    <a:pt x="56" y="1444"/>
                    <a:pt x="41" y="1449"/>
                  </a:cubicBezTo>
                  <a:lnTo>
                    <a:pt x="40" y="1451"/>
                  </a:lnTo>
                  <a:cubicBezTo>
                    <a:pt x="35" y="1454"/>
                    <a:pt x="33" y="1457"/>
                    <a:pt x="28" y="1460"/>
                  </a:cubicBezTo>
                  <a:cubicBezTo>
                    <a:pt x="11" y="1478"/>
                    <a:pt x="1" y="1504"/>
                    <a:pt x="1" y="1531"/>
                  </a:cubicBezTo>
                  <a:cubicBezTo>
                    <a:pt x="1" y="1539"/>
                    <a:pt x="1" y="1549"/>
                    <a:pt x="2" y="1558"/>
                  </a:cubicBezTo>
                  <a:cubicBezTo>
                    <a:pt x="2" y="1561"/>
                    <a:pt x="4" y="1565"/>
                    <a:pt x="4" y="1568"/>
                  </a:cubicBezTo>
                  <a:cubicBezTo>
                    <a:pt x="5" y="1573"/>
                    <a:pt x="6" y="1580"/>
                    <a:pt x="8" y="1586"/>
                  </a:cubicBezTo>
                  <a:cubicBezTo>
                    <a:pt x="9" y="1591"/>
                    <a:pt x="9" y="1594"/>
                    <a:pt x="11" y="1599"/>
                  </a:cubicBezTo>
                  <a:cubicBezTo>
                    <a:pt x="12" y="1603"/>
                    <a:pt x="15" y="1610"/>
                    <a:pt x="17" y="1615"/>
                  </a:cubicBezTo>
                  <a:cubicBezTo>
                    <a:pt x="18" y="1620"/>
                    <a:pt x="19" y="1623"/>
                    <a:pt x="21" y="1626"/>
                  </a:cubicBezTo>
                  <a:lnTo>
                    <a:pt x="21" y="1629"/>
                  </a:lnTo>
                  <a:lnTo>
                    <a:pt x="2701" y="210"/>
                  </a:lnTo>
                  <a:cubicBezTo>
                    <a:pt x="2663" y="140"/>
                    <a:pt x="2608" y="82"/>
                    <a:pt x="2543" y="38"/>
                  </a:cubicBezTo>
                  <a:cubicBezTo>
                    <a:pt x="2502" y="12"/>
                    <a:pt x="2464" y="0"/>
                    <a:pt x="2429" y="0"/>
                  </a:cubicBezTo>
                  <a:close/>
                </a:path>
              </a:pathLst>
            </a:custGeom>
            <a:solidFill>
              <a:srgbClr val="595959">
                <a:alpha val="30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2196455" y="2289723"/>
              <a:ext cx="30591" cy="40704"/>
            </a:xfrm>
            <a:custGeom>
              <a:rect b="b" l="l" r="r" t="t"/>
              <a:pathLst>
                <a:path extrusionOk="0" h="326" w="245">
                  <a:moveTo>
                    <a:pt x="70" y="1"/>
                  </a:moveTo>
                  <a:cubicBezTo>
                    <a:pt x="31" y="1"/>
                    <a:pt x="3" y="32"/>
                    <a:pt x="1" y="87"/>
                  </a:cubicBezTo>
                  <a:cubicBezTo>
                    <a:pt x="2" y="174"/>
                    <a:pt x="46" y="257"/>
                    <a:pt x="118" y="307"/>
                  </a:cubicBezTo>
                  <a:cubicBezTo>
                    <a:pt x="138" y="320"/>
                    <a:pt x="158" y="326"/>
                    <a:pt x="175" y="326"/>
                  </a:cubicBezTo>
                  <a:cubicBezTo>
                    <a:pt x="214" y="326"/>
                    <a:pt x="242" y="295"/>
                    <a:pt x="244" y="239"/>
                  </a:cubicBezTo>
                  <a:cubicBezTo>
                    <a:pt x="243" y="151"/>
                    <a:pt x="199" y="70"/>
                    <a:pt x="127" y="19"/>
                  </a:cubicBezTo>
                  <a:cubicBezTo>
                    <a:pt x="106" y="7"/>
                    <a:pt x="87" y="1"/>
                    <a:pt x="70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2138770" y="2295342"/>
              <a:ext cx="82283" cy="62180"/>
            </a:xfrm>
            <a:custGeom>
              <a:rect b="b" l="l" r="r" t="t"/>
              <a:pathLst>
                <a:path extrusionOk="0" h="498" w="659">
                  <a:moveTo>
                    <a:pt x="525" y="0"/>
                  </a:moveTo>
                  <a:cubicBezTo>
                    <a:pt x="516" y="0"/>
                    <a:pt x="507" y="2"/>
                    <a:pt x="499" y="6"/>
                  </a:cubicBezTo>
                  <a:lnTo>
                    <a:pt x="32" y="254"/>
                  </a:lnTo>
                  <a:cubicBezTo>
                    <a:pt x="12" y="267"/>
                    <a:pt x="0" y="290"/>
                    <a:pt x="3" y="315"/>
                  </a:cubicBezTo>
                  <a:cubicBezTo>
                    <a:pt x="4" y="383"/>
                    <a:pt x="38" y="445"/>
                    <a:pt x="93" y="483"/>
                  </a:cubicBezTo>
                  <a:cubicBezTo>
                    <a:pt x="105" y="493"/>
                    <a:pt x="120" y="498"/>
                    <a:pt x="135" y="498"/>
                  </a:cubicBezTo>
                  <a:cubicBezTo>
                    <a:pt x="144" y="498"/>
                    <a:pt x="152" y="496"/>
                    <a:pt x="161" y="493"/>
                  </a:cubicBezTo>
                  <a:lnTo>
                    <a:pt x="628" y="244"/>
                  </a:lnTo>
                  <a:cubicBezTo>
                    <a:pt x="647" y="231"/>
                    <a:pt x="658" y="207"/>
                    <a:pt x="657" y="183"/>
                  </a:cubicBezTo>
                  <a:cubicBezTo>
                    <a:pt x="655" y="116"/>
                    <a:pt x="622" y="52"/>
                    <a:pt x="567" y="14"/>
                  </a:cubicBezTo>
                  <a:cubicBezTo>
                    <a:pt x="554" y="5"/>
                    <a:pt x="540" y="0"/>
                    <a:pt x="525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2138770" y="2295342"/>
              <a:ext cx="77413" cy="48446"/>
            </a:xfrm>
            <a:custGeom>
              <a:rect b="b" l="l" r="r" t="t"/>
              <a:pathLst>
                <a:path extrusionOk="0" h="388" w="620">
                  <a:moveTo>
                    <a:pt x="526" y="0"/>
                  </a:moveTo>
                  <a:cubicBezTo>
                    <a:pt x="517" y="0"/>
                    <a:pt x="508" y="2"/>
                    <a:pt x="500" y="6"/>
                  </a:cubicBezTo>
                  <a:lnTo>
                    <a:pt x="33" y="254"/>
                  </a:lnTo>
                  <a:cubicBezTo>
                    <a:pt x="12" y="267"/>
                    <a:pt x="0" y="290"/>
                    <a:pt x="3" y="315"/>
                  </a:cubicBezTo>
                  <a:cubicBezTo>
                    <a:pt x="3" y="339"/>
                    <a:pt x="7" y="364"/>
                    <a:pt x="17" y="387"/>
                  </a:cubicBezTo>
                  <a:lnTo>
                    <a:pt x="619" y="67"/>
                  </a:lnTo>
                  <a:cubicBezTo>
                    <a:pt x="605" y="45"/>
                    <a:pt x="587" y="28"/>
                    <a:pt x="567" y="14"/>
                  </a:cubicBezTo>
                  <a:cubicBezTo>
                    <a:pt x="555" y="5"/>
                    <a:pt x="540" y="0"/>
                    <a:pt x="52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1708128" y="2240404"/>
              <a:ext cx="505808" cy="360845"/>
            </a:xfrm>
            <a:custGeom>
              <a:rect b="b" l="l" r="r" t="t"/>
              <a:pathLst>
                <a:path extrusionOk="0" h="2890" w="4051">
                  <a:moveTo>
                    <a:pt x="2025" y="196"/>
                  </a:moveTo>
                  <a:cubicBezTo>
                    <a:pt x="2533" y="196"/>
                    <a:pt x="3007" y="308"/>
                    <a:pt x="3359" y="512"/>
                  </a:cubicBezTo>
                  <a:cubicBezTo>
                    <a:pt x="3680" y="697"/>
                    <a:pt x="3855" y="929"/>
                    <a:pt x="3855" y="1169"/>
                  </a:cubicBezTo>
                  <a:cubicBezTo>
                    <a:pt x="3855" y="1409"/>
                    <a:pt x="3678" y="1642"/>
                    <a:pt x="3359" y="1826"/>
                  </a:cubicBezTo>
                  <a:cubicBezTo>
                    <a:pt x="3007" y="2031"/>
                    <a:pt x="2533" y="2142"/>
                    <a:pt x="2025" y="2142"/>
                  </a:cubicBezTo>
                  <a:cubicBezTo>
                    <a:pt x="1519" y="2142"/>
                    <a:pt x="1045" y="2031"/>
                    <a:pt x="691" y="1826"/>
                  </a:cubicBezTo>
                  <a:cubicBezTo>
                    <a:pt x="372" y="1642"/>
                    <a:pt x="197" y="1409"/>
                    <a:pt x="197" y="1169"/>
                  </a:cubicBezTo>
                  <a:cubicBezTo>
                    <a:pt x="197" y="929"/>
                    <a:pt x="372" y="697"/>
                    <a:pt x="691" y="512"/>
                  </a:cubicBezTo>
                  <a:cubicBezTo>
                    <a:pt x="1045" y="308"/>
                    <a:pt x="1519" y="196"/>
                    <a:pt x="2025" y="196"/>
                  </a:cubicBezTo>
                  <a:close/>
                  <a:moveTo>
                    <a:pt x="2025" y="0"/>
                  </a:moveTo>
                  <a:cubicBezTo>
                    <a:pt x="1507" y="0"/>
                    <a:pt x="989" y="114"/>
                    <a:pt x="594" y="343"/>
                  </a:cubicBezTo>
                  <a:cubicBezTo>
                    <a:pt x="198" y="570"/>
                    <a:pt x="1" y="871"/>
                    <a:pt x="1" y="1169"/>
                  </a:cubicBezTo>
                  <a:lnTo>
                    <a:pt x="1" y="1720"/>
                  </a:lnTo>
                  <a:cubicBezTo>
                    <a:pt x="1" y="2019"/>
                    <a:pt x="198" y="2319"/>
                    <a:pt x="594" y="2547"/>
                  </a:cubicBezTo>
                  <a:cubicBezTo>
                    <a:pt x="989" y="2775"/>
                    <a:pt x="1507" y="2890"/>
                    <a:pt x="2025" y="2890"/>
                  </a:cubicBezTo>
                  <a:cubicBezTo>
                    <a:pt x="2543" y="2890"/>
                    <a:pt x="3062" y="2775"/>
                    <a:pt x="3458" y="2547"/>
                  </a:cubicBezTo>
                  <a:cubicBezTo>
                    <a:pt x="3852" y="2319"/>
                    <a:pt x="4051" y="2019"/>
                    <a:pt x="4051" y="1720"/>
                  </a:cubicBezTo>
                  <a:lnTo>
                    <a:pt x="4051" y="1169"/>
                  </a:lnTo>
                  <a:cubicBezTo>
                    <a:pt x="4051" y="871"/>
                    <a:pt x="3852" y="570"/>
                    <a:pt x="3458" y="343"/>
                  </a:cubicBezTo>
                  <a:cubicBezTo>
                    <a:pt x="3062" y="114"/>
                    <a:pt x="2543" y="0"/>
                    <a:pt x="2025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1683406" y="2240404"/>
              <a:ext cx="555377" cy="292048"/>
            </a:xfrm>
            <a:custGeom>
              <a:rect b="b" l="l" r="r" t="t"/>
              <a:pathLst>
                <a:path extrusionOk="0" h="2339" w="4448">
                  <a:moveTo>
                    <a:pt x="2223" y="196"/>
                  </a:moveTo>
                  <a:cubicBezTo>
                    <a:pt x="2731" y="196"/>
                    <a:pt x="3205" y="308"/>
                    <a:pt x="3557" y="512"/>
                  </a:cubicBezTo>
                  <a:cubicBezTo>
                    <a:pt x="3878" y="697"/>
                    <a:pt x="4053" y="929"/>
                    <a:pt x="4053" y="1169"/>
                  </a:cubicBezTo>
                  <a:cubicBezTo>
                    <a:pt x="4053" y="1409"/>
                    <a:pt x="3878" y="1642"/>
                    <a:pt x="3557" y="1826"/>
                  </a:cubicBezTo>
                  <a:cubicBezTo>
                    <a:pt x="3205" y="2031"/>
                    <a:pt x="2731" y="2142"/>
                    <a:pt x="2223" y="2142"/>
                  </a:cubicBezTo>
                  <a:cubicBezTo>
                    <a:pt x="1717" y="2142"/>
                    <a:pt x="1243" y="2031"/>
                    <a:pt x="890" y="1826"/>
                  </a:cubicBezTo>
                  <a:cubicBezTo>
                    <a:pt x="570" y="1642"/>
                    <a:pt x="395" y="1409"/>
                    <a:pt x="395" y="1169"/>
                  </a:cubicBezTo>
                  <a:cubicBezTo>
                    <a:pt x="395" y="930"/>
                    <a:pt x="570" y="697"/>
                    <a:pt x="890" y="512"/>
                  </a:cubicBezTo>
                  <a:cubicBezTo>
                    <a:pt x="1243" y="308"/>
                    <a:pt x="1717" y="196"/>
                    <a:pt x="2223" y="196"/>
                  </a:cubicBezTo>
                  <a:close/>
                  <a:moveTo>
                    <a:pt x="2224" y="0"/>
                  </a:moveTo>
                  <a:cubicBezTo>
                    <a:pt x="1706" y="0"/>
                    <a:pt x="1188" y="114"/>
                    <a:pt x="792" y="343"/>
                  </a:cubicBezTo>
                  <a:cubicBezTo>
                    <a:pt x="2" y="800"/>
                    <a:pt x="0" y="1539"/>
                    <a:pt x="792" y="1996"/>
                  </a:cubicBezTo>
                  <a:cubicBezTo>
                    <a:pt x="1187" y="2224"/>
                    <a:pt x="1705" y="2338"/>
                    <a:pt x="2224" y="2338"/>
                  </a:cubicBezTo>
                  <a:cubicBezTo>
                    <a:pt x="2742" y="2338"/>
                    <a:pt x="3261" y="2224"/>
                    <a:pt x="3656" y="1996"/>
                  </a:cubicBezTo>
                  <a:cubicBezTo>
                    <a:pt x="4447" y="1539"/>
                    <a:pt x="4446" y="800"/>
                    <a:pt x="3656" y="343"/>
                  </a:cubicBezTo>
                  <a:cubicBezTo>
                    <a:pt x="3261" y="114"/>
                    <a:pt x="2743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1732600" y="2264876"/>
              <a:ext cx="456988" cy="155950"/>
            </a:xfrm>
            <a:custGeom>
              <a:rect b="b" l="l" r="r" t="t"/>
              <a:pathLst>
                <a:path extrusionOk="0" h="1249" w="3660">
                  <a:moveTo>
                    <a:pt x="1831" y="0"/>
                  </a:moveTo>
                  <a:cubicBezTo>
                    <a:pt x="1323" y="0"/>
                    <a:pt x="849" y="112"/>
                    <a:pt x="496" y="316"/>
                  </a:cubicBezTo>
                  <a:cubicBezTo>
                    <a:pt x="176" y="501"/>
                    <a:pt x="1" y="736"/>
                    <a:pt x="1" y="973"/>
                  </a:cubicBezTo>
                  <a:cubicBezTo>
                    <a:pt x="1" y="1071"/>
                    <a:pt x="28" y="1166"/>
                    <a:pt x="79" y="1249"/>
                  </a:cubicBezTo>
                  <a:cubicBezTo>
                    <a:pt x="160" y="1110"/>
                    <a:pt x="301" y="979"/>
                    <a:pt x="496" y="868"/>
                  </a:cubicBezTo>
                  <a:cubicBezTo>
                    <a:pt x="849" y="664"/>
                    <a:pt x="1323" y="551"/>
                    <a:pt x="1831" y="551"/>
                  </a:cubicBezTo>
                  <a:cubicBezTo>
                    <a:pt x="2338" y="551"/>
                    <a:pt x="2811" y="664"/>
                    <a:pt x="3163" y="868"/>
                  </a:cubicBezTo>
                  <a:cubicBezTo>
                    <a:pt x="3359" y="981"/>
                    <a:pt x="3500" y="1111"/>
                    <a:pt x="3581" y="1249"/>
                  </a:cubicBezTo>
                  <a:cubicBezTo>
                    <a:pt x="3632" y="1166"/>
                    <a:pt x="3658" y="1071"/>
                    <a:pt x="3659" y="973"/>
                  </a:cubicBezTo>
                  <a:cubicBezTo>
                    <a:pt x="3659" y="734"/>
                    <a:pt x="3484" y="501"/>
                    <a:pt x="3165" y="316"/>
                  </a:cubicBezTo>
                  <a:cubicBezTo>
                    <a:pt x="2811" y="112"/>
                    <a:pt x="2337" y="0"/>
                    <a:pt x="1831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1732600" y="2264876"/>
              <a:ext cx="456988" cy="155950"/>
            </a:xfrm>
            <a:custGeom>
              <a:rect b="b" l="l" r="r" t="t"/>
              <a:pathLst>
                <a:path extrusionOk="0" h="1249" w="3660">
                  <a:moveTo>
                    <a:pt x="1831" y="0"/>
                  </a:moveTo>
                  <a:cubicBezTo>
                    <a:pt x="1323" y="0"/>
                    <a:pt x="849" y="112"/>
                    <a:pt x="496" y="316"/>
                  </a:cubicBezTo>
                  <a:cubicBezTo>
                    <a:pt x="176" y="501"/>
                    <a:pt x="1" y="736"/>
                    <a:pt x="1" y="973"/>
                  </a:cubicBezTo>
                  <a:cubicBezTo>
                    <a:pt x="1" y="1071"/>
                    <a:pt x="28" y="1166"/>
                    <a:pt x="79" y="1249"/>
                  </a:cubicBezTo>
                  <a:cubicBezTo>
                    <a:pt x="160" y="1110"/>
                    <a:pt x="301" y="979"/>
                    <a:pt x="496" y="868"/>
                  </a:cubicBezTo>
                  <a:cubicBezTo>
                    <a:pt x="849" y="664"/>
                    <a:pt x="1323" y="551"/>
                    <a:pt x="1831" y="551"/>
                  </a:cubicBezTo>
                  <a:cubicBezTo>
                    <a:pt x="2338" y="551"/>
                    <a:pt x="2811" y="664"/>
                    <a:pt x="3163" y="868"/>
                  </a:cubicBezTo>
                  <a:cubicBezTo>
                    <a:pt x="3359" y="981"/>
                    <a:pt x="3500" y="1111"/>
                    <a:pt x="3581" y="1249"/>
                  </a:cubicBezTo>
                  <a:cubicBezTo>
                    <a:pt x="3632" y="1166"/>
                    <a:pt x="3658" y="1071"/>
                    <a:pt x="3659" y="973"/>
                  </a:cubicBezTo>
                  <a:cubicBezTo>
                    <a:pt x="3659" y="734"/>
                    <a:pt x="3484" y="501"/>
                    <a:pt x="3165" y="316"/>
                  </a:cubicBezTo>
                  <a:cubicBezTo>
                    <a:pt x="2811" y="112"/>
                    <a:pt x="2337" y="0"/>
                    <a:pt x="183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1734598" y="2295966"/>
              <a:ext cx="452742" cy="212012"/>
            </a:xfrm>
            <a:custGeom>
              <a:rect b="b" l="l" r="r" t="t"/>
              <a:pathLst>
                <a:path extrusionOk="0" h="1698" w="3626">
                  <a:moveTo>
                    <a:pt x="1813" y="1"/>
                  </a:moveTo>
                  <a:cubicBezTo>
                    <a:pt x="1307" y="1"/>
                    <a:pt x="833" y="112"/>
                    <a:pt x="479" y="317"/>
                  </a:cubicBezTo>
                  <a:cubicBezTo>
                    <a:pt x="217" y="469"/>
                    <a:pt x="50" y="655"/>
                    <a:pt x="0" y="849"/>
                  </a:cubicBezTo>
                  <a:cubicBezTo>
                    <a:pt x="50" y="1043"/>
                    <a:pt x="215" y="1229"/>
                    <a:pt x="479" y="1381"/>
                  </a:cubicBezTo>
                  <a:cubicBezTo>
                    <a:pt x="833" y="1586"/>
                    <a:pt x="1306" y="1697"/>
                    <a:pt x="1813" y="1697"/>
                  </a:cubicBezTo>
                  <a:cubicBezTo>
                    <a:pt x="2321" y="1697"/>
                    <a:pt x="2795" y="1586"/>
                    <a:pt x="3147" y="1381"/>
                  </a:cubicBezTo>
                  <a:cubicBezTo>
                    <a:pt x="3411" y="1230"/>
                    <a:pt x="3576" y="1043"/>
                    <a:pt x="3626" y="849"/>
                  </a:cubicBezTo>
                  <a:cubicBezTo>
                    <a:pt x="3576" y="655"/>
                    <a:pt x="3411" y="469"/>
                    <a:pt x="3147" y="317"/>
                  </a:cubicBezTo>
                  <a:cubicBezTo>
                    <a:pt x="2795" y="112"/>
                    <a:pt x="2321" y="1"/>
                    <a:pt x="18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1707753" y="2363765"/>
              <a:ext cx="193658" cy="233488"/>
            </a:xfrm>
            <a:custGeom>
              <a:rect b="b" l="l" r="r" t="t"/>
              <a:pathLst>
                <a:path extrusionOk="0" h="1870" w="1551">
                  <a:moveTo>
                    <a:pt x="27" y="0"/>
                  </a:moveTo>
                  <a:lnTo>
                    <a:pt x="27" y="0"/>
                  </a:lnTo>
                  <a:cubicBezTo>
                    <a:pt x="8" y="71"/>
                    <a:pt x="0" y="142"/>
                    <a:pt x="4" y="214"/>
                  </a:cubicBezTo>
                  <a:lnTo>
                    <a:pt x="4" y="214"/>
                  </a:lnTo>
                  <a:lnTo>
                    <a:pt x="4" y="181"/>
                  </a:lnTo>
                  <a:cubicBezTo>
                    <a:pt x="4" y="120"/>
                    <a:pt x="11" y="60"/>
                    <a:pt x="27" y="0"/>
                  </a:cubicBezTo>
                  <a:close/>
                  <a:moveTo>
                    <a:pt x="4" y="214"/>
                  </a:moveTo>
                  <a:lnTo>
                    <a:pt x="4" y="732"/>
                  </a:lnTo>
                  <a:cubicBezTo>
                    <a:pt x="4" y="1031"/>
                    <a:pt x="201" y="1331"/>
                    <a:pt x="597" y="1559"/>
                  </a:cubicBezTo>
                  <a:cubicBezTo>
                    <a:pt x="869" y="1717"/>
                    <a:pt x="1202" y="1820"/>
                    <a:pt x="1551" y="1869"/>
                  </a:cubicBezTo>
                  <a:lnTo>
                    <a:pt x="1551" y="1318"/>
                  </a:lnTo>
                  <a:cubicBezTo>
                    <a:pt x="1202" y="1269"/>
                    <a:pt x="869" y="1166"/>
                    <a:pt x="597" y="1008"/>
                  </a:cubicBezTo>
                  <a:cubicBezTo>
                    <a:pt x="216" y="787"/>
                    <a:pt x="18" y="501"/>
                    <a:pt x="4" y="214"/>
                  </a:cubicBezTo>
                  <a:close/>
                </a:path>
              </a:pathLst>
            </a:custGeom>
            <a:solidFill>
              <a:srgbClr val="595959">
                <a:alpha val="30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930750" y="2654314"/>
              <a:ext cx="2155333" cy="1052320"/>
            </a:xfrm>
            <a:custGeom>
              <a:rect b="b" l="l" r="r" t="t"/>
              <a:pathLst>
                <a:path extrusionOk="0" h="8428" w="17262">
                  <a:moveTo>
                    <a:pt x="8630" y="1"/>
                  </a:moveTo>
                  <a:cubicBezTo>
                    <a:pt x="6618" y="1"/>
                    <a:pt x="4607" y="412"/>
                    <a:pt x="3071" y="1234"/>
                  </a:cubicBezTo>
                  <a:cubicBezTo>
                    <a:pt x="0" y="2880"/>
                    <a:pt x="2" y="5547"/>
                    <a:pt x="3071" y="7193"/>
                  </a:cubicBezTo>
                  <a:cubicBezTo>
                    <a:pt x="4607" y="8016"/>
                    <a:pt x="6619" y="8427"/>
                    <a:pt x="8632" y="8427"/>
                  </a:cubicBezTo>
                  <a:cubicBezTo>
                    <a:pt x="10644" y="8427"/>
                    <a:pt x="12656" y="8016"/>
                    <a:pt x="14191" y="7193"/>
                  </a:cubicBezTo>
                  <a:cubicBezTo>
                    <a:pt x="17262" y="5547"/>
                    <a:pt x="17262" y="2879"/>
                    <a:pt x="14191" y="1234"/>
                  </a:cubicBezTo>
                  <a:cubicBezTo>
                    <a:pt x="12655" y="412"/>
                    <a:pt x="10643" y="1"/>
                    <a:pt x="8630" y="1"/>
                  </a:cubicBezTo>
                  <a:close/>
                </a:path>
              </a:pathLst>
            </a:cu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1096939" y="2837733"/>
              <a:ext cx="634289" cy="382196"/>
            </a:xfrm>
            <a:custGeom>
              <a:rect b="b" l="l" r="r" t="t"/>
              <a:pathLst>
                <a:path extrusionOk="0" h="3061" w="5080">
                  <a:moveTo>
                    <a:pt x="2650" y="0"/>
                  </a:moveTo>
                  <a:lnTo>
                    <a:pt x="0" y="1530"/>
                  </a:lnTo>
                  <a:lnTo>
                    <a:pt x="0" y="1658"/>
                  </a:lnTo>
                  <a:lnTo>
                    <a:pt x="2429" y="3060"/>
                  </a:lnTo>
                  <a:lnTo>
                    <a:pt x="5080" y="1530"/>
                  </a:lnTo>
                  <a:lnTo>
                    <a:pt x="5080" y="1403"/>
                  </a:lnTo>
                  <a:lnTo>
                    <a:pt x="26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1096939" y="3028768"/>
              <a:ext cx="303410" cy="191161"/>
            </a:xfrm>
            <a:custGeom>
              <a:rect b="b" l="l" r="r" t="t"/>
              <a:pathLst>
                <a:path extrusionOk="0" h="1531" w="2430">
                  <a:moveTo>
                    <a:pt x="0" y="0"/>
                  </a:moveTo>
                  <a:lnTo>
                    <a:pt x="0" y="128"/>
                  </a:lnTo>
                  <a:lnTo>
                    <a:pt x="2429" y="1530"/>
                  </a:lnTo>
                  <a:lnTo>
                    <a:pt x="2429" y="1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1400223" y="3012786"/>
              <a:ext cx="331004" cy="207143"/>
            </a:xfrm>
            <a:custGeom>
              <a:rect b="b" l="l" r="r" t="t"/>
              <a:pathLst>
                <a:path extrusionOk="0" h="1659" w="2651">
                  <a:moveTo>
                    <a:pt x="2651" y="1"/>
                  </a:moveTo>
                  <a:lnTo>
                    <a:pt x="0" y="1530"/>
                  </a:lnTo>
                  <a:lnTo>
                    <a:pt x="0" y="1658"/>
                  </a:lnTo>
                  <a:lnTo>
                    <a:pt x="2651" y="128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1687027" y="2953727"/>
              <a:ext cx="15233" cy="26970"/>
            </a:xfrm>
            <a:custGeom>
              <a:rect b="b" l="l" r="r" t="t"/>
              <a:pathLst>
                <a:path extrusionOk="0" h="216" w="122">
                  <a:moveTo>
                    <a:pt x="105" y="1"/>
                  </a:moveTo>
                  <a:lnTo>
                    <a:pt x="0" y="207"/>
                  </a:lnTo>
                  <a:lnTo>
                    <a:pt x="18" y="215"/>
                  </a:lnTo>
                  <a:lnTo>
                    <a:pt x="122" y="10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1675040" y="2951979"/>
              <a:ext cx="14983" cy="21975"/>
            </a:xfrm>
            <a:custGeom>
              <a:rect b="b" l="l" r="r" t="t"/>
              <a:pathLst>
                <a:path extrusionOk="0" h="176" w="120">
                  <a:moveTo>
                    <a:pt x="16" y="0"/>
                  </a:moveTo>
                  <a:lnTo>
                    <a:pt x="0" y="11"/>
                  </a:lnTo>
                  <a:lnTo>
                    <a:pt x="103" y="176"/>
                  </a:lnTo>
                  <a:lnTo>
                    <a:pt x="119" y="16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1687651" y="2950856"/>
              <a:ext cx="4120" cy="63429"/>
            </a:xfrm>
            <a:custGeom>
              <a:rect b="b" l="l" r="r" t="t"/>
              <a:pathLst>
                <a:path extrusionOk="0" h="508" w="33">
                  <a:moveTo>
                    <a:pt x="1" y="1"/>
                  </a:moveTo>
                  <a:lnTo>
                    <a:pt x="1" y="498"/>
                  </a:lnTo>
                  <a:cubicBezTo>
                    <a:pt x="1" y="501"/>
                    <a:pt x="4" y="504"/>
                    <a:pt x="5" y="505"/>
                  </a:cubicBezTo>
                  <a:cubicBezTo>
                    <a:pt x="9" y="507"/>
                    <a:pt x="13" y="507"/>
                    <a:pt x="17" y="507"/>
                  </a:cubicBezTo>
                  <a:cubicBezTo>
                    <a:pt x="21" y="507"/>
                    <a:pt x="25" y="507"/>
                    <a:pt x="28" y="505"/>
                  </a:cubicBezTo>
                  <a:cubicBezTo>
                    <a:pt x="31" y="504"/>
                    <a:pt x="33" y="501"/>
                    <a:pt x="33" y="498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1671169" y="2902660"/>
              <a:ext cx="67549" cy="57935"/>
            </a:xfrm>
            <a:custGeom>
              <a:rect b="b" l="l" r="r" t="t"/>
              <a:pathLst>
                <a:path extrusionOk="0" h="464" w="541">
                  <a:moveTo>
                    <a:pt x="310" y="1"/>
                  </a:moveTo>
                  <a:cubicBezTo>
                    <a:pt x="104" y="1"/>
                    <a:pt x="1" y="250"/>
                    <a:pt x="146" y="395"/>
                  </a:cubicBezTo>
                  <a:cubicBezTo>
                    <a:pt x="193" y="442"/>
                    <a:pt x="251" y="463"/>
                    <a:pt x="307" y="463"/>
                  </a:cubicBezTo>
                  <a:cubicBezTo>
                    <a:pt x="426" y="463"/>
                    <a:pt x="540" y="371"/>
                    <a:pt x="540" y="233"/>
                  </a:cubicBezTo>
                  <a:cubicBezTo>
                    <a:pt x="540" y="105"/>
                    <a:pt x="436" y="1"/>
                    <a:pt x="310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1678037" y="2902660"/>
              <a:ext cx="54189" cy="57935"/>
            </a:xfrm>
            <a:custGeom>
              <a:rect b="b" l="l" r="r" t="t"/>
              <a:pathLst>
                <a:path extrusionOk="0" h="464" w="434">
                  <a:moveTo>
                    <a:pt x="255" y="1"/>
                  </a:moveTo>
                  <a:cubicBezTo>
                    <a:pt x="120" y="1"/>
                    <a:pt x="0" y="123"/>
                    <a:pt x="29" y="274"/>
                  </a:cubicBezTo>
                  <a:cubicBezTo>
                    <a:pt x="50" y="393"/>
                    <a:pt x="153" y="463"/>
                    <a:pt x="257" y="463"/>
                  </a:cubicBezTo>
                  <a:cubicBezTo>
                    <a:pt x="321" y="463"/>
                    <a:pt x="386" y="437"/>
                    <a:pt x="433" y="379"/>
                  </a:cubicBezTo>
                  <a:lnTo>
                    <a:pt x="433" y="379"/>
                  </a:lnTo>
                  <a:cubicBezTo>
                    <a:pt x="427" y="381"/>
                    <a:pt x="421" y="382"/>
                    <a:pt x="415" y="382"/>
                  </a:cubicBezTo>
                  <a:cubicBezTo>
                    <a:pt x="352" y="382"/>
                    <a:pt x="291" y="285"/>
                    <a:pt x="327" y="174"/>
                  </a:cubicBezTo>
                  <a:cubicBezTo>
                    <a:pt x="358" y="79"/>
                    <a:pt x="390" y="43"/>
                    <a:pt x="369" y="31"/>
                  </a:cubicBezTo>
                  <a:cubicBezTo>
                    <a:pt x="332" y="10"/>
                    <a:pt x="293" y="1"/>
                    <a:pt x="25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1636958" y="2919391"/>
              <a:ext cx="47821" cy="40954"/>
            </a:xfrm>
            <a:custGeom>
              <a:rect b="b" l="l" r="r" t="t"/>
              <a:pathLst>
                <a:path extrusionOk="0" h="328" w="383">
                  <a:moveTo>
                    <a:pt x="218" y="0"/>
                  </a:moveTo>
                  <a:cubicBezTo>
                    <a:pt x="73" y="0"/>
                    <a:pt x="1" y="176"/>
                    <a:pt x="102" y="279"/>
                  </a:cubicBezTo>
                  <a:cubicBezTo>
                    <a:pt x="136" y="312"/>
                    <a:pt x="177" y="327"/>
                    <a:pt x="217" y="327"/>
                  </a:cubicBezTo>
                  <a:cubicBezTo>
                    <a:pt x="301" y="327"/>
                    <a:pt x="382" y="262"/>
                    <a:pt x="382" y="164"/>
                  </a:cubicBezTo>
                  <a:cubicBezTo>
                    <a:pt x="382" y="73"/>
                    <a:pt x="308" y="0"/>
                    <a:pt x="218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1646822" y="2919516"/>
              <a:ext cx="43077" cy="40829"/>
            </a:xfrm>
            <a:custGeom>
              <a:rect b="b" l="l" r="r" t="t"/>
              <a:pathLst>
                <a:path extrusionOk="0" h="327" w="345">
                  <a:moveTo>
                    <a:pt x="143" y="1"/>
                  </a:moveTo>
                  <a:cubicBezTo>
                    <a:pt x="142" y="1"/>
                    <a:pt x="141" y="1"/>
                    <a:pt x="141" y="1"/>
                  </a:cubicBezTo>
                  <a:cubicBezTo>
                    <a:pt x="106" y="1"/>
                    <a:pt x="73" y="11"/>
                    <a:pt x="45" y="31"/>
                  </a:cubicBezTo>
                  <a:cubicBezTo>
                    <a:pt x="41" y="130"/>
                    <a:pt x="125" y="227"/>
                    <a:pt x="102" y="259"/>
                  </a:cubicBezTo>
                  <a:cubicBezTo>
                    <a:pt x="93" y="271"/>
                    <a:pt x="80" y="276"/>
                    <a:pt x="65" y="276"/>
                  </a:cubicBezTo>
                  <a:cubicBezTo>
                    <a:pt x="41" y="276"/>
                    <a:pt x="13" y="262"/>
                    <a:pt x="0" y="244"/>
                  </a:cubicBezTo>
                  <a:lnTo>
                    <a:pt x="0" y="244"/>
                  </a:lnTo>
                  <a:cubicBezTo>
                    <a:pt x="31" y="299"/>
                    <a:pt x="87" y="327"/>
                    <a:pt x="142" y="327"/>
                  </a:cubicBezTo>
                  <a:cubicBezTo>
                    <a:pt x="197" y="327"/>
                    <a:pt x="252" y="299"/>
                    <a:pt x="283" y="244"/>
                  </a:cubicBezTo>
                  <a:cubicBezTo>
                    <a:pt x="345" y="136"/>
                    <a:pt x="266" y="1"/>
                    <a:pt x="14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1652440" y="2880685"/>
              <a:ext cx="74541" cy="74541"/>
            </a:xfrm>
            <a:custGeom>
              <a:rect b="b" l="l" r="r" t="t"/>
              <a:pathLst>
                <a:path extrusionOk="0" h="597" w="597">
                  <a:moveTo>
                    <a:pt x="299" y="0"/>
                  </a:moveTo>
                  <a:cubicBezTo>
                    <a:pt x="134" y="0"/>
                    <a:pt x="0" y="133"/>
                    <a:pt x="0" y="299"/>
                  </a:cubicBezTo>
                  <a:cubicBezTo>
                    <a:pt x="0" y="463"/>
                    <a:pt x="134" y="596"/>
                    <a:pt x="299" y="596"/>
                  </a:cubicBezTo>
                  <a:cubicBezTo>
                    <a:pt x="463" y="596"/>
                    <a:pt x="596" y="463"/>
                    <a:pt x="596" y="299"/>
                  </a:cubicBezTo>
                  <a:cubicBezTo>
                    <a:pt x="596" y="133"/>
                    <a:pt x="463" y="0"/>
                    <a:pt x="29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1645823" y="2885554"/>
              <a:ext cx="80160" cy="69672"/>
            </a:xfrm>
            <a:custGeom>
              <a:rect b="b" l="l" r="r" t="t"/>
              <a:pathLst>
                <a:path extrusionOk="0" h="558" w="642">
                  <a:moveTo>
                    <a:pt x="205" y="0"/>
                  </a:moveTo>
                  <a:cubicBezTo>
                    <a:pt x="18" y="106"/>
                    <a:pt x="1" y="369"/>
                    <a:pt x="172" y="498"/>
                  </a:cubicBezTo>
                  <a:cubicBezTo>
                    <a:pt x="227" y="539"/>
                    <a:pt x="289" y="557"/>
                    <a:pt x="351" y="557"/>
                  </a:cubicBezTo>
                  <a:cubicBezTo>
                    <a:pt x="482" y="557"/>
                    <a:pt x="608" y="470"/>
                    <a:pt x="642" y="328"/>
                  </a:cubicBezTo>
                  <a:lnTo>
                    <a:pt x="642" y="328"/>
                  </a:lnTo>
                  <a:cubicBezTo>
                    <a:pt x="585" y="387"/>
                    <a:pt x="507" y="421"/>
                    <a:pt x="424" y="421"/>
                  </a:cubicBezTo>
                  <a:cubicBezTo>
                    <a:pt x="401" y="427"/>
                    <a:pt x="379" y="430"/>
                    <a:pt x="357" y="430"/>
                  </a:cubicBezTo>
                  <a:cubicBezTo>
                    <a:pt x="146" y="430"/>
                    <a:pt x="25" y="153"/>
                    <a:pt x="20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1135645" y="2969585"/>
              <a:ext cx="15358" cy="26845"/>
            </a:xfrm>
            <a:custGeom>
              <a:rect b="b" l="l" r="r" t="t"/>
              <a:pathLst>
                <a:path extrusionOk="0" h="215" w="123">
                  <a:moveTo>
                    <a:pt x="105" y="0"/>
                  </a:moveTo>
                  <a:lnTo>
                    <a:pt x="1" y="206"/>
                  </a:lnTo>
                  <a:lnTo>
                    <a:pt x="18" y="215"/>
                  </a:lnTo>
                  <a:lnTo>
                    <a:pt x="122" y="9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1123659" y="2967712"/>
              <a:ext cx="14983" cy="21975"/>
            </a:xfrm>
            <a:custGeom>
              <a:rect b="b" l="l" r="r" t="t"/>
              <a:pathLst>
                <a:path extrusionOk="0" h="176" w="120">
                  <a:moveTo>
                    <a:pt x="17" y="1"/>
                  </a:moveTo>
                  <a:lnTo>
                    <a:pt x="1" y="11"/>
                  </a:lnTo>
                  <a:lnTo>
                    <a:pt x="104" y="176"/>
                  </a:lnTo>
                  <a:lnTo>
                    <a:pt x="120" y="166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1136394" y="2966838"/>
              <a:ext cx="4120" cy="63179"/>
            </a:xfrm>
            <a:custGeom>
              <a:rect b="b" l="l" r="r" t="t"/>
              <a:pathLst>
                <a:path extrusionOk="0" h="506" w="33">
                  <a:moveTo>
                    <a:pt x="0" y="0"/>
                  </a:moveTo>
                  <a:lnTo>
                    <a:pt x="0" y="496"/>
                  </a:lnTo>
                  <a:cubicBezTo>
                    <a:pt x="0" y="499"/>
                    <a:pt x="2" y="502"/>
                    <a:pt x="5" y="502"/>
                  </a:cubicBezTo>
                  <a:cubicBezTo>
                    <a:pt x="8" y="504"/>
                    <a:pt x="12" y="505"/>
                    <a:pt x="16" y="505"/>
                  </a:cubicBezTo>
                  <a:cubicBezTo>
                    <a:pt x="19" y="505"/>
                    <a:pt x="23" y="504"/>
                    <a:pt x="27" y="502"/>
                  </a:cubicBezTo>
                  <a:cubicBezTo>
                    <a:pt x="29" y="502"/>
                    <a:pt x="31" y="499"/>
                    <a:pt x="32" y="496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1119913" y="2918642"/>
              <a:ext cx="67424" cy="57810"/>
            </a:xfrm>
            <a:custGeom>
              <a:rect b="b" l="l" r="r" t="t"/>
              <a:pathLst>
                <a:path extrusionOk="0" h="463" w="540">
                  <a:moveTo>
                    <a:pt x="309" y="1"/>
                  </a:moveTo>
                  <a:cubicBezTo>
                    <a:pt x="103" y="1"/>
                    <a:pt x="0" y="249"/>
                    <a:pt x="145" y="394"/>
                  </a:cubicBezTo>
                  <a:cubicBezTo>
                    <a:pt x="193" y="441"/>
                    <a:pt x="251" y="462"/>
                    <a:pt x="308" y="462"/>
                  </a:cubicBezTo>
                  <a:cubicBezTo>
                    <a:pt x="426" y="462"/>
                    <a:pt x="540" y="370"/>
                    <a:pt x="540" y="231"/>
                  </a:cubicBezTo>
                  <a:cubicBezTo>
                    <a:pt x="540" y="104"/>
                    <a:pt x="435" y="1"/>
                    <a:pt x="30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1126530" y="2918517"/>
              <a:ext cx="54189" cy="57810"/>
            </a:xfrm>
            <a:custGeom>
              <a:rect b="b" l="l" r="r" t="t"/>
              <a:pathLst>
                <a:path extrusionOk="0" h="463" w="434">
                  <a:moveTo>
                    <a:pt x="256" y="0"/>
                  </a:moveTo>
                  <a:cubicBezTo>
                    <a:pt x="121" y="0"/>
                    <a:pt x="0" y="123"/>
                    <a:pt x="29" y="274"/>
                  </a:cubicBezTo>
                  <a:cubicBezTo>
                    <a:pt x="51" y="393"/>
                    <a:pt x="153" y="463"/>
                    <a:pt x="256" y="463"/>
                  </a:cubicBezTo>
                  <a:cubicBezTo>
                    <a:pt x="321" y="463"/>
                    <a:pt x="386" y="436"/>
                    <a:pt x="433" y="379"/>
                  </a:cubicBezTo>
                  <a:lnTo>
                    <a:pt x="433" y="379"/>
                  </a:lnTo>
                  <a:cubicBezTo>
                    <a:pt x="427" y="380"/>
                    <a:pt x="422" y="381"/>
                    <a:pt x="416" y="381"/>
                  </a:cubicBezTo>
                  <a:cubicBezTo>
                    <a:pt x="353" y="381"/>
                    <a:pt x="293" y="284"/>
                    <a:pt x="329" y="173"/>
                  </a:cubicBezTo>
                  <a:cubicBezTo>
                    <a:pt x="358" y="78"/>
                    <a:pt x="390" y="42"/>
                    <a:pt x="369" y="31"/>
                  </a:cubicBezTo>
                  <a:cubicBezTo>
                    <a:pt x="332" y="10"/>
                    <a:pt x="294" y="0"/>
                    <a:pt x="25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1085701" y="2935123"/>
              <a:ext cx="47697" cy="40954"/>
            </a:xfrm>
            <a:custGeom>
              <a:rect b="b" l="l" r="r" t="t"/>
              <a:pathLst>
                <a:path extrusionOk="0" h="328" w="382">
                  <a:moveTo>
                    <a:pt x="218" y="1"/>
                  </a:moveTo>
                  <a:cubicBezTo>
                    <a:pt x="73" y="1"/>
                    <a:pt x="0" y="177"/>
                    <a:pt x="102" y="279"/>
                  </a:cubicBezTo>
                  <a:cubicBezTo>
                    <a:pt x="135" y="312"/>
                    <a:pt x="176" y="327"/>
                    <a:pt x="217" y="327"/>
                  </a:cubicBezTo>
                  <a:cubicBezTo>
                    <a:pt x="301" y="327"/>
                    <a:pt x="382" y="262"/>
                    <a:pt x="382" y="164"/>
                  </a:cubicBezTo>
                  <a:cubicBezTo>
                    <a:pt x="382" y="74"/>
                    <a:pt x="308" y="1"/>
                    <a:pt x="218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1095440" y="2935248"/>
              <a:ext cx="43202" cy="40954"/>
            </a:xfrm>
            <a:custGeom>
              <a:rect b="b" l="l" r="r" t="t"/>
              <a:pathLst>
                <a:path extrusionOk="0" h="328" w="346">
                  <a:moveTo>
                    <a:pt x="143" y="1"/>
                  </a:moveTo>
                  <a:cubicBezTo>
                    <a:pt x="143" y="1"/>
                    <a:pt x="142" y="1"/>
                    <a:pt x="141" y="1"/>
                  </a:cubicBezTo>
                  <a:cubicBezTo>
                    <a:pt x="107" y="1"/>
                    <a:pt x="73" y="11"/>
                    <a:pt x="46" y="31"/>
                  </a:cubicBezTo>
                  <a:cubicBezTo>
                    <a:pt x="41" y="130"/>
                    <a:pt x="125" y="227"/>
                    <a:pt x="102" y="261"/>
                  </a:cubicBezTo>
                  <a:cubicBezTo>
                    <a:pt x="94" y="272"/>
                    <a:pt x="81" y="277"/>
                    <a:pt x="67" y="277"/>
                  </a:cubicBezTo>
                  <a:cubicBezTo>
                    <a:pt x="42" y="277"/>
                    <a:pt x="14" y="262"/>
                    <a:pt x="1" y="245"/>
                  </a:cubicBezTo>
                  <a:lnTo>
                    <a:pt x="1" y="245"/>
                  </a:lnTo>
                  <a:cubicBezTo>
                    <a:pt x="32" y="300"/>
                    <a:pt x="87" y="327"/>
                    <a:pt x="142" y="327"/>
                  </a:cubicBezTo>
                  <a:cubicBezTo>
                    <a:pt x="197" y="327"/>
                    <a:pt x="252" y="300"/>
                    <a:pt x="283" y="245"/>
                  </a:cubicBezTo>
                  <a:cubicBezTo>
                    <a:pt x="345" y="136"/>
                    <a:pt x="267" y="1"/>
                    <a:pt x="14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1101059" y="2896542"/>
              <a:ext cx="74541" cy="74417"/>
            </a:xfrm>
            <a:custGeom>
              <a:rect b="b" l="l" r="r" t="t"/>
              <a:pathLst>
                <a:path extrusionOk="0" h="596" w="597">
                  <a:moveTo>
                    <a:pt x="299" y="1"/>
                  </a:moveTo>
                  <a:cubicBezTo>
                    <a:pt x="134" y="1"/>
                    <a:pt x="1" y="134"/>
                    <a:pt x="1" y="298"/>
                  </a:cubicBezTo>
                  <a:cubicBezTo>
                    <a:pt x="1" y="463"/>
                    <a:pt x="134" y="595"/>
                    <a:pt x="299" y="595"/>
                  </a:cubicBezTo>
                  <a:cubicBezTo>
                    <a:pt x="463" y="595"/>
                    <a:pt x="597" y="463"/>
                    <a:pt x="597" y="298"/>
                  </a:cubicBezTo>
                  <a:cubicBezTo>
                    <a:pt x="597" y="134"/>
                    <a:pt x="463" y="1"/>
                    <a:pt x="29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1096564" y="2901286"/>
              <a:ext cx="78162" cy="69672"/>
            </a:xfrm>
            <a:custGeom>
              <a:rect b="b" l="l" r="r" t="t"/>
              <a:pathLst>
                <a:path extrusionOk="0" h="558" w="626">
                  <a:moveTo>
                    <a:pt x="189" y="0"/>
                  </a:moveTo>
                  <a:cubicBezTo>
                    <a:pt x="180" y="5"/>
                    <a:pt x="172" y="11"/>
                    <a:pt x="163" y="17"/>
                  </a:cubicBezTo>
                  <a:lnTo>
                    <a:pt x="163" y="17"/>
                  </a:lnTo>
                  <a:cubicBezTo>
                    <a:pt x="171" y="11"/>
                    <a:pt x="180" y="5"/>
                    <a:pt x="189" y="0"/>
                  </a:cubicBezTo>
                  <a:close/>
                  <a:moveTo>
                    <a:pt x="163" y="17"/>
                  </a:moveTo>
                  <a:cubicBezTo>
                    <a:pt x="151" y="25"/>
                    <a:pt x="140" y="34"/>
                    <a:pt x="130" y="44"/>
                  </a:cubicBezTo>
                  <a:lnTo>
                    <a:pt x="130" y="44"/>
                  </a:lnTo>
                  <a:cubicBezTo>
                    <a:pt x="140" y="34"/>
                    <a:pt x="152" y="25"/>
                    <a:pt x="163" y="17"/>
                  </a:cubicBezTo>
                  <a:close/>
                  <a:moveTo>
                    <a:pt x="130" y="44"/>
                  </a:moveTo>
                  <a:cubicBezTo>
                    <a:pt x="126" y="48"/>
                    <a:pt x="122" y="52"/>
                    <a:pt x="118" y="55"/>
                  </a:cubicBezTo>
                  <a:cubicBezTo>
                    <a:pt x="118" y="56"/>
                    <a:pt x="118" y="56"/>
                    <a:pt x="118" y="56"/>
                  </a:cubicBezTo>
                  <a:lnTo>
                    <a:pt x="118" y="56"/>
                  </a:lnTo>
                  <a:cubicBezTo>
                    <a:pt x="122" y="52"/>
                    <a:pt x="126" y="48"/>
                    <a:pt x="130" y="44"/>
                  </a:cubicBezTo>
                  <a:close/>
                  <a:moveTo>
                    <a:pt x="118" y="56"/>
                  </a:moveTo>
                  <a:lnTo>
                    <a:pt x="118" y="56"/>
                  </a:lnTo>
                  <a:cubicBezTo>
                    <a:pt x="1" y="181"/>
                    <a:pt x="10" y="389"/>
                    <a:pt x="156" y="498"/>
                  </a:cubicBezTo>
                  <a:cubicBezTo>
                    <a:pt x="210" y="539"/>
                    <a:pt x="273" y="558"/>
                    <a:pt x="334" y="558"/>
                  </a:cubicBezTo>
                  <a:cubicBezTo>
                    <a:pt x="466" y="558"/>
                    <a:pt x="592" y="471"/>
                    <a:pt x="625" y="328"/>
                  </a:cubicBezTo>
                  <a:lnTo>
                    <a:pt x="625" y="328"/>
                  </a:lnTo>
                  <a:cubicBezTo>
                    <a:pt x="569" y="388"/>
                    <a:pt x="491" y="421"/>
                    <a:pt x="408" y="421"/>
                  </a:cubicBezTo>
                  <a:cubicBezTo>
                    <a:pt x="217" y="421"/>
                    <a:pt x="75" y="243"/>
                    <a:pt x="118" y="56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1502858" y="3069972"/>
              <a:ext cx="87777" cy="50818"/>
            </a:xfrm>
            <a:custGeom>
              <a:rect b="b" l="l" r="r" t="t"/>
              <a:pathLst>
                <a:path extrusionOk="0" h="407" w="703">
                  <a:moveTo>
                    <a:pt x="370" y="1"/>
                  </a:moveTo>
                  <a:lnTo>
                    <a:pt x="0" y="215"/>
                  </a:lnTo>
                  <a:lnTo>
                    <a:pt x="332" y="407"/>
                  </a:lnTo>
                  <a:lnTo>
                    <a:pt x="702" y="19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1179596" y="2885304"/>
              <a:ext cx="220752" cy="270821"/>
            </a:xfrm>
            <a:custGeom>
              <a:rect b="b" l="l" r="r" t="t"/>
              <a:pathLst>
                <a:path extrusionOk="0" h="2169" w="1768">
                  <a:moveTo>
                    <a:pt x="1" y="1"/>
                  </a:moveTo>
                  <a:lnTo>
                    <a:pt x="1" y="1149"/>
                  </a:lnTo>
                  <a:lnTo>
                    <a:pt x="1767" y="2169"/>
                  </a:lnTo>
                  <a:lnTo>
                    <a:pt x="1767" y="10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1179596" y="2885304"/>
              <a:ext cx="220752" cy="184418"/>
            </a:xfrm>
            <a:custGeom>
              <a:rect b="b" l="l" r="r" t="t"/>
              <a:pathLst>
                <a:path extrusionOk="0" h="1477" w="1768">
                  <a:moveTo>
                    <a:pt x="1" y="1"/>
                  </a:moveTo>
                  <a:lnTo>
                    <a:pt x="1" y="456"/>
                  </a:lnTo>
                  <a:lnTo>
                    <a:pt x="1767" y="1477"/>
                  </a:lnTo>
                  <a:lnTo>
                    <a:pt x="1767" y="10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1400223" y="2837733"/>
              <a:ext cx="248347" cy="318393"/>
            </a:xfrm>
            <a:custGeom>
              <a:rect b="b" l="l" r="r" t="t"/>
              <a:pathLst>
                <a:path extrusionOk="0" h="2550" w="1989">
                  <a:moveTo>
                    <a:pt x="1326" y="0"/>
                  </a:moveTo>
                  <a:lnTo>
                    <a:pt x="0" y="1403"/>
                  </a:lnTo>
                  <a:lnTo>
                    <a:pt x="0" y="2550"/>
                  </a:lnTo>
                  <a:lnTo>
                    <a:pt x="1988" y="1403"/>
                  </a:lnTo>
                  <a:lnTo>
                    <a:pt x="1988" y="286"/>
                  </a:lnTo>
                  <a:lnTo>
                    <a:pt x="1326" y="127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1565663" y="2837733"/>
              <a:ext cx="96642" cy="39705"/>
            </a:xfrm>
            <a:custGeom>
              <a:rect b="b" l="l" r="r" t="t"/>
              <a:pathLst>
                <a:path extrusionOk="0" h="318" w="774">
                  <a:moveTo>
                    <a:pt x="1" y="0"/>
                  </a:moveTo>
                  <a:lnTo>
                    <a:pt x="1" y="127"/>
                  </a:lnTo>
                  <a:lnTo>
                    <a:pt x="773" y="318"/>
                  </a:lnTo>
                  <a:lnTo>
                    <a:pt x="773" y="1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1344910" y="2710251"/>
              <a:ext cx="317394" cy="151330"/>
            </a:xfrm>
            <a:custGeom>
              <a:rect b="b" l="l" r="r" t="t"/>
              <a:pathLst>
                <a:path extrusionOk="0" h="1212" w="2542">
                  <a:moveTo>
                    <a:pt x="1" y="1"/>
                  </a:moveTo>
                  <a:lnTo>
                    <a:pt x="1769" y="1021"/>
                  </a:lnTo>
                  <a:lnTo>
                    <a:pt x="2541" y="1211"/>
                  </a:lnTo>
                  <a:lnTo>
                    <a:pt x="775" y="1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1372629" y="2821751"/>
              <a:ext cx="193158" cy="223000"/>
            </a:xfrm>
            <a:custGeom>
              <a:rect b="b" l="l" r="r" t="t"/>
              <a:pathLst>
                <a:path extrusionOk="0" h="1786" w="1547">
                  <a:moveTo>
                    <a:pt x="1547" y="1"/>
                  </a:moveTo>
                  <a:lnTo>
                    <a:pt x="1" y="1786"/>
                  </a:lnTo>
                  <a:lnTo>
                    <a:pt x="1" y="1786"/>
                  </a:lnTo>
                  <a:lnTo>
                    <a:pt x="111" y="1722"/>
                  </a:lnTo>
                  <a:lnTo>
                    <a:pt x="1547" y="128"/>
                  </a:lnTo>
                  <a:lnTo>
                    <a:pt x="1547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1152002" y="2694269"/>
              <a:ext cx="413786" cy="350732"/>
            </a:xfrm>
            <a:custGeom>
              <a:rect b="b" l="l" r="r" t="t"/>
              <a:pathLst>
                <a:path extrusionOk="0" h="2809" w="3314">
                  <a:moveTo>
                    <a:pt x="1547" y="1"/>
                  </a:moveTo>
                  <a:lnTo>
                    <a:pt x="0" y="1786"/>
                  </a:lnTo>
                  <a:lnTo>
                    <a:pt x="1771" y="2808"/>
                  </a:lnTo>
                  <a:lnTo>
                    <a:pt x="3314" y="1022"/>
                  </a:lnTo>
                  <a:lnTo>
                    <a:pt x="1547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1275988" y="2900787"/>
              <a:ext cx="27844" cy="56312"/>
            </a:xfrm>
            <a:custGeom>
              <a:rect b="b" l="l" r="r" t="t"/>
              <a:pathLst>
                <a:path extrusionOk="0" h="451" w="223">
                  <a:moveTo>
                    <a:pt x="0" y="0"/>
                  </a:moveTo>
                  <a:lnTo>
                    <a:pt x="0" y="323"/>
                  </a:lnTo>
                  <a:lnTo>
                    <a:pt x="222" y="451"/>
                  </a:lnTo>
                  <a:lnTo>
                    <a:pt x="222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1303707" y="2900787"/>
              <a:ext cx="27844" cy="56312"/>
            </a:xfrm>
            <a:custGeom>
              <a:rect b="b" l="l" r="r" t="t"/>
              <a:pathLst>
                <a:path extrusionOk="0" h="451" w="223">
                  <a:moveTo>
                    <a:pt x="222" y="0"/>
                  </a:moveTo>
                  <a:lnTo>
                    <a:pt x="0" y="129"/>
                  </a:lnTo>
                  <a:lnTo>
                    <a:pt x="0" y="451"/>
                  </a:lnTo>
                  <a:lnTo>
                    <a:pt x="222" y="196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1273116" y="2873443"/>
              <a:ext cx="61306" cy="43576"/>
            </a:xfrm>
            <a:custGeom>
              <a:rect b="b" l="l" r="r" t="t"/>
              <a:pathLst>
                <a:path extrusionOk="0" h="349" w="491">
                  <a:moveTo>
                    <a:pt x="245" y="0"/>
                  </a:moveTo>
                  <a:lnTo>
                    <a:pt x="0" y="142"/>
                  </a:lnTo>
                  <a:lnTo>
                    <a:pt x="0" y="206"/>
                  </a:lnTo>
                  <a:lnTo>
                    <a:pt x="245" y="348"/>
                  </a:lnTo>
                  <a:lnTo>
                    <a:pt x="490" y="206"/>
                  </a:lnTo>
                  <a:lnTo>
                    <a:pt x="490" y="142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1273116" y="2891173"/>
              <a:ext cx="30716" cy="25846"/>
            </a:xfrm>
            <a:custGeom>
              <a:rect b="b" l="l" r="r" t="t"/>
              <a:pathLst>
                <a:path extrusionOk="0" h="207" w="246">
                  <a:moveTo>
                    <a:pt x="0" y="0"/>
                  </a:moveTo>
                  <a:lnTo>
                    <a:pt x="0" y="64"/>
                  </a:lnTo>
                  <a:lnTo>
                    <a:pt x="245" y="206"/>
                  </a:lnTo>
                  <a:lnTo>
                    <a:pt x="245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1303707" y="2891173"/>
              <a:ext cx="30716" cy="25846"/>
            </a:xfrm>
            <a:custGeom>
              <a:rect b="b" l="l" r="r" t="t"/>
              <a:pathLst>
                <a:path extrusionOk="0" h="207" w="246">
                  <a:moveTo>
                    <a:pt x="245" y="0"/>
                  </a:moveTo>
                  <a:lnTo>
                    <a:pt x="0" y="141"/>
                  </a:lnTo>
                  <a:lnTo>
                    <a:pt x="0" y="206"/>
                  </a:lnTo>
                  <a:lnTo>
                    <a:pt x="245" y="6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1283230" y="2879311"/>
              <a:ext cx="40829" cy="23723"/>
            </a:xfrm>
            <a:custGeom>
              <a:rect b="b" l="l" r="r" t="t"/>
              <a:pathLst>
                <a:path extrusionOk="0" h="190" w="327">
                  <a:moveTo>
                    <a:pt x="164" y="1"/>
                  </a:moveTo>
                  <a:lnTo>
                    <a:pt x="0" y="95"/>
                  </a:lnTo>
                  <a:lnTo>
                    <a:pt x="164" y="189"/>
                  </a:lnTo>
                  <a:lnTo>
                    <a:pt x="327" y="95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1283230" y="2879311"/>
              <a:ext cx="20602" cy="23723"/>
            </a:xfrm>
            <a:custGeom>
              <a:rect b="b" l="l" r="r" t="t"/>
              <a:pathLst>
                <a:path extrusionOk="0" h="190" w="165">
                  <a:moveTo>
                    <a:pt x="164" y="1"/>
                  </a:moveTo>
                  <a:lnTo>
                    <a:pt x="0" y="95"/>
                  </a:lnTo>
                  <a:lnTo>
                    <a:pt x="164" y="189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1303707" y="2879311"/>
              <a:ext cx="20352" cy="23723"/>
            </a:xfrm>
            <a:custGeom>
              <a:rect b="b" l="l" r="r" t="t"/>
              <a:pathLst>
                <a:path extrusionOk="0" h="190" w="163">
                  <a:moveTo>
                    <a:pt x="0" y="1"/>
                  </a:moveTo>
                  <a:lnTo>
                    <a:pt x="0" y="189"/>
                  </a:lnTo>
                  <a:lnTo>
                    <a:pt x="163" y="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1418078" y="3014409"/>
              <a:ext cx="62305" cy="83656"/>
            </a:xfrm>
            <a:custGeom>
              <a:rect b="b" l="l" r="r" t="t"/>
              <a:pathLst>
                <a:path extrusionOk="0" h="670" w="499">
                  <a:moveTo>
                    <a:pt x="498" y="1"/>
                  </a:moveTo>
                  <a:lnTo>
                    <a:pt x="1" y="286"/>
                  </a:lnTo>
                  <a:lnTo>
                    <a:pt x="1" y="669"/>
                  </a:lnTo>
                  <a:lnTo>
                    <a:pt x="498" y="382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1418078" y="3015908"/>
              <a:ext cx="59308" cy="79036"/>
            </a:xfrm>
            <a:custGeom>
              <a:rect b="b" l="l" r="r" t="t"/>
              <a:pathLst>
                <a:path extrusionOk="0" h="633" w="475">
                  <a:moveTo>
                    <a:pt x="475" y="0"/>
                  </a:moveTo>
                  <a:lnTo>
                    <a:pt x="1" y="274"/>
                  </a:lnTo>
                  <a:lnTo>
                    <a:pt x="1" y="632"/>
                  </a:lnTo>
                  <a:lnTo>
                    <a:pt x="475" y="358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1418078" y="3060607"/>
              <a:ext cx="62305" cy="37458"/>
            </a:xfrm>
            <a:custGeom>
              <a:rect b="b" l="l" r="r" t="t"/>
              <a:pathLst>
                <a:path extrusionOk="0" h="300" w="499">
                  <a:moveTo>
                    <a:pt x="475" y="0"/>
                  </a:moveTo>
                  <a:lnTo>
                    <a:pt x="1" y="274"/>
                  </a:lnTo>
                  <a:lnTo>
                    <a:pt x="1" y="299"/>
                  </a:lnTo>
                  <a:lnTo>
                    <a:pt x="498" y="12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1418078" y="3035011"/>
              <a:ext cx="62305" cy="39081"/>
            </a:xfrm>
            <a:custGeom>
              <a:rect b="b" l="l" r="r" t="t"/>
              <a:pathLst>
                <a:path extrusionOk="0" h="313" w="499">
                  <a:moveTo>
                    <a:pt x="498" y="1"/>
                  </a:moveTo>
                  <a:lnTo>
                    <a:pt x="1" y="288"/>
                  </a:lnTo>
                  <a:lnTo>
                    <a:pt x="1" y="313"/>
                  </a:lnTo>
                  <a:lnTo>
                    <a:pt x="498" y="27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1569783" y="2926758"/>
              <a:ext cx="62055" cy="83781"/>
            </a:xfrm>
            <a:custGeom>
              <a:rect b="b" l="l" r="r" t="t"/>
              <a:pathLst>
                <a:path extrusionOk="0" h="671" w="497">
                  <a:moveTo>
                    <a:pt x="497" y="1"/>
                  </a:moveTo>
                  <a:lnTo>
                    <a:pt x="1" y="288"/>
                  </a:lnTo>
                  <a:lnTo>
                    <a:pt x="1" y="671"/>
                  </a:lnTo>
                  <a:lnTo>
                    <a:pt x="497" y="384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1569783" y="2928381"/>
              <a:ext cx="59433" cy="78912"/>
            </a:xfrm>
            <a:custGeom>
              <a:rect b="b" l="l" r="r" t="t"/>
              <a:pathLst>
                <a:path extrusionOk="0" h="632" w="476">
                  <a:moveTo>
                    <a:pt x="475" y="1"/>
                  </a:moveTo>
                  <a:lnTo>
                    <a:pt x="1" y="275"/>
                  </a:lnTo>
                  <a:lnTo>
                    <a:pt x="1" y="632"/>
                  </a:lnTo>
                  <a:lnTo>
                    <a:pt x="475" y="358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1569783" y="2972956"/>
              <a:ext cx="62055" cy="37583"/>
            </a:xfrm>
            <a:custGeom>
              <a:rect b="b" l="l" r="r" t="t"/>
              <a:pathLst>
                <a:path extrusionOk="0" h="301" w="497">
                  <a:moveTo>
                    <a:pt x="475" y="1"/>
                  </a:moveTo>
                  <a:lnTo>
                    <a:pt x="1" y="275"/>
                  </a:lnTo>
                  <a:lnTo>
                    <a:pt x="1" y="301"/>
                  </a:lnTo>
                  <a:lnTo>
                    <a:pt x="497" y="1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1569783" y="2947485"/>
              <a:ext cx="62055" cy="39206"/>
            </a:xfrm>
            <a:custGeom>
              <a:rect b="b" l="l" r="r" t="t"/>
              <a:pathLst>
                <a:path extrusionOk="0" h="314" w="497">
                  <a:moveTo>
                    <a:pt x="497" y="0"/>
                  </a:moveTo>
                  <a:lnTo>
                    <a:pt x="1" y="287"/>
                  </a:lnTo>
                  <a:lnTo>
                    <a:pt x="1" y="313"/>
                  </a:lnTo>
                  <a:lnTo>
                    <a:pt x="497" y="26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1502858" y="2974579"/>
              <a:ext cx="46323" cy="122363"/>
            </a:xfrm>
            <a:custGeom>
              <a:rect b="b" l="l" r="r" t="t"/>
              <a:pathLst>
                <a:path extrusionOk="0" h="980" w="371">
                  <a:moveTo>
                    <a:pt x="370" y="1"/>
                  </a:moveTo>
                  <a:lnTo>
                    <a:pt x="0" y="214"/>
                  </a:lnTo>
                  <a:lnTo>
                    <a:pt x="0" y="979"/>
                  </a:lnTo>
                  <a:lnTo>
                    <a:pt x="370" y="76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1502858" y="2975453"/>
              <a:ext cx="44700" cy="119366"/>
            </a:xfrm>
            <a:custGeom>
              <a:rect b="b" l="l" r="r" t="t"/>
              <a:pathLst>
                <a:path extrusionOk="0" h="956" w="358">
                  <a:moveTo>
                    <a:pt x="357" y="1"/>
                  </a:moveTo>
                  <a:lnTo>
                    <a:pt x="0" y="207"/>
                  </a:lnTo>
                  <a:lnTo>
                    <a:pt x="0" y="955"/>
                  </a:lnTo>
                  <a:lnTo>
                    <a:pt x="357" y="749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1547433" y="2974579"/>
              <a:ext cx="1748" cy="95518"/>
            </a:xfrm>
            <a:custGeom>
              <a:rect b="b" l="l" r="r" t="t"/>
              <a:pathLst>
                <a:path extrusionOk="0" h="765" w="14">
                  <a:moveTo>
                    <a:pt x="13" y="1"/>
                  </a:moveTo>
                  <a:lnTo>
                    <a:pt x="0" y="8"/>
                  </a:lnTo>
                  <a:lnTo>
                    <a:pt x="0" y="756"/>
                  </a:lnTo>
                  <a:lnTo>
                    <a:pt x="13" y="76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1317441" y="3012786"/>
              <a:ext cx="32588" cy="66550"/>
            </a:xfrm>
            <a:custGeom>
              <a:rect b="b" l="l" r="r" t="t"/>
              <a:pathLst>
                <a:path extrusionOk="0" h="533" w="261">
                  <a:moveTo>
                    <a:pt x="1" y="1"/>
                  </a:moveTo>
                  <a:lnTo>
                    <a:pt x="1" y="382"/>
                  </a:lnTo>
                  <a:lnTo>
                    <a:pt x="260" y="533"/>
                  </a:lnTo>
                  <a:lnTo>
                    <a:pt x="260" y="1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1320188" y="3014409"/>
              <a:ext cx="29842" cy="61681"/>
            </a:xfrm>
            <a:custGeom>
              <a:rect b="b" l="l" r="r" t="t"/>
              <a:pathLst>
                <a:path extrusionOk="0" h="494" w="239">
                  <a:moveTo>
                    <a:pt x="0" y="1"/>
                  </a:moveTo>
                  <a:lnTo>
                    <a:pt x="0" y="357"/>
                  </a:lnTo>
                  <a:lnTo>
                    <a:pt x="238" y="494"/>
                  </a:lnTo>
                  <a:lnTo>
                    <a:pt x="238" y="1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1317441" y="3058984"/>
              <a:ext cx="32588" cy="20352"/>
            </a:xfrm>
            <a:custGeom>
              <a:rect b="b" l="l" r="r" t="t"/>
              <a:pathLst>
                <a:path extrusionOk="0" h="163" w="261">
                  <a:moveTo>
                    <a:pt x="22" y="0"/>
                  </a:moveTo>
                  <a:lnTo>
                    <a:pt x="1" y="12"/>
                  </a:lnTo>
                  <a:lnTo>
                    <a:pt x="260" y="163"/>
                  </a:lnTo>
                  <a:lnTo>
                    <a:pt x="260" y="13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1317441" y="3033388"/>
              <a:ext cx="32588" cy="21851"/>
            </a:xfrm>
            <a:custGeom>
              <a:rect b="b" l="l" r="r" t="t"/>
              <a:pathLst>
                <a:path extrusionOk="0" h="175" w="261">
                  <a:moveTo>
                    <a:pt x="1" y="1"/>
                  </a:moveTo>
                  <a:lnTo>
                    <a:pt x="1" y="26"/>
                  </a:lnTo>
                  <a:lnTo>
                    <a:pt x="260" y="175"/>
                  </a:lnTo>
                  <a:lnTo>
                    <a:pt x="260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1320188" y="3014409"/>
              <a:ext cx="29842" cy="26345"/>
            </a:xfrm>
            <a:custGeom>
              <a:rect b="b" l="l" r="r" t="t"/>
              <a:pathLst>
                <a:path extrusionOk="0" h="211" w="239">
                  <a:moveTo>
                    <a:pt x="0" y="1"/>
                  </a:moveTo>
                  <a:lnTo>
                    <a:pt x="0" y="75"/>
                  </a:lnTo>
                  <a:lnTo>
                    <a:pt x="238" y="211"/>
                  </a:lnTo>
                  <a:lnTo>
                    <a:pt x="238" y="1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1220924" y="2956974"/>
              <a:ext cx="32588" cy="66675"/>
            </a:xfrm>
            <a:custGeom>
              <a:rect b="b" l="l" r="r" t="t"/>
              <a:pathLst>
                <a:path extrusionOk="0" h="534" w="261">
                  <a:moveTo>
                    <a:pt x="1" y="1"/>
                  </a:moveTo>
                  <a:lnTo>
                    <a:pt x="1" y="384"/>
                  </a:lnTo>
                  <a:lnTo>
                    <a:pt x="260" y="533"/>
                  </a:lnTo>
                  <a:lnTo>
                    <a:pt x="260" y="1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1223671" y="2958722"/>
              <a:ext cx="29842" cy="61681"/>
            </a:xfrm>
            <a:custGeom>
              <a:rect b="b" l="l" r="r" t="t"/>
              <a:pathLst>
                <a:path extrusionOk="0" h="494" w="239">
                  <a:moveTo>
                    <a:pt x="0" y="0"/>
                  </a:moveTo>
                  <a:lnTo>
                    <a:pt x="0" y="357"/>
                  </a:lnTo>
                  <a:lnTo>
                    <a:pt x="238" y="493"/>
                  </a:lnTo>
                  <a:lnTo>
                    <a:pt x="238" y="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1220924" y="3003172"/>
              <a:ext cx="32588" cy="20477"/>
            </a:xfrm>
            <a:custGeom>
              <a:rect b="b" l="l" r="r" t="t"/>
              <a:pathLst>
                <a:path extrusionOk="0" h="164" w="261">
                  <a:moveTo>
                    <a:pt x="22" y="1"/>
                  </a:moveTo>
                  <a:lnTo>
                    <a:pt x="1" y="14"/>
                  </a:lnTo>
                  <a:lnTo>
                    <a:pt x="260" y="163"/>
                  </a:lnTo>
                  <a:lnTo>
                    <a:pt x="260" y="137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1220924" y="2977701"/>
              <a:ext cx="32588" cy="21851"/>
            </a:xfrm>
            <a:custGeom>
              <a:rect b="b" l="l" r="r" t="t"/>
              <a:pathLst>
                <a:path extrusionOk="0" h="175" w="261">
                  <a:moveTo>
                    <a:pt x="1" y="0"/>
                  </a:moveTo>
                  <a:lnTo>
                    <a:pt x="1" y="26"/>
                  </a:lnTo>
                  <a:lnTo>
                    <a:pt x="260" y="174"/>
                  </a:lnTo>
                  <a:lnTo>
                    <a:pt x="260" y="1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1223671" y="2958722"/>
              <a:ext cx="29842" cy="25971"/>
            </a:xfrm>
            <a:custGeom>
              <a:rect b="b" l="l" r="r" t="t"/>
              <a:pathLst>
                <a:path extrusionOk="0" h="208" w="239">
                  <a:moveTo>
                    <a:pt x="0" y="0"/>
                  </a:moveTo>
                  <a:lnTo>
                    <a:pt x="0" y="71"/>
                  </a:lnTo>
                  <a:lnTo>
                    <a:pt x="238" y="207"/>
                  </a:lnTo>
                  <a:lnTo>
                    <a:pt x="238" y="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2244401" y="2823748"/>
              <a:ext cx="661883" cy="398054"/>
            </a:xfrm>
            <a:custGeom>
              <a:rect b="b" l="l" r="r" t="t"/>
              <a:pathLst>
                <a:path extrusionOk="0" h="3188" w="5301">
                  <a:moveTo>
                    <a:pt x="2652" y="1"/>
                  </a:moveTo>
                  <a:lnTo>
                    <a:pt x="1" y="1531"/>
                  </a:lnTo>
                  <a:lnTo>
                    <a:pt x="1" y="1658"/>
                  </a:lnTo>
                  <a:lnTo>
                    <a:pt x="2652" y="3188"/>
                  </a:lnTo>
                  <a:lnTo>
                    <a:pt x="5301" y="1658"/>
                  </a:lnTo>
                  <a:lnTo>
                    <a:pt x="5301" y="1531"/>
                  </a:lnTo>
                  <a:lnTo>
                    <a:pt x="26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2244401" y="3014784"/>
              <a:ext cx="331129" cy="207018"/>
            </a:xfrm>
            <a:custGeom>
              <a:rect b="b" l="l" r="r" t="t"/>
              <a:pathLst>
                <a:path extrusionOk="0" h="1658" w="2652">
                  <a:moveTo>
                    <a:pt x="1" y="1"/>
                  </a:moveTo>
                  <a:lnTo>
                    <a:pt x="1" y="128"/>
                  </a:lnTo>
                  <a:lnTo>
                    <a:pt x="2652" y="1658"/>
                  </a:lnTo>
                  <a:lnTo>
                    <a:pt x="2652" y="15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2575405" y="3014784"/>
              <a:ext cx="330879" cy="207018"/>
            </a:xfrm>
            <a:custGeom>
              <a:rect b="b" l="l" r="r" t="t"/>
              <a:pathLst>
                <a:path extrusionOk="0" h="1658" w="2650">
                  <a:moveTo>
                    <a:pt x="2650" y="1"/>
                  </a:moveTo>
                  <a:lnTo>
                    <a:pt x="1" y="1530"/>
                  </a:lnTo>
                  <a:lnTo>
                    <a:pt x="1" y="1658"/>
                  </a:lnTo>
                  <a:lnTo>
                    <a:pt x="2650" y="128"/>
                  </a:lnTo>
                  <a:lnTo>
                    <a:pt x="265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2863082" y="2956100"/>
              <a:ext cx="15358" cy="27095"/>
            </a:xfrm>
            <a:custGeom>
              <a:rect b="b" l="l" r="r" t="t"/>
              <a:pathLst>
                <a:path extrusionOk="0" h="217" w="123">
                  <a:moveTo>
                    <a:pt x="105" y="1"/>
                  </a:moveTo>
                  <a:lnTo>
                    <a:pt x="1" y="208"/>
                  </a:lnTo>
                  <a:lnTo>
                    <a:pt x="18" y="217"/>
                  </a:lnTo>
                  <a:lnTo>
                    <a:pt x="123" y="9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2851221" y="2954102"/>
              <a:ext cx="14858" cy="22100"/>
            </a:xfrm>
            <a:custGeom>
              <a:rect b="b" l="l" r="r" t="t"/>
              <a:pathLst>
                <a:path extrusionOk="0" h="177" w="119">
                  <a:moveTo>
                    <a:pt x="16" y="1"/>
                  </a:moveTo>
                  <a:lnTo>
                    <a:pt x="0" y="11"/>
                  </a:lnTo>
                  <a:lnTo>
                    <a:pt x="103" y="176"/>
                  </a:lnTo>
                  <a:lnTo>
                    <a:pt x="119" y="16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2863831" y="2953353"/>
              <a:ext cx="4120" cy="63429"/>
            </a:xfrm>
            <a:custGeom>
              <a:rect b="b" l="l" r="r" t="t"/>
              <a:pathLst>
                <a:path extrusionOk="0" h="508" w="33">
                  <a:moveTo>
                    <a:pt x="1" y="1"/>
                  </a:moveTo>
                  <a:lnTo>
                    <a:pt x="1" y="498"/>
                  </a:lnTo>
                  <a:cubicBezTo>
                    <a:pt x="1" y="501"/>
                    <a:pt x="2" y="504"/>
                    <a:pt x="5" y="506"/>
                  </a:cubicBezTo>
                  <a:cubicBezTo>
                    <a:pt x="9" y="507"/>
                    <a:pt x="13" y="508"/>
                    <a:pt x="17" y="508"/>
                  </a:cubicBezTo>
                  <a:cubicBezTo>
                    <a:pt x="21" y="508"/>
                    <a:pt x="25" y="507"/>
                    <a:pt x="28" y="506"/>
                  </a:cubicBezTo>
                  <a:cubicBezTo>
                    <a:pt x="31" y="504"/>
                    <a:pt x="32" y="501"/>
                    <a:pt x="32" y="498"/>
                  </a:cubicBezTo>
                  <a:lnTo>
                    <a:pt x="3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2847350" y="2905282"/>
              <a:ext cx="67549" cy="57935"/>
            </a:xfrm>
            <a:custGeom>
              <a:rect b="b" l="l" r="r" t="t"/>
              <a:pathLst>
                <a:path extrusionOk="0" h="464" w="541">
                  <a:moveTo>
                    <a:pt x="309" y="0"/>
                  </a:moveTo>
                  <a:cubicBezTo>
                    <a:pt x="104" y="0"/>
                    <a:pt x="1" y="250"/>
                    <a:pt x="146" y="395"/>
                  </a:cubicBezTo>
                  <a:cubicBezTo>
                    <a:pt x="193" y="442"/>
                    <a:pt x="251" y="463"/>
                    <a:pt x="308" y="463"/>
                  </a:cubicBezTo>
                  <a:cubicBezTo>
                    <a:pt x="427" y="463"/>
                    <a:pt x="540" y="371"/>
                    <a:pt x="540" y="232"/>
                  </a:cubicBezTo>
                  <a:cubicBezTo>
                    <a:pt x="540" y="105"/>
                    <a:pt x="437" y="0"/>
                    <a:pt x="30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2854092" y="2905407"/>
              <a:ext cx="54189" cy="57810"/>
            </a:xfrm>
            <a:custGeom>
              <a:rect b="b" l="l" r="r" t="t"/>
              <a:pathLst>
                <a:path extrusionOk="0" h="463" w="434">
                  <a:moveTo>
                    <a:pt x="256" y="0"/>
                  </a:moveTo>
                  <a:cubicBezTo>
                    <a:pt x="120" y="0"/>
                    <a:pt x="1" y="123"/>
                    <a:pt x="28" y="273"/>
                  </a:cubicBezTo>
                  <a:cubicBezTo>
                    <a:pt x="50" y="393"/>
                    <a:pt x="152" y="462"/>
                    <a:pt x="257" y="462"/>
                  </a:cubicBezTo>
                  <a:cubicBezTo>
                    <a:pt x="321" y="462"/>
                    <a:pt x="386" y="436"/>
                    <a:pt x="434" y="378"/>
                  </a:cubicBezTo>
                  <a:lnTo>
                    <a:pt x="434" y="378"/>
                  </a:lnTo>
                  <a:cubicBezTo>
                    <a:pt x="428" y="379"/>
                    <a:pt x="422" y="380"/>
                    <a:pt x="416" y="380"/>
                  </a:cubicBezTo>
                  <a:cubicBezTo>
                    <a:pt x="354" y="380"/>
                    <a:pt x="292" y="283"/>
                    <a:pt x="328" y="173"/>
                  </a:cubicBezTo>
                  <a:cubicBezTo>
                    <a:pt x="358" y="79"/>
                    <a:pt x="389" y="43"/>
                    <a:pt x="370" y="31"/>
                  </a:cubicBezTo>
                  <a:cubicBezTo>
                    <a:pt x="333" y="10"/>
                    <a:pt x="294" y="0"/>
                    <a:pt x="25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2813138" y="2921888"/>
              <a:ext cx="47697" cy="40954"/>
            </a:xfrm>
            <a:custGeom>
              <a:rect b="b" l="l" r="r" t="t"/>
              <a:pathLst>
                <a:path extrusionOk="0" h="328" w="382">
                  <a:moveTo>
                    <a:pt x="220" y="1"/>
                  </a:moveTo>
                  <a:cubicBezTo>
                    <a:pt x="73" y="1"/>
                    <a:pt x="1" y="176"/>
                    <a:pt x="104" y="279"/>
                  </a:cubicBezTo>
                  <a:cubicBezTo>
                    <a:pt x="137" y="312"/>
                    <a:pt x="178" y="327"/>
                    <a:pt x="218" y="327"/>
                  </a:cubicBezTo>
                  <a:cubicBezTo>
                    <a:pt x="302" y="327"/>
                    <a:pt x="382" y="263"/>
                    <a:pt x="382" y="165"/>
                  </a:cubicBezTo>
                  <a:cubicBezTo>
                    <a:pt x="382" y="73"/>
                    <a:pt x="309" y="1"/>
                    <a:pt x="220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2822877" y="2922138"/>
              <a:ext cx="43451" cy="40704"/>
            </a:xfrm>
            <a:custGeom>
              <a:rect b="b" l="l" r="r" t="t"/>
              <a:pathLst>
                <a:path extrusionOk="0" h="326" w="348">
                  <a:moveTo>
                    <a:pt x="144" y="0"/>
                  </a:moveTo>
                  <a:cubicBezTo>
                    <a:pt x="143" y="0"/>
                    <a:pt x="142" y="0"/>
                    <a:pt x="142" y="0"/>
                  </a:cubicBezTo>
                  <a:cubicBezTo>
                    <a:pt x="108" y="0"/>
                    <a:pt x="75" y="10"/>
                    <a:pt x="47" y="31"/>
                  </a:cubicBezTo>
                  <a:cubicBezTo>
                    <a:pt x="43" y="129"/>
                    <a:pt x="127" y="226"/>
                    <a:pt x="102" y="258"/>
                  </a:cubicBezTo>
                  <a:cubicBezTo>
                    <a:pt x="94" y="271"/>
                    <a:pt x="80" y="276"/>
                    <a:pt x="66" y="276"/>
                  </a:cubicBezTo>
                  <a:cubicBezTo>
                    <a:pt x="41" y="276"/>
                    <a:pt x="14" y="261"/>
                    <a:pt x="1" y="244"/>
                  </a:cubicBezTo>
                  <a:lnTo>
                    <a:pt x="1" y="244"/>
                  </a:lnTo>
                  <a:cubicBezTo>
                    <a:pt x="32" y="298"/>
                    <a:pt x="88" y="326"/>
                    <a:pt x="143" y="326"/>
                  </a:cubicBezTo>
                  <a:cubicBezTo>
                    <a:pt x="198" y="326"/>
                    <a:pt x="253" y="299"/>
                    <a:pt x="284" y="244"/>
                  </a:cubicBezTo>
                  <a:cubicBezTo>
                    <a:pt x="347" y="136"/>
                    <a:pt x="269" y="0"/>
                    <a:pt x="14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2828746" y="2883182"/>
              <a:ext cx="74292" cy="74541"/>
            </a:xfrm>
            <a:custGeom>
              <a:rect b="b" l="l" r="r" t="t"/>
              <a:pathLst>
                <a:path extrusionOk="0" h="597" w="595">
                  <a:moveTo>
                    <a:pt x="298" y="0"/>
                  </a:moveTo>
                  <a:cubicBezTo>
                    <a:pt x="134" y="0"/>
                    <a:pt x="0" y="134"/>
                    <a:pt x="0" y="299"/>
                  </a:cubicBezTo>
                  <a:cubicBezTo>
                    <a:pt x="0" y="463"/>
                    <a:pt x="134" y="596"/>
                    <a:pt x="298" y="596"/>
                  </a:cubicBezTo>
                  <a:cubicBezTo>
                    <a:pt x="461" y="596"/>
                    <a:pt x="595" y="463"/>
                    <a:pt x="595" y="299"/>
                  </a:cubicBezTo>
                  <a:cubicBezTo>
                    <a:pt x="595" y="134"/>
                    <a:pt x="461" y="0"/>
                    <a:pt x="298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2822003" y="2888051"/>
              <a:ext cx="80160" cy="69672"/>
            </a:xfrm>
            <a:custGeom>
              <a:rect b="b" l="l" r="r" t="t"/>
              <a:pathLst>
                <a:path extrusionOk="0" h="558" w="642">
                  <a:moveTo>
                    <a:pt x="205" y="0"/>
                  </a:moveTo>
                  <a:cubicBezTo>
                    <a:pt x="18" y="106"/>
                    <a:pt x="1" y="369"/>
                    <a:pt x="173" y="498"/>
                  </a:cubicBezTo>
                  <a:cubicBezTo>
                    <a:pt x="228" y="539"/>
                    <a:pt x="290" y="558"/>
                    <a:pt x="351" y="558"/>
                  </a:cubicBezTo>
                  <a:cubicBezTo>
                    <a:pt x="482" y="558"/>
                    <a:pt x="608" y="471"/>
                    <a:pt x="642" y="328"/>
                  </a:cubicBezTo>
                  <a:lnTo>
                    <a:pt x="642" y="328"/>
                  </a:lnTo>
                  <a:cubicBezTo>
                    <a:pt x="585" y="388"/>
                    <a:pt x="507" y="421"/>
                    <a:pt x="425" y="421"/>
                  </a:cubicBezTo>
                  <a:cubicBezTo>
                    <a:pt x="402" y="427"/>
                    <a:pt x="380" y="430"/>
                    <a:pt x="358" y="430"/>
                  </a:cubicBezTo>
                  <a:cubicBezTo>
                    <a:pt x="147" y="430"/>
                    <a:pt x="26" y="153"/>
                    <a:pt x="20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2283233" y="2954851"/>
              <a:ext cx="15233" cy="26970"/>
            </a:xfrm>
            <a:custGeom>
              <a:rect b="b" l="l" r="r" t="t"/>
              <a:pathLst>
                <a:path extrusionOk="0" h="216" w="122">
                  <a:moveTo>
                    <a:pt x="105" y="1"/>
                  </a:moveTo>
                  <a:lnTo>
                    <a:pt x="0" y="206"/>
                  </a:lnTo>
                  <a:lnTo>
                    <a:pt x="18" y="215"/>
                  </a:lnTo>
                  <a:lnTo>
                    <a:pt x="122" y="9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2271246" y="2952729"/>
              <a:ext cx="14983" cy="21975"/>
            </a:xfrm>
            <a:custGeom>
              <a:rect b="b" l="l" r="r" t="t"/>
              <a:pathLst>
                <a:path extrusionOk="0" h="176" w="120">
                  <a:moveTo>
                    <a:pt x="16" y="0"/>
                  </a:moveTo>
                  <a:lnTo>
                    <a:pt x="0" y="10"/>
                  </a:lnTo>
                  <a:lnTo>
                    <a:pt x="103" y="176"/>
                  </a:lnTo>
                  <a:lnTo>
                    <a:pt x="119" y="16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2283857" y="2952104"/>
              <a:ext cx="4120" cy="63429"/>
            </a:xfrm>
            <a:custGeom>
              <a:rect b="b" l="l" r="r" t="t"/>
              <a:pathLst>
                <a:path extrusionOk="0" h="508" w="33">
                  <a:moveTo>
                    <a:pt x="1" y="1"/>
                  </a:moveTo>
                  <a:lnTo>
                    <a:pt x="1" y="498"/>
                  </a:lnTo>
                  <a:cubicBezTo>
                    <a:pt x="1" y="501"/>
                    <a:pt x="4" y="503"/>
                    <a:pt x="5" y="504"/>
                  </a:cubicBezTo>
                  <a:cubicBezTo>
                    <a:pt x="9" y="506"/>
                    <a:pt x="13" y="507"/>
                    <a:pt x="17" y="507"/>
                  </a:cubicBezTo>
                  <a:cubicBezTo>
                    <a:pt x="21" y="507"/>
                    <a:pt x="25" y="506"/>
                    <a:pt x="29" y="504"/>
                  </a:cubicBezTo>
                  <a:cubicBezTo>
                    <a:pt x="31" y="503"/>
                    <a:pt x="33" y="501"/>
                    <a:pt x="33" y="498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2267500" y="2904033"/>
              <a:ext cx="67424" cy="57685"/>
            </a:xfrm>
            <a:custGeom>
              <a:rect b="b" l="l" r="r" t="t"/>
              <a:pathLst>
                <a:path extrusionOk="0" h="462" w="540">
                  <a:moveTo>
                    <a:pt x="309" y="0"/>
                  </a:moveTo>
                  <a:cubicBezTo>
                    <a:pt x="103" y="0"/>
                    <a:pt x="0" y="248"/>
                    <a:pt x="145" y="393"/>
                  </a:cubicBezTo>
                  <a:cubicBezTo>
                    <a:pt x="193" y="441"/>
                    <a:pt x="251" y="462"/>
                    <a:pt x="308" y="462"/>
                  </a:cubicBezTo>
                  <a:cubicBezTo>
                    <a:pt x="426" y="462"/>
                    <a:pt x="539" y="370"/>
                    <a:pt x="539" y="231"/>
                  </a:cubicBezTo>
                  <a:cubicBezTo>
                    <a:pt x="539" y="103"/>
                    <a:pt x="437" y="0"/>
                    <a:pt x="30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2274118" y="2903908"/>
              <a:ext cx="54314" cy="57810"/>
            </a:xfrm>
            <a:custGeom>
              <a:rect b="b" l="l" r="r" t="t"/>
              <a:pathLst>
                <a:path extrusionOk="0" h="463" w="435">
                  <a:moveTo>
                    <a:pt x="257" y="0"/>
                  </a:moveTo>
                  <a:cubicBezTo>
                    <a:pt x="121" y="0"/>
                    <a:pt x="1" y="123"/>
                    <a:pt x="28" y="274"/>
                  </a:cubicBezTo>
                  <a:cubicBezTo>
                    <a:pt x="51" y="393"/>
                    <a:pt x="153" y="463"/>
                    <a:pt x="257" y="463"/>
                  </a:cubicBezTo>
                  <a:cubicBezTo>
                    <a:pt x="322" y="463"/>
                    <a:pt x="387" y="436"/>
                    <a:pt x="434" y="378"/>
                  </a:cubicBezTo>
                  <a:lnTo>
                    <a:pt x="434" y="378"/>
                  </a:lnTo>
                  <a:cubicBezTo>
                    <a:pt x="429" y="380"/>
                    <a:pt x="423" y="381"/>
                    <a:pt x="417" y="381"/>
                  </a:cubicBezTo>
                  <a:cubicBezTo>
                    <a:pt x="354" y="381"/>
                    <a:pt x="293" y="284"/>
                    <a:pt x="328" y="172"/>
                  </a:cubicBezTo>
                  <a:cubicBezTo>
                    <a:pt x="359" y="79"/>
                    <a:pt x="389" y="42"/>
                    <a:pt x="370" y="30"/>
                  </a:cubicBezTo>
                  <a:cubicBezTo>
                    <a:pt x="333" y="9"/>
                    <a:pt x="295" y="0"/>
                    <a:pt x="25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2233289" y="2920640"/>
              <a:ext cx="47697" cy="40704"/>
            </a:xfrm>
            <a:custGeom>
              <a:rect b="b" l="l" r="r" t="t"/>
              <a:pathLst>
                <a:path extrusionOk="0" h="326" w="382">
                  <a:moveTo>
                    <a:pt x="217" y="1"/>
                  </a:moveTo>
                  <a:cubicBezTo>
                    <a:pt x="73" y="1"/>
                    <a:pt x="0" y="175"/>
                    <a:pt x="103" y="277"/>
                  </a:cubicBezTo>
                  <a:cubicBezTo>
                    <a:pt x="136" y="311"/>
                    <a:pt x="177" y="326"/>
                    <a:pt x="217" y="326"/>
                  </a:cubicBezTo>
                  <a:cubicBezTo>
                    <a:pt x="301" y="326"/>
                    <a:pt x="381" y="261"/>
                    <a:pt x="381" y="163"/>
                  </a:cubicBezTo>
                  <a:cubicBezTo>
                    <a:pt x="381" y="73"/>
                    <a:pt x="309" y="1"/>
                    <a:pt x="219" y="1"/>
                  </a:cubicBezTo>
                  <a:cubicBezTo>
                    <a:pt x="218" y="1"/>
                    <a:pt x="218" y="1"/>
                    <a:pt x="217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2243028" y="2920640"/>
              <a:ext cx="43326" cy="40829"/>
            </a:xfrm>
            <a:custGeom>
              <a:rect b="b" l="l" r="r" t="t"/>
              <a:pathLst>
                <a:path extrusionOk="0" h="327" w="347">
                  <a:moveTo>
                    <a:pt x="143" y="0"/>
                  </a:moveTo>
                  <a:cubicBezTo>
                    <a:pt x="142" y="0"/>
                    <a:pt x="142" y="1"/>
                    <a:pt x="141" y="1"/>
                  </a:cubicBezTo>
                  <a:cubicBezTo>
                    <a:pt x="108" y="1"/>
                    <a:pt x="74" y="11"/>
                    <a:pt x="47" y="31"/>
                  </a:cubicBezTo>
                  <a:cubicBezTo>
                    <a:pt x="42" y="130"/>
                    <a:pt x="126" y="227"/>
                    <a:pt x="103" y="260"/>
                  </a:cubicBezTo>
                  <a:cubicBezTo>
                    <a:pt x="94" y="272"/>
                    <a:pt x="81" y="276"/>
                    <a:pt x="67" y="276"/>
                  </a:cubicBezTo>
                  <a:cubicBezTo>
                    <a:pt x="42" y="276"/>
                    <a:pt x="13" y="262"/>
                    <a:pt x="0" y="244"/>
                  </a:cubicBezTo>
                  <a:lnTo>
                    <a:pt x="0" y="244"/>
                  </a:lnTo>
                  <a:cubicBezTo>
                    <a:pt x="32" y="299"/>
                    <a:pt x="87" y="327"/>
                    <a:pt x="142" y="327"/>
                  </a:cubicBezTo>
                  <a:cubicBezTo>
                    <a:pt x="197" y="327"/>
                    <a:pt x="252" y="300"/>
                    <a:pt x="283" y="246"/>
                  </a:cubicBezTo>
                  <a:cubicBezTo>
                    <a:pt x="347" y="136"/>
                    <a:pt x="268" y="0"/>
                    <a:pt x="14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2248771" y="2881933"/>
              <a:ext cx="74541" cy="74541"/>
            </a:xfrm>
            <a:custGeom>
              <a:rect b="b" l="l" r="r" t="t"/>
              <a:pathLst>
                <a:path extrusionOk="0" h="597" w="597">
                  <a:moveTo>
                    <a:pt x="298" y="0"/>
                  </a:moveTo>
                  <a:cubicBezTo>
                    <a:pt x="134" y="0"/>
                    <a:pt x="1" y="134"/>
                    <a:pt x="1" y="297"/>
                  </a:cubicBezTo>
                  <a:cubicBezTo>
                    <a:pt x="1" y="463"/>
                    <a:pt x="134" y="596"/>
                    <a:pt x="298" y="596"/>
                  </a:cubicBezTo>
                  <a:cubicBezTo>
                    <a:pt x="463" y="596"/>
                    <a:pt x="597" y="463"/>
                    <a:pt x="597" y="297"/>
                  </a:cubicBezTo>
                  <a:cubicBezTo>
                    <a:pt x="597" y="134"/>
                    <a:pt x="463" y="0"/>
                    <a:pt x="298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2242154" y="2886803"/>
              <a:ext cx="80035" cy="69672"/>
            </a:xfrm>
            <a:custGeom>
              <a:rect b="b" l="l" r="r" t="t"/>
              <a:pathLst>
                <a:path extrusionOk="0" h="558" w="641">
                  <a:moveTo>
                    <a:pt x="204" y="0"/>
                  </a:moveTo>
                  <a:cubicBezTo>
                    <a:pt x="17" y="105"/>
                    <a:pt x="0" y="369"/>
                    <a:pt x="173" y="498"/>
                  </a:cubicBezTo>
                  <a:cubicBezTo>
                    <a:pt x="227" y="539"/>
                    <a:pt x="288" y="557"/>
                    <a:pt x="349" y="557"/>
                  </a:cubicBezTo>
                  <a:cubicBezTo>
                    <a:pt x="481" y="557"/>
                    <a:pt x="607" y="469"/>
                    <a:pt x="641" y="327"/>
                  </a:cubicBezTo>
                  <a:lnTo>
                    <a:pt x="641" y="327"/>
                  </a:lnTo>
                  <a:cubicBezTo>
                    <a:pt x="584" y="386"/>
                    <a:pt x="506" y="419"/>
                    <a:pt x="425" y="419"/>
                  </a:cubicBezTo>
                  <a:cubicBezTo>
                    <a:pt x="402" y="426"/>
                    <a:pt x="379" y="428"/>
                    <a:pt x="358" y="428"/>
                  </a:cubicBezTo>
                  <a:cubicBezTo>
                    <a:pt x="146" y="428"/>
                    <a:pt x="26" y="152"/>
                    <a:pt x="20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2642080" y="2740717"/>
              <a:ext cx="27844" cy="48196"/>
            </a:xfrm>
            <a:custGeom>
              <a:rect b="b" l="l" r="r" t="t"/>
              <a:pathLst>
                <a:path extrusionOk="0" h="386" w="223">
                  <a:moveTo>
                    <a:pt x="0" y="0"/>
                  </a:moveTo>
                  <a:lnTo>
                    <a:pt x="0" y="257"/>
                  </a:lnTo>
                  <a:lnTo>
                    <a:pt x="222" y="386"/>
                  </a:lnTo>
                  <a:lnTo>
                    <a:pt x="222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2669799" y="2740717"/>
              <a:ext cx="27969" cy="64178"/>
            </a:xfrm>
            <a:custGeom>
              <a:rect b="b" l="l" r="r" t="t"/>
              <a:pathLst>
                <a:path extrusionOk="0" h="514" w="224">
                  <a:moveTo>
                    <a:pt x="223" y="0"/>
                  </a:moveTo>
                  <a:lnTo>
                    <a:pt x="0" y="129"/>
                  </a:lnTo>
                  <a:lnTo>
                    <a:pt x="0" y="386"/>
                  </a:lnTo>
                  <a:lnTo>
                    <a:pt x="223" y="51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2639208" y="2713372"/>
              <a:ext cx="61306" cy="43576"/>
            </a:xfrm>
            <a:custGeom>
              <a:rect b="b" l="l" r="r" t="t"/>
              <a:pathLst>
                <a:path extrusionOk="0" h="349" w="491">
                  <a:moveTo>
                    <a:pt x="245" y="0"/>
                  </a:moveTo>
                  <a:lnTo>
                    <a:pt x="0" y="142"/>
                  </a:lnTo>
                  <a:lnTo>
                    <a:pt x="0" y="206"/>
                  </a:lnTo>
                  <a:lnTo>
                    <a:pt x="245" y="348"/>
                  </a:lnTo>
                  <a:lnTo>
                    <a:pt x="490" y="206"/>
                  </a:lnTo>
                  <a:lnTo>
                    <a:pt x="490" y="142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2639208" y="2731103"/>
              <a:ext cx="30716" cy="25846"/>
            </a:xfrm>
            <a:custGeom>
              <a:rect b="b" l="l" r="r" t="t"/>
              <a:pathLst>
                <a:path extrusionOk="0" h="207" w="246">
                  <a:moveTo>
                    <a:pt x="0" y="0"/>
                  </a:moveTo>
                  <a:lnTo>
                    <a:pt x="0" y="64"/>
                  </a:lnTo>
                  <a:lnTo>
                    <a:pt x="245" y="206"/>
                  </a:lnTo>
                  <a:lnTo>
                    <a:pt x="245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2669799" y="2731103"/>
              <a:ext cx="30716" cy="25846"/>
            </a:xfrm>
            <a:custGeom>
              <a:rect b="b" l="l" r="r" t="t"/>
              <a:pathLst>
                <a:path extrusionOk="0" h="207" w="246">
                  <a:moveTo>
                    <a:pt x="245" y="0"/>
                  </a:moveTo>
                  <a:lnTo>
                    <a:pt x="0" y="141"/>
                  </a:lnTo>
                  <a:lnTo>
                    <a:pt x="0" y="206"/>
                  </a:lnTo>
                  <a:lnTo>
                    <a:pt x="245" y="6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2649447" y="2719366"/>
              <a:ext cx="40829" cy="23599"/>
            </a:xfrm>
            <a:custGeom>
              <a:rect b="b" l="l" r="r" t="t"/>
              <a:pathLst>
                <a:path extrusionOk="0" h="189" w="327">
                  <a:moveTo>
                    <a:pt x="163" y="0"/>
                  </a:moveTo>
                  <a:lnTo>
                    <a:pt x="1" y="94"/>
                  </a:lnTo>
                  <a:lnTo>
                    <a:pt x="163" y="189"/>
                  </a:lnTo>
                  <a:lnTo>
                    <a:pt x="327" y="94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2649447" y="2719366"/>
              <a:ext cx="20477" cy="23599"/>
            </a:xfrm>
            <a:custGeom>
              <a:rect b="b" l="l" r="r" t="t"/>
              <a:pathLst>
                <a:path extrusionOk="0" h="189" w="164">
                  <a:moveTo>
                    <a:pt x="163" y="0"/>
                  </a:moveTo>
                  <a:lnTo>
                    <a:pt x="1" y="94"/>
                  </a:lnTo>
                  <a:lnTo>
                    <a:pt x="163" y="189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2669799" y="2719366"/>
              <a:ext cx="20477" cy="23599"/>
            </a:xfrm>
            <a:custGeom>
              <a:rect b="b" l="l" r="r" t="t"/>
              <a:pathLst>
                <a:path extrusionOk="0" h="189" w="164">
                  <a:moveTo>
                    <a:pt x="0" y="0"/>
                  </a:moveTo>
                  <a:lnTo>
                    <a:pt x="0" y="189"/>
                  </a:lnTo>
                  <a:lnTo>
                    <a:pt x="164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2575405" y="2919141"/>
              <a:ext cx="82657" cy="191161"/>
            </a:xfrm>
            <a:custGeom>
              <a:rect b="b" l="l" r="r" t="t"/>
              <a:pathLst>
                <a:path extrusionOk="0" h="1531" w="662">
                  <a:moveTo>
                    <a:pt x="1" y="1"/>
                  </a:moveTo>
                  <a:lnTo>
                    <a:pt x="1" y="1149"/>
                  </a:lnTo>
                  <a:lnTo>
                    <a:pt x="662" y="1531"/>
                  </a:lnTo>
                  <a:lnTo>
                    <a:pt x="662" y="3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2575405" y="2919141"/>
              <a:ext cx="82657" cy="105007"/>
            </a:xfrm>
            <a:custGeom>
              <a:rect b="b" l="l" r="r" t="t"/>
              <a:pathLst>
                <a:path extrusionOk="0" h="841" w="662">
                  <a:moveTo>
                    <a:pt x="1" y="1"/>
                  </a:moveTo>
                  <a:lnTo>
                    <a:pt x="1" y="459"/>
                  </a:lnTo>
                  <a:lnTo>
                    <a:pt x="662" y="840"/>
                  </a:lnTo>
                  <a:lnTo>
                    <a:pt x="662" y="3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2657937" y="2823748"/>
              <a:ext cx="165689" cy="286554"/>
            </a:xfrm>
            <a:custGeom>
              <a:rect b="b" l="l" r="r" t="t"/>
              <a:pathLst>
                <a:path extrusionOk="0" h="2295" w="1327">
                  <a:moveTo>
                    <a:pt x="664" y="1"/>
                  </a:moveTo>
                  <a:lnTo>
                    <a:pt x="1" y="1148"/>
                  </a:lnTo>
                  <a:lnTo>
                    <a:pt x="1" y="2295"/>
                  </a:lnTo>
                  <a:lnTo>
                    <a:pt x="1326" y="1531"/>
                  </a:lnTo>
                  <a:lnTo>
                    <a:pt x="1326" y="384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2630468" y="2807891"/>
              <a:ext cx="110376" cy="191036"/>
            </a:xfrm>
            <a:custGeom>
              <a:rect b="b" l="l" r="r" t="t"/>
              <a:pathLst>
                <a:path extrusionOk="0" h="1530" w="884">
                  <a:moveTo>
                    <a:pt x="884" y="0"/>
                  </a:moveTo>
                  <a:lnTo>
                    <a:pt x="0" y="1530"/>
                  </a:lnTo>
                  <a:lnTo>
                    <a:pt x="112" y="1466"/>
                  </a:lnTo>
                  <a:lnTo>
                    <a:pt x="884" y="128"/>
                  </a:lnTo>
                  <a:lnTo>
                    <a:pt x="88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2575405" y="2712249"/>
              <a:ext cx="165440" cy="286679"/>
            </a:xfrm>
            <a:custGeom>
              <a:rect b="b" l="l" r="r" t="t"/>
              <a:pathLst>
                <a:path extrusionOk="0" h="2296" w="1325">
                  <a:moveTo>
                    <a:pt x="1" y="0"/>
                  </a:moveTo>
                  <a:lnTo>
                    <a:pt x="1" y="2041"/>
                  </a:lnTo>
                  <a:lnTo>
                    <a:pt x="441" y="2296"/>
                  </a:lnTo>
                  <a:lnTo>
                    <a:pt x="1325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2740719" y="2807891"/>
              <a:ext cx="110626" cy="71545"/>
            </a:xfrm>
            <a:custGeom>
              <a:rect b="b" l="l" r="r" t="t"/>
              <a:pathLst>
                <a:path extrusionOk="0" h="573" w="886">
                  <a:moveTo>
                    <a:pt x="1" y="0"/>
                  </a:moveTo>
                  <a:lnTo>
                    <a:pt x="1" y="128"/>
                  </a:lnTo>
                  <a:lnTo>
                    <a:pt x="775" y="573"/>
                  </a:lnTo>
                  <a:lnTo>
                    <a:pt x="885" y="5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2775306" y="2931502"/>
              <a:ext cx="32588" cy="66426"/>
            </a:xfrm>
            <a:custGeom>
              <a:rect b="b" l="l" r="r" t="t"/>
              <a:pathLst>
                <a:path extrusionOk="0" h="532" w="261">
                  <a:moveTo>
                    <a:pt x="260" y="1"/>
                  </a:moveTo>
                  <a:lnTo>
                    <a:pt x="0" y="150"/>
                  </a:lnTo>
                  <a:lnTo>
                    <a:pt x="0" y="531"/>
                  </a:lnTo>
                  <a:lnTo>
                    <a:pt x="260" y="383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2775306" y="2933126"/>
              <a:ext cx="29592" cy="61681"/>
            </a:xfrm>
            <a:custGeom>
              <a:rect b="b" l="l" r="r" t="t"/>
              <a:pathLst>
                <a:path extrusionOk="0" h="494" w="237">
                  <a:moveTo>
                    <a:pt x="237" y="1"/>
                  </a:moveTo>
                  <a:lnTo>
                    <a:pt x="0" y="137"/>
                  </a:lnTo>
                  <a:lnTo>
                    <a:pt x="0" y="494"/>
                  </a:lnTo>
                  <a:lnTo>
                    <a:pt x="237" y="357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2775306" y="2977701"/>
              <a:ext cx="32588" cy="20227"/>
            </a:xfrm>
            <a:custGeom>
              <a:rect b="b" l="l" r="r" t="t"/>
              <a:pathLst>
                <a:path extrusionOk="0" h="162" w="261">
                  <a:moveTo>
                    <a:pt x="237" y="0"/>
                  </a:moveTo>
                  <a:lnTo>
                    <a:pt x="0" y="137"/>
                  </a:lnTo>
                  <a:lnTo>
                    <a:pt x="0" y="161"/>
                  </a:lnTo>
                  <a:lnTo>
                    <a:pt x="260" y="1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2775306" y="2952104"/>
              <a:ext cx="32588" cy="22100"/>
            </a:xfrm>
            <a:custGeom>
              <a:rect b="b" l="l" r="r" t="t"/>
              <a:pathLst>
                <a:path extrusionOk="0" h="177" w="261">
                  <a:moveTo>
                    <a:pt x="260" y="1"/>
                  </a:moveTo>
                  <a:lnTo>
                    <a:pt x="0" y="150"/>
                  </a:lnTo>
                  <a:lnTo>
                    <a:pt x="0" y="176"/>
                  </a:lnTo>
                  <a:lnTo>
                    <a:pt x="260" y="27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2673545" y="2990187"/>
              <a:ext cx="32588" cy="66550"/>
            </a:xfrm>
            <a:custGeom>
              <a:rect b="b" l="l" r="r" t="t"/>
              <a:pathLst>
                <a:path extrusionOk="0" h="533" w="261">
                  <a:moveTo>
                    <a:pt x="260" y="0"/>
                  </a:moveTo>
                  <a:lnTo>
                    <a:pt x="1" y="150"/>
                  </a:lnTo>
                  <a:lnTo>
                    <a:pt x="1" y="533"/>
                  </a:lnTo>
                  <a:lnTo>
                    <a:pt x="260" y="3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2673545" y="2991810"/>
              <a:ext cx="29842" cy="61681"/>
            </a:xfrm>
            <a:custGeom>
              <a:rect b="b" l="l" r="r" t="t"/>
              <a:pathLst>
                <a:path extrusionOk="0" h="494" w="239">
                  <a:moveTo>
                    <a:pt x="238" y="0"/>
                  </a:moveTo>
                  <a:lnTo>
                    <a:pt x="1" y="137"/>
                  </a:lnTo>
                  <a:lnTo>
                    <a:pt x="1" y="493"/>
                  </a:lnTo>
                  <a:lnTo>
                    <a:pt x="238" y="35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2673545" y="3036385"/>
              <a:ext cx="32588" cy="20352"/>
            </a:xfrm>
            <a:custGeom>
              <a:rect b="b" l="l" r="r" t="t"/>
              <a:pathLst>
                <a:path extrusionOk="0" h="163" w="261">
                  <a:moveTo>
                    <a:pt x="238" y="0"/>
                  </a:moveTo>
                  <a:lnTo>
                    <a:pt x="1" y="136"/>
                  </a:lnTo>
                  <a:lnTo>
                    <a:pt x="1" y="163"/>
                  </a:lnTo>
                  <a:lnTo>
                    <a:pt x="260" y="13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2673545" y="3010788"/>
              <a:ext cx="32588" cy="22100"/>
            </a:xfrm>
            <a:custGeom>
              <a:rect b="b" l="l" r="r" t="t"/>
              <a:pathLst>
                <a:path extrusionOk="0" h="177" w="261">
                  <a:moveTo>
                    <a:pt x="260" y="1"/>
                  </a:moveTo>
                  <a:lnTo>
                    <a:pt x="1" y="150"/>
                  </a:lnTo>
                  <a:lnTo>
                    <a:pt x="1" y="176"/>
                  </a:lnTo>
                  <a:lnTo>
                    <a:pt x="260" y="27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2720118" y="2871570"/>
              <a:ext cx="41329" cy="59683"/>
            </a:xfrm>
            <a:custGeom>
              <a:rect b="b" l="l" r="r" t="t"/>
              <a:pathLst>
                <a:path extrusionOk="0" h="478" w="331">
                  <a:moveTo>
                    <a:pt x="331" y="1"/>
                  </a:moveTo>
                  <a:lnTo>
                    <a:pt x="0" y="191"/>
                  </a:lnTo>
                  <a:lnTo>
                    <a:pt x="0" y="478"/>
                  </a:lnTo>
                  <a:lnTo>
                    <a:pt x="331" y="286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2720118" y="2873068"/>
              <a:ext cx="38707" cy="54938"/>
            </a:xfrm>
            <a:custGeom>
              <a:rect b="b" l="l" r="r" t="t"/>
              <a:pathLst>
                <a:path extrusionOk="0" h="440" w="310">
                  <a:moveTo>
                    <a:pt x="309" y="0"/>
                  </a:moveTo>
                  <a:lnTo>
                    <a:pt x="0" y="179"/>
                  </a:lnTo>
                  <a:lnTo>
                    <a:pt x="0" y="440"/>
                  </a:lnTo>
                  <a:lnTo>
                    <a:pt x="309" y="263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2720118" y="2905781"/>
              <a:ext cx="41329" cy="25471"/>
            </a:xfrm>
            <a:custGeom>
              <a:rect b="b" l="l" r="r" t="t"/>
              <a:pathLst>
                <a:path extrusionOk="0" h="204" w="331">
                  <a:moveTo>
                    <a:pt x="309" y="1"/>
                  </a:moveTo>
                  <a:lnTo>
                    <a:pt x="0" y="178"/>
                  </a:lnTo>
                  <a:lnTo>
                    <a:pt x="0" y="204"/>
                  </a:lnTo>
                  <a:lnTo>
                    <a:pt x="331" y="12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2823502" y="2871570"/>
              <a:ext cx="13984" cy="7866"/>
            </a:xfrm>
            <a:custGeom>
              <a:rect b="b" l="l" r="r" t="t"/>
              <a:pathLst>
                <a:path extrusionOk="0" h="63" w="112">
                  <a:moveTo>
                    <a:pt x="0" y="1"/>
                  </a:moveTo>
                  <a:lnTo>
                    <a:pt x="0" y="63"/>
                  </a:lnTo>
                  <a:lnTo>
                    <a:pt x="112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2717496" y="2953603"/>
              <a:ext cx="46323" cy="122363"/>
            </a:xfrm>
            <a:custGeom>
              <a:rect b="b" l="l" r="r" t="t"/>
              <a:pathLst>
                <a:path extrusionOk="0" h="980" w="371">
                  <a:moveTo>
                    <a:pt x="371" y="0"/>
                  </a:moveTo>
                  <a:lnTo>
                    <a:pt x="1" y="215"/>
                  </a:lnTo>
                  <a:lnTo>
                    <a:pt x="1" y="979"/>
                  </a:lnTo>
                  <a:lnTo>
                    <a:pt x="371" y="766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2717496" y="2954726"/>
              <a:ext cx="44700" cy="118992"/>
            </a:xfrm>
            <a:custGeom>
              <a:rect b="b" l="l" r="r" t="t"/>
              <a:pathLst>
                <a:path extrusionOk="0" h="953" w="358">
                  <a:moveTo>
                    <a:pt x="358" y="0"/>
                  </a:moveTo>
                  <a:lnTo>
                    <a:pt x="1" y="206"/>
                  </a:lnTo>
                  <a:lnTo>
                    <a:pt x="1" y="953"/>
                  </a:lnTo>
                  <a:lnTo>
                    <a:pt x="358" y="747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2762071" y="2953603"/>
              <a:ext cx="1748" cy="95768"/>
            </a:xfrm>
            <a:custGeom>
              <a:rect b="b" l="l" r="r" t="t"/>
              <a:pathLst>
                <a:path extrusionOk="0" h="767" w="14">
                  <a:moveTo>
                    <a:pt x="14" y="0"/>
                  </a:moveTo>
                  <a:lnTo>
                    <a:pt x="1" y="9"/>
                  </a:lnTo>
                  <a:lnTo>
                    <a:pt x="1" y="756"/>
                  </a:lnTo>
                  <a:lnTo>
                    <a:pt x="14" y="76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2492873" y="2919141"/>
              <a:ext cx="82657" cy="191161"/>
            </a:xfrm>
            <a:custGeom>
              <a:rect b="b" l="l" r="r" t="t"/>
              <a:pathLst>
                <a:path extrusionOk="0" h="1531" w="662">
                  <a:moveTo>
                    <a:pt x="662" y="1"/>
                  </a:moveTo>
                  <a:lnTo>
                    <a:pt x="0" y="384"/>
                  </a:lnTo>
                  <a:lnTo>
                    <a:pt x="0" y="1531"/>
                  </a:lnTo>
                  <a:lnTo>
                    <a:pt x="662" y="1149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2492873" y="2919141"/>
              <a:ext cx="82657" cy="105007"/>
            </a:xfrm>
            <a:custGeom>
              <a:rect b="b" l="l" r="r" t="t"/>
              <a:pathLst>
                <a:path extrusionOk="0" h="841" w="662">
                  <a:moveTo>
                    <a:pt x="662" y="1"/>
                  </a:moveTo>
                  <a:lnTo>
                    <a:pt x="0" y="384"/>
                  </a:lnTo>
                  <a:lnTo>
                    <a:pt x="0" y="840"/>
                  </a:lnTo>
                  <a:lnTo>
                    <a:pt x="662" y="459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2327183" y="2823748"/>
              <a:ext cx="165814" cy="286554"/>
            </a:xfrm>
            <a:custGeom>
              <a:rect b="b" l="l" r="r" t="t"/>
              <a:pathLst>
                <a:path extrusionOk="0" h="2295" w="1328">
                  <a:moveTo>
                    <a:pt x="665" y="1"/>
                  </a:moveTo>
                  <a:lnTo>
                    <a:pt x="1" y="384"/>
                  </a:lnTo>
                  <a:lnTo>
                    <a:pt x="1" y="1531"/>
                  </a:lnTo>
                  <a:lnTo>
                    <a:pt x="1327" y="2295"/>
                  </a:lnTo>
                  <a:lnTo>
                    <a:pt x="1327" y="1148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2410090" y="2807891"/>
              <a:ext cx="110251" cy="191036"/>
            </a:xfrm>
            <a:custGeom>
              <a:rect b="b" l="l" r="r" t="t"/>
              <a:pathLst>
                <a:path extrusionOk="0" h="1530" w="883">
                  <a:moveTo>
                    <a:pt x="1" y="0"/>
                  </a:moveTo>
                  <a:lnTo>
                    <a:pt x="1" y="128"/>
                  </a:lnTo>
                  <a:lnTo>
                    <a:pt x="772" y="1466"/>
                  </a:lnTo>
                  <a:lnTo>
                    <a:pt x="882" y="1530"/>
                  </a:lnTo>
                  <a:lnTo>
                    <a:pt x="882" y="15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2410090" y="2712249"/>
              <a:ext cx="165440" cy="286679"/>
            </a:xfrm>
            <a:custGeom>
              <a:rect b="b" l="l" r="r" t="t"/>
              <a:pathLst>
                <a:path extrusionOk="0" h="2296" w="1325">
                  <a:moveTo>
                    <a:pt x="1325" y="0"/>
                  </a:moveTo>
                  <a:lnTo>
                    <a:pt x="1" y="766"/>
                  </a:lnTo>
                  <a:lnTo>
                    <a:pt x="882" y="2296"/>
                  </a:lnTo>
                  <a:lnTo>
                    <a:pt x="1325" y="2041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2299714" y="2807891"/>
              <a:ext cx="110501" cy="71545"/>
            </a:xfrm>
            <a:custGeom>
              <a:rect b="b" l="l" r="r" t="t"/>
              <a:pathLst>
                <a:path extrusionOk="0" h="573" w="885">
                  <a:moveTo>
                    <a:pt x="885" y="0"/>
                  </a:moveTo>
                  <a:lnTo>
                    <a:pt x="0" y="511"/>
                  </a:lnTo>
                  <a:lnTo>
                    <a:pt x="110" y="573"/>
                  </a:lnTo>
                  <a:lnTo>
                    <a:pt x="885" y="128"/>
                  </a:lnTo>
                  <a:lnTo>
                    <a:pt x="88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2354902" y="2935123"/>
              <a:ext cx="32464" cy="66550"/>
            </a:xfrm>
            <a:custGeom>
              <a:rect b="b" l="l" r="r" t="t"/>
              <a:pathLst>
                <a:path extrusionOk="0" h="533" w="260">
                  <a:moveTo>
                    <a:pt x="0" y="1"/>
                  </a:moveTo>
                  <a:lnTo>
                    <a:pt x="0" y="383"/>
                  </a:lnTo>
                  <a:lnTo>
                    <a:pt x="260" y="533"/>
                  </a:lnTo>
                  <a:lnTo>
                    <a:pt x="260" y="1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2357649" y="2936747"/>
              <a:ext cx="29717" cy="61681"/>
            </a:xfrm>
            <a:custGeom>
              <a:rect b="b" l="l" r="r" t="t"/>
              <a:pathLst>
                <a:path extrusionOk="0" h="494" w="238">
                  <a:moveTo>
                    <a:pt x="0" y="1"/>
                  </a:moveTo>
                  <a:lnTo>
                    <a:pt x="0" y="357"/>
                  </a:lnTo>
                  <a:lnTo>
                    <a:pt x="238" y="494"/>
                  </a:lnTo>
                  <a:lnTo>
                    <a:pt x="238" y="1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2357649" y="2936747"/>
              <a:ext cx="29717" cy="23099"/>
            </a:xfrm>
            <a:custGeom>
              <a:rect b="b" l="l" r="r" t="t"/>
              <a:pathLst>
                <a:path extrusionOk="0" h="185" w="238">
                  <a:moveTo>
                    <a:pt x="0" y="1"/>
                  </a:moveTo>
                  <a:lnTo>
                    <a:pt x="0" y="48"/>
                  </a:lnTo>
                  <a:lnTo>
                    <a:pt x="238" y="185"/>
                  </a:lnTo>
                  <a:lnTo>
                    <a:pt x="238" y="1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2435437" y="2981696"/>
              <a:ext cx="29842" cy="23099"/>
            </a:xfrm>
            <a:custGeom>
              <a:rect b="b" l="l" r="r" t="t"/>
              <a:pathLst>
                <a:path extrusionOk="0" h="185" w="239">
                  <a:moveTo>
                    <a:pt x="1" y="0"/>
                  </a:moveTo>
                  <a:lnTo>
                    <a:pt x="1" y="49"/>
                  </a:lnTo>
                  <a:lnTo>
                    <a:pt x="239" y="184"/>
                  </a:lnTo>
                  <a:lnTo>
                    <a:pt x="239" y="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2354902" y="2981321"/>
              <a:ext cx="32464" cy="20352"/>
            </a:xfrm>
            <a:custGeom>
              <a:rect b="b" l="l" r="r" t="t"/>
              <a:pathLst>
                <a:path extrusionOk="0" h="163" w="260">
                  <a:moveTo>
                    <a:pt x="22" y="0"/>
                  </a:moveTo>
                  <a:lnTo>
                    <a:pt x="0" y="13"/>
                  </a:lnTo>
                  <a:lnTo>
                    <a:pt x="260" y="163"/>
                  </a:lnTo>
                  <a:lnTo>
                    <a:pt x="260" y="13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2354902" y="2955725"/>
              <a:ext cx="32464" cy="22100"/>
            </a:xfrm>
            <a:custGeom>
              <a:rect b="b" l="l" r="r" t="t"/>
              <a:pathLst>
                <a:path extrusionOk="0" h="177" w="260">
                  <a:moveTo>
                    <a:pt x="0" y="1"/>
                  </a:moveTo>
                  <a:lnTo>
                    <a:pt x="0" y="27"/>
                  </a:lnTo>
                  <a:lnTo>
                    <a:pt x="260" y="176"/>
                  </a:lnTo>
                  <a:lnTo>
                    <a:pt x="260" y="1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2389489" y="2871570"/>
              <a:ext cx="41329" cy="59683"/>
            </a:xfrm>
            <a:custGeom>
              <a:rect b="b" l="l" r="r" t="t"/>
              <a:pathLst>
                <a:path extrusionOk="0" h="478" w="331">
                  <a:moveTo>
                    <a:pt x="0" y="1"/>
                  </a:moveTo>
                  <a:lnTo>
                    <a:pt x="0" y="286"/>
                  </a:lnTo>
                  <a:lnTo>
                    <a:pt x="331" y="478"/>
                  </a:lnTo>
                  <a:lnTo>
                    <a:pt x="331" y="1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2392235" y="2873068"/>
              <a:ext cx="38582" cy="54938"/>
            </a:xfrm>
            <a:custGeom>
              <a:rect b="b" l="l" r="r" t="t"/>
              <a:pathLst>
                <a:path extrusionOk="0" h="440" w="309">
                  <a:moveTo>
                    <a:pt x="0" y="0"/>
                  </a:moveTo>
                  <a:lnTo>
                    <a:pt x="0" y="263"/>
                  </a:lnTo>
                  <a:lnTo>
                    <a:pt x="309" y="440"/>
                  </a:lnTo>
                  <a:lnTo>
                    <a:pt x="309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2392235" y="2873068"/>
              <a:ext cx="38582" cy="28343"/>
            </a:xfrm>
            <a:custGeom>
              <a:rect b="b" l="l" r="r" t="t"/>
              <a:pathLst>
                <a:path extrusionOk="0" h="227" w="309">
                  <a:moveTo>
                    <a:pt x="0" y="0"/>
                  </a:moveTo>
                  <a:lnTo>
                    <a:pt x="0" y="49"/>
                  </a:lnTo>
                  <a:lnTo>
                    <a:pt x="309" y="226"/>
                  </a:lnTo>
                  <a:lnTo>
                    <a:pt x="309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2389489" y="2905781"/>
              <a:ext cx="41329" cy="25471"/>
            </a:xfrm>
            <a:custGeom>
              <a:rect b="b" l="l" r="r" t="t"/>
              <a:pathLst>
                <a:path extrusionOk="0" h="204" w="331">
                  <a:moveTo>
                    <a:pt x="22" y="1"/>
                  </a:moveTo>
                  <a:lnTo>
                    <a:pt x="0" y="12"/>
                  </a:lnTo>
                  <a:lnTo>
                    <a:pt x="331" y="204"/>
                  </a:lnTo>
                  <a:lnTo>
                    <a:pt x="331" y="178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2313449" y="2871570"/>
              <a:ext cx="13859" cy="7866"/>
            </a:xfrm>
            <a:custGeom>
              <a:rect b="b" l="l" r="r" t="t"/>
              <a:pathLst>
                <a:path extrusionOk="0" h="63" w="111">
                  <a:moveTo>
                    <a:pt x="111" y="1"/>
                  </a:moveTo>
                  <a:lnTo>
                    <a:pt x="0" y="63"/>
                  </a:lnTo>
                  <a:lnTo>
                    <a:pt x="111" y="63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2432690" y="2980198"/>
              <a:ext cx="32588" cy="66550"/>
            </a:xfrm>
            <a:custGeom>
              <a:rect b="b" l="l" r="r" t="t"/>
              <a:pathLst>
                <a:path extrusionOk="0" h="533" w="261">
                  <a:moveTo>
                    <a:pt x="1" y="1"/>
                  </a:moveTo>
                  <a:lnTo>
                    <a:pt x="1" y="382"/>
                  </a:lnTo>
                  <a:lnTo>
                    <a:pt x="261" y="533"/>
                  </a:lnTo>
                  <a:lnTo>
                    <a:pt x="261" y="1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2435437" y="2981696"/>
              <a:ext cx="29842" cy="61806"/>
            </a:xfrm>
            <a:custGeom>
              <a:rect b="b" l="l" r="r" t="t"/>
              <a:pathLst>
                <a:path extrusionOk="0" h="495" w="239">
                  <a:moveTo>
                    <a:pt x="1" y="0"/>
                  </a:moveTo>
                  <a:lnTo>
                    <a:pt x="1" y="357"/>
                  </a:lnTo>
                  <a:lnTo>
                    <a:pt x="239" y="495"/>
                  </a:lnTo>
                  <a:lnTo>
                    <a:pt x="239" y="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2432690" y="3026146"/>
              <a:ext cx="32588" cy="20602"/>
            </a:xfrm>
            <a:custGeom>
              <a:rect b="b" l="l" r="r" t="t"/>
              <a:pathLst>
                <a:path extrusionOk="0" h="165" w="261">
                  <a:moveTo>
                    <a:pt x="23" y="1"/>
                  </a:moveTo>
                  <a:lnTo>
                    <a:pt x="1" y="14"/>
                  </a:lnTo>
                  <a:lnTo>
                    <a:pt x="261" y="165"/>
                  </a:lnTo>
                  <a:lnTo>
                    <a:pt x="261" y="139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2432690" y="3000800"/>
              <a:ext cx="32588" cy="21851"/>
            </a:xfrm>
            <a:custGeom>
              <a:rect b="b" l="l" r="r" t="t"/>
              <a:pathLst>
                <a:path extrusionOk="0" h="175" w="261">
                  <a:moveTo>
                    <a:pt x="1" y="1"/>
                  </a:moveTo>
                  <a:lnTo>
                    <a:pt x="1" y="26"/>
                  </a:lnTo>
                  <a:lnTo>
                    <a:pt x="261" y="175"/>
                  </a:lnTo>
                  <a:lnTo>
                    <a:pt x="261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2435437" y="2981696"/>
              <a:ext cx="29842" cy="23099"/>
            </a:xfrm>
            <a:custGeom>
              <a:rect b="b" l="l" r="r" t="t"/>
              <a:pathLst>
                <a:path extrusionOk="0" h="185" w="239">
                  <a:moveTo>
                    <a:pt x="1" y="0"/>
                  </a:moveTo>
                  <a:lnTo>
                    <a:pt x="1" y="49"/>
                  </a:lnTo>
                  <a:lnTo>
                    <a:pt x="239" y="184"/>
                  </a:lnTo>
                  <a:lnTo>
                    <a:pt x="239" y="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2589140" y="2974954"/>
              <a:ext cx="41454" cy="68049"/>
            </a:xfrm>
            <a:custGeom>
              <a:rect b="b" l="l" r="r" t="t"/>
              <a:pathLst>
                <a:path extrusionOk="0" h="545" w="332">
                  <a:moveTo>
                    <a:pt x="1" y="1"/>
                  </a:moveTo>
                  <a:lnTo>
                    <a:pt x="1" y="353"/>
                  </a:lnTo>
                  <a:lnTo>
                    <a:pt x="331" y="544"/>
                  </a:lnTo>
                  <a:lnTo>
                    <a:pt x="331" y="1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2591762" y="2976452"/>
              <a:ext cx="38831" cy="63679"/>
            </a:xfrm>
            <a:custGeom>
              <a:rect b="b" l="l" r="r" t="t"/>
              <a:pathLst>
                <a:path extrusionOk="0" h="510" w="311">
                  <a:moveTo>
                    <a:pt x="0" y="0"/>
                  </a:moveTo>
                  <a:lnTo>
                    <a:pt x="0" y="329"/>
                  </a:lnTo>
                  <a:lnTo>
                    <a:pt x="310" y="509"/>
                  </a:lnTo>
                  <a:lnTo>
                    <a:pt x="31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2591762" y="2976452"/>
              <a:ext cx="38831" cy="32089"/>
            </a:xfrm>
            <a:custGeom>
              <a:rect b="b" l="l" r="r" t="t"/>
              <a:pathLst>
                <a:path extrusionOk="0" h="257" w="311">
                  <a:moveTo>
                    <a:pt x="0" y="0"/>
                  </a:moveTo>
                  <a:lnTo>
                    <a:pt x="0" y="77"/>
                  </a:lnTo>
                  <a:lnTo>
                    <a:pt x="310" y="257"/>
                  </a:lnTo>
                  <a:lnTo>
                    <a:pt x="31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2589140" y="3017531"/>
              <a:ext cx="41454" cy="25471"/>
            </a:xfrm>
            <a:custGeom>
              <a:rect b="b" l="l" r="r" t="t"/>
              <a:pathLst>
                <a:path extrusionOk="0" h="204" w="332">
                  <a:moveTo>
                    <a:pt x="21" y="0"/>
                  </a:moveTo>
                  <a:lnTo>
                    <a:pt x="1" y="12"/>
                  </a:lnTo>
                  <a:lnTo>
                    <a:pt x="331" y="203"/>
                  </a:lnTo>
                  <a:lnTo>
                    <a:pt x="331" y="18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2589140" y="2995431"/>
              <a:ext cx="41454" cy="25596"/>
            </a:xfrm>
            <a:custGeom>
              <a:rect b="b" l="l" r="r" t="t"/>
              <a:pathLst>
                <a:path extrusionOk="0" h="205" w="332">
                  <a:moveTo>
                    <a:pt x="21" y="0"/>
                  </a:moveTo>
                  <a:lnTo>
                    <a:pt x="1" y="12"/>
                  </a:lnTo>
                  <a:lnTo>
                    <a:pt x="331" y="205"/>
                  </a:lnTo>
                  <a:lnTo>
                    <a:pt x="331" y="18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2608867" y="2986316"/>
              <a:ext cx="2747" cy="45574"/>
            </a:xfrm>
            <a:custGeom>
              <a:rect b="b" l="l" r="r" t="t"/>
              <a:pathLst>
                <a:path extrusionOk="0" h="365" w="22">
                  <a:moveTo>
                    <a:pt x="1" y="1"/>
                  </a:moveTo>
                  <a:lnTo>
                    <a:pt x="1" y="353"/>
                  </a:lnTo>
                  <a:lnTo>
                    <a:pt x="21" y="365"/>
                  </a:lnTo>
                  <a:lnTo>
                    <a:pt x="21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2522714" y="3024898"/>
              <a:ext cx="35460" cy="70046"/>
            </a:xfrm>
            <a:custGeom>
              <a:rect b="b" l="l" r="r" t="t"/>
              <a:pathLst>
                <a:path extrusionOk="0" h="561" w="284">
                  <a:moveTo>
                    <a:pt x="77" y="1"/>
                  </a:moveTo>
                  <a:cubicBezTo>
                    <a:pt x="70" y="1"/>
                    <a:pt x="64" y="2"/>
                    <a:pt x="59" y="4"/>
                  </a:cubicBezTo>
                  <a:cubicBezTo>
                    <a:pt x="12" y="23"/>
                    <a:pt x="1" y="78"/>
                    <a:pt x="85" y="186"/>
                  </a:cubicBezTo>
                  <a:cubicBezTo>
                    <a:pt x="134" y="250"/>
                    <a:pt x="196" y="385"/>
                    <a:pt x="196" y="560"/>
                  </a:cubicBezTo>
                  <a:lnTo>
                    <a:pt x="256" y="526"/>
                  </a:lnTo>
                  <a:cubicBezTo>
                    <a:pt x="256" y="526"/>
                    <a:pt x="283" y="371"/>
                    <a:pt x="263" y="237"/>
                  </a:cubicBezTo>
                  <a:cubicBezTo>
                    <a:pt x="236" y="71"/>
                    <a:pt x="132" y="1"/>
                    <a:pt x="77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2522714" y="3024898"/>
              <a:ext cx="35460" cy="70046"/>
            </a:xfrm>
            <a:custGeom>
              <a:rect b="b" l="l" r="r" t="t"/>
              <a:pathLst>
                <a:path extrusionOk="0" h="561" w="284">
                  <a:moveTo>
                    <a:pt x="77" y="1"/>
                  </a:moveTo>
                  <a:cubicBezTo>
                    <a:pt x="70" y="1"/>
                    <a:pt x="64" y="2"/>
                    <a:pt x="59" y="4"/>
                  </a:cubicBezTo>
                  <a:cubicBezTo>
                    <a:pt x="12" y="23"/>
                    <a:pt x="1" y="78"/>
                    <a:pt x="85" y="186"/>
                  </a:cubicBezTo>
                  <a:cubicBezTo>
                    <a:pt x="134" y="250"/>
                    <a:pt x="196" y="385"/>
                    <a:pt x="196" y="560"/>
                  </a:cubicBezTo>
                  <a:lnTo>
                    <a:pt x="256" y="526"/>
                  </a:lnTo>
                  <a:cubicBezTo>
                    <a:pt x="256" y="526"/>
                    <a:pt x="283" y="371"/>
                    <a:pt x="263" y="237"/>
                  </a:cubicBezTo>
                  <a:cubicBezTo>
                    <a:pt x="236" y="71"/>
                    <a:pt x="132" y="1"/>
                    <a:pt x="7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2533452" y="3028144"/>
              <a:ext cx="19978" cy="57436"/>
            </a:xfrm>
            <a:custGeom>
              <a:rect b="b" l="l" r="r" t="t"/>
              <a:pathLst>
                <a:path extrusionOk="0" h="460" w="160">
                  <a:moveTo>
                    <a:pt x="5" y="0"/>
                  </a:moveTo>
                  <a:cubicBezTo>
                    <a:pt x="3" y="0"/>
                    <a:pt x="2" y="1"/>
                    <a:pt x="2" y="2"/>
                  </a:cubicBezTo>
                  <a:cubicBezTo>
                    <a:pt x="0" y="4"/>
                    <a:pt x="0" y="5"/>
                    <a:pt x="2" y="8"/>
                  </a:cubicBezTo>
                  <a:cubicBezTo>
                    <a:pt x="81" y="85"/>
                    <a:pt x="152" y="278"/>
                    <a:pt x="128" y="453"/>
                  </a:cubicBezTo>
                  <a:cubicBezTo>
                    <a:pt x="128" y="456"/>
                    <a:pt x="129" y="458"/>
                    <a:pt x="131" y="459"/>
                  </a:cubicBezTo>
                  <a:cubicBezTo>
                    <a:pt x="134" y="459"/>
                    <a:pt x="135" y="458"/>
                    <a:pt x="135" y="455"/>
                  </a:cubicBezTo>
                  <a:cubicBezTo>
                    <a:pt x="160" y="276"/>
                    <a:pt x="89" y="81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2511851" y="3045000"/>
              <a:ext cx="40829" cy="61681"/>
            </a:xfrm>
            <a:custGeom>
              <a:rect b="b" l="l" r="r" t="t"/>
              <a:pathLst>
                <a:path extrusionOk="0" h="494" w="327">
                  <a:moveTo>
                    <a:pt x="68" y="0"/>
                  </a:moveTo>
                  <a:cubicBezTo>
                    <a:pt x="57" y="0"/>
                    <a:pt x="47" y="3"/>
                    <a:pt x="38" y="9"/>
                  </a:cubicBezTo>
                  <a:cubicBezTo>
                    <a:pt x="27" y="21"/>
                    <a:pt x="25" y="38"/>
                    <a:pt x="31" y="53"/>
                  </a:cubicBezTo>
                  <a:cubicBezTo>
                    <a:pt x="37" y="67"/>
                    <a:pt x="46" y="82"/>
                    <a:pt x="53" y="95"/>
                  </a:cubicBezTo>
                  <a:cubicBezTo>
                    <a:pt x="57" y="101"/>
                    <a:pt x="60" y="108"/>
                    <a:pt x="60" y="115"/>
                  </a:cubicBezTo>
                  <a:cubicBezTo>
                    <a:pt x="62" y="127"/>
                    <a:pt x="57" y="138"/>
                    <a:pt x="50" y="149"/>
                  </a:cubicBezTo>
                  <a:cubicBezTo>
                    <a:pt x="41" y="162"/>
                    <a:pt x="28" y="173"/>
                    <a:pt x="18" y="186"/>
                  </a:cubicBezTo>
                  <a:cubicBezTo>
                    <a:pt x="8" y="198"/>
                    <a:pt x="2" y="214"/>
                    <a:pt x="1" y="230"/>
                  </a:cubicBezTo>
                  <a:cubicBezTo>
                    <a:pt x="4" y="252"/>
                    <a:pt x="15" y="269"/>
                    <a:pt x="33" y="279"/>
                  </a:cubicBezTo>
                  <a:cubicBezTo>
                    <a:pt x="59" y="289"/>
                    <a:pt x="72" y="320"/>
                    <a:pt x="62" y="346"/>
                  </a:cubicBezTo>
                  <a:cubicBezTo>
                    <a:pt x="59" y="355"/>
                    <a:pt x="56" y="363"/>
                    <a:pt x="53" y="372"/>
                  </a:cubicBezTo>
                  <a:cubicBezTo>
                    <a:pt x="50" y="381"/>
                    <a:pt x="48" y="389"/>
                    <a:pt x="47" y="398"/>
                  </a:cubicBezTo>
                  <a:cubicBezTo>
                    <a:pt x="44" y="415"/>
                    <a:pt x="47" y="433"/>
                    <a:pt x="54" y="447"/>
                  </a:cubicBezTo>
                  <a:cubicBezTo>
                    <a:pt x="62" y="462"/>
                    <a:pt x="72" y="473"/>
                    <a:pt x="85" y="482"/>
                  </a:cubicBezTo>
                  <a:cubicBezTo>
                    <a:pt x="91" y="486"/>
                    <a:pt x="104" y="494"/>
                    <a:pt x="114" y="494"/>
                  </a:cubicBezTo>
                  <a:cubicBezTo>
                    <a:pt x="117" y="494"/>
                    <a:pt x="119" y="493"/>
                    <a:pt x="121" y="492"/>
                  </a:cubicBezTo>
                  <a:cubicBezTo>
                    <a:pt x="121" y="492"/>
                    <a:pt x="282" y="398"/>
                    <a:pt x="282" y="398"/>
                  </a:cubicBezTo>
                  <a:cubicBezTo>
                    <a:pt x="294" y="382"/>
                    <a:pt x="304" y="366"/>
                    <a:pt x="312" y="349"/>
                  </a:cubicBezTo>
                  <a:cubicBezTo>
                    <a:pt x="320" y="331"/>
                    <a:pt x="325" y="314"/>
                    <a:pt x="325" y="295"/>
                  </a:cubicBezTo>
                  <a:cubicBezTo>
                    <a:pt x="327" y="283"/>
                    <a:pt x="325" y="272"/>
                    <a:pt x="320" y="262"/>
                  </a:cubicBezTo>
                  <a:cubicBezTo>
                    <a:pt x="307" y="240"/>
                    <a:pt x="282" y="231"/>
                    <a:pt x="275" y="207"/>
                  </a:cubicBezTo>
                  <a:cubicBezTo>
                    <a:pt x="265" y="179"/>
                    <a:pt x="289" y="146"/>
                    <a:pt x="276" y="120"/>
                  </a:cubicBezTo>
                  <a:cubicBezTo>
                    <a:pt x="267" y="107"/>
                    <a:pt x="254" y="98"/>
                    <a:pt x="240" y="95"/>
                  </a:cubicBezTo>
                  <a:cubicBezTo>
                    <a:pt x="225" y="94"/>
                    <a:pt x="211" y="89"/>
                    <a:pt x="196" y="85"/>
                  </a:cubicBezTo>
                  <a:cubicBezTo>
                    <a:pt x="162" y="70"/>
                    <a:pt x="141" y="31"/>
                    <a:pt x="108" y="12"/>
                  </a:cubicBezTo>
                  <a:cubicBezTo>
                    <a:pt x="98" y="7"/>
                    <a:pt x="86" y="2"/>
                    <a:pt x="75" y="1"/>
                  </a:cubicBezTo>
                  <a:cubicBezTo>
                    <a:pt x="72" y="0"/>
                    <a:pt x="70" y="0"/>
                    <a:pt x="68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2511851" y="3045000"/>
              <a:ext cx="40829" cy="61681"/>
            </a:xfrm>
            <a:custGeom>
              <a:rect b="b" l="l" r="r" t="t"/>
              <a:pathLst>
                <a:path extrusionOk="0" h="494" w="327">
                  <a:moveTo>
                    <a:pt x="68" y="0"/>
                  </a:moveTo>
                  <a:cubicBezTo>
                    <a:pt x="57" y="0"/>
                    <a:pt x="47" y="3"/>
                    <a:pt x="38" y="9"/>
                  </a:cubicBezTo>
                  <a:cubicBezTo>
                    <a:pt x="27" y="21"/>
                    <a:pt x="25" y="38"/>
                    <a:pt x="31" y="53"/>
                  </a:cubicBezTo>
                  <a:cubicBezTo>
                    <a:pt x="37" y="67"/>
                    <a:pt x="46" y="82"/>
                    <a:pt x="53" y="95"/>
                  </a:cubicBezTo>
                  <a:cubicBezTo>
                    <a:pt x="57" y="101"/>
                    <a:pt x="60" y="108"/>
                    <a:pt x="60" y="115"/>
                  </a:cubicBezTo>
                  <a:cubicBezTo>
                    <a:pt x="62" y="127"/>
                    <a:pt x="57" y="138"/>
                    <a:pt x="50" y="149"/>
                  </a:cubicBezTo>
                  <a:cubicBezTo>
                    <a:pt x="41" y="162"/>
                    <a:pt x="28" y="173"/>
                    <a:pt x="18" y="186"/>
                  </a:cubicBezTo>
                  <a:cubicBezTo>
                    <a:pt x="8" y="198"/>
                    <a:pt x="2" y="214"/>
                    <a:pt x="1" y="230"/>
                  </a:cubicBezTo>
                  <a:cubicBezTo>
                    <a:pt x="4" y="252"/>
                    <a:pt x="15" y="269"/>
                    <a:pt x="33" y="279"/>
                  </a:cubicBezTo>
                  <a:cubicBezTo>
                    <a:pt x="59" y="289"/>
                    <a:pt x="72" y="320"/>
                    <a:pt x="62" y="346"/>
                  </a:cubicBezTo>
                  <a:cubicBezTo>
                    <a:pt x="59" y="355"/>
                    <a:pt x="56" y="363"/>
                    <a:pt x="53" y="372"/>
                  </a:cubicBezTo>
                  <a:cubicBezTo>
                    <a:pt x="50" y="381"/>
                    <a:pt x="48" y="389"/>
                    <a:pt x="47" y="398"/>
                  </a:cubicBezTo>
                  <a:cubicBezTo>
                    <a:pt x="44" y="415"/>
                    <a:pt x="47" y="433"/>
                    <a:pt x="54" y="447"/>
                  </a:cubicBezTo>
                  <a:cubicBezTo>
                    <a:pt x="62" y="462"/>
                    <a:pt x="72" y="473"/>
                    <a:pt x="85" y="482"/>
                  </a:cubicBezTo>
                  <a:cubicBezTo>
                    <a:pt x="91" y="486"/>
                    <a:pt x="104" y="494"/>
                    <a:pt x="114" y="494"/>
                  </a:cubicBezTo>
                  <a:cubicBezTo>
                    <a:pt x="117" y="494"/>
                    <a:pt x="119" y="493"/>
                    <a:pt x="121" y="492"/>
                  </a:cubicBezTo>
                  <a:cubicBezTo>
                    <a:pt x="121" y="492"/>
                    <a:pt x="282" y="398"/>
                    <a:pt x="282" y="398"/>
                  </a:cubicBezTo>
                  <a:cubicBezTo>
                    <a:pt x="294" y="382"/>
                    <a:pt x="304" y="366"/>
                    <a:pt x="312" y="349"/>
                  </a:cubicBezTo>
                  <a:cubicBezTo>
                    <a:pt x="320" y="331"/>
                    <a:pt x="325" y="314"/>
                    <a:pt x="325" y="295"/>
                  </a:cubicBezTo>
                  <a:cubicBezTo>
                    <a:pt x="327" y="283"/>
                    <a:pt x="325" y="272"/>
                    <a:pt x="320" y="262"/>
                  </a:cubicBezTo>
                  <a:cubicBezTo>
                    <a:pt x="307" y="240"/>
                    <a:pt x="282" y="231"/>
                    <a:pt x="275" y="207"/>
                  </a:cubicBezTo>
                  <a:cubicBezTo>
                    <a:pt x="265" y="179"/>
                    <a:pt x="289" y="146"/>
                    <a:pt x="276" y="120"/>
                  </a:cubicBezTo>
                  <a:cubicBezTo>
                    <a:pt x="267" y="107"/>
                    <a:pt x="254" y="98"/>
                    <a:pt x="240" y="95"/>
                  </a:cubicBezTo>
                  <a:cubicBezTo>
                    <a:pt x="225" y="94"/>
                    <a:pt x="211" y="89"/>
                    <a:pt x="196" y="85"/>
                  </a:cubicBezTo>
                  <a:cubicBezTo>
                    <a:pt x="162" y="70"/>
                    <a:pt x="141" y="31"/>
                    <a:pt x="108" y="12"/>
                  </a:cubicBezTo>
                  <a:cubicBezTo>
                    <a:pt x="98" y="7"/>
                    <a:pt x="86" y="2"/>
                    <a:pt x="75" y="1"/>
                  </a:cubicBezTo>
                  <a:cubicBezTo>
                    <a:pt x="72" y="0"/>
                    <a:pt x="70" y="0"/>
                    <a:pt x="6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2521840" y="3048371"/>
              <a:ext cx="18354" cy="51817"/>
            </a:xfrm>
            <a:custGeom>
              <a:rect b="b" l="l" r="r" t="t"/>
              <a:pathLst>
                <a:path extrusionOk="0" h="415" w="147">
                  <a:moveTo>
                    <a:pt x="5" y="0"/>
                  </a:moveTo>
                  <a:cubicBezTo>
                    <a:pt x="4" y="0"/>
                    <a:pt x="3" y="1"/>
                    <a:pt x="2" y="1"/>
                  </a:cubicBezTo>
                  <a:cubicBezTo>
                    <a:pt x="0" y="3"/>
                    <a:pt x="0" y="6"/>
                    <a:pt x="2" y="7"/>
                  </a:cubicBezTo>
                  <a:cubicBezTo>
                    <a:pt x="60" y="61"/>
                    <a:pt x="138" y="245"/>
                    <a:pt x="131" y="410"/>
                  </a:cubicBezTo>
                  <a:cubicBezTo>
                    <a:pt x="131" y="413"/>
                    <a:pt x="132" y="415"/>
                    <a:pt x="135" y="415"/>
                  </a:cubicBezTo>
                  <a:cubicBezTo>
                    <a:pt x="137" y="415"/>
                    <a:pt x="140" y="413"/>
                    <a:pt x="140" y="412"/>
                  </a:cubicBezTo>
                  <a:cubicBezTo>
                    <a:pt x="147" y="242"/>
                    <a:pt x="66" y="56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2519842" y="3072095"/>
              <a:ext cx="16357" cy="3621"/>
            </a:xfrm>
            <a:custGeom>
              <a:rect b="b" l="l" r="r" t="t"/>
              <a:pathLst>
                <a:path extrusionOk="0" h="29" w="131">
                  <a:moveTo>
                    <a:pt x="3" y="1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7"/>
                    <a:pt x="2" y="8"/>
                    <a:pt x="3" y="8"/>
                  </a:cubicBezTo>
                  <a:cubicBezTo>
                    <a:pt x="45" y="11"/>
                    <a:pt x="85" y="17"/>
                    <a:pt x="125" y="29"/>
                  </a:cubicBezTo>
                  <a:lnTo>
                    <a:pt x="127" y="29"/>
                  </a:lnTo>
                  <a:cubicBezTo>
                    <a:pt x="128" y="29"/>
                    <a:pt x="129" y="27"/>
                    <a:pt x="129" y="26"/>
                  </a:cubicBezTo>
                  <a:cubicBezTo>
                    <a:pt x="131" y="23"/>
                    <a:pt x="129" y="22"/>
                    <a:pt x="127" y="20"/>
                  </a:cubicBezTo>
                  <a:cubicBezTo>
                    <a:pt x="87" y="10"/>
                    <a:pt x="45" y="3"/>
                    <a:pt x="5" y="1"/>
                  </a:cubicBezTo>
                  <a:cubicBezTo>
                    <a:pt x="4" y="1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2717496" y="3049245"/>
              <a:ext cx="87777" cy="50568"/>
            </a:xfrm>
            <a:custGeom>
              <a:rect b="b" l="l" r="r" t="t"/>
              <a:pathLst>
                <a:path extrusionOk="0" h="405" w="703">
                  <a:moveTo>
                    <a:pt x="371" y="0"/>
                  </a:moveTo>
                  <a:lnTo>
                    <a:pt x="1" y="213"/>
                  </a:lnTo>
                  <a:lnTo>
                    <a:pt x="333" y="405"/>
                  </a:lnTo>
                  <a:lnTo>
                    <a:pt x="703" y="191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1567286" y="3145013"/>
              <a:ext cx="822078" cy="492698"/>
            </a:xfrm>
            <a:custGeom>
              <a:rect b="b" l="l" r="r" t="t"/>
              <a:pathLst>
                <a:path extrusionOk="0" h="3946" w="6584">
                  <a:moveTo>
                    <a:pt x="3230" y="0"/>
                  </a:moveTo>
                  <a:lnTo>
                    <a:pt x="1" y="1865"/>
                  </a:lnTo>
                  <a:lnTo>
                    <a:pt x="1" y="2008"/>
                  </a:lnTo>
                  <a:lnTo>
                    <a:pt x="3353" y="3946"/>
                  </a:lnTo>
                  <a:lnTo>
                    <a:pt x="6584" y="2081"/>
                  </a:lnTo>
                  <a:lnTo>
                    <a:pt x="6584" y="1937"/>
                  </a:lnTo>
                  <a:lnTo>
                    <a:pt x="32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2156625" y="3422701"/>
              <a:ext cx="123986" cy="71794"/>
            </a:xfrm>
            <a:custGeom>
              <a:rect b="b" l="l" r="r" t="t"/>
              <a:pathLst>
                <a:path extrusionOk="0" h="575" w="993">
                  <a:moveTo>
                    <a:pt x="621" y="1"/>
                  </a:moveTo>
                  <a:lnTo>
                    <a:pt x="1" y="359"/>
                  </a:lnTo>
                  <a:lnTo>
                    <a:pt x="370" y="575"/>
                  </a:lnTo>
                  <a:lnTo>
                    <a:pt x="992" y="217"/>
                  </a:lnTo>
                  <a:lnTo>
                    <a:pt x="62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1567286" y="3377751"/>
              <a:ext cx="418780" cy="259959"/>
            </a:xfrm>
            <a:custGeom>
              <a:rect b="b" l="l" r="r" t="t"/>
              <a:pathLst>
                <a:path extrusionOk="0" h="2082" w="3354">
                  <a:moveTo>
                    <a:pt x="1" y="1"/>
                  </a:moveTo>
                  <a:lnTo>
                    <a:pt x="1" y="144"/>
                  </a:lnTo>
                  <a:lnTo>
                    <a:pt x="3353" y="2082"/>
                  </a:lnTo>
                  <a:lnTo>
                    <a:pt x="3353" y="19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1985941" y="3386866"/>
              <a:ext cx="403423" cy="250844"/>
            </a:xfrm>
            <a:custGeom>
              <a:rect b="b" l="l" r="r" t="t"/>
              <a:pathLst>
                <a:path extrusionOk="0" h="2009" w="3231">
                  <a:moveTo>
                    <a:pt x="3231" y="0"/>
                  </a:moveTo>
                  <a:lnTo>
                    <a:pt x="0" y="1865"/>
                  </a:lnTo>
                  <a:lnTo>
                    <a:pt x="0" y="2009"/>
                  </a:lnTo>
                  <a:lnTo>
                    <a:pt x="3231" y="144"/>
                  </a:lnTo>
                  <a:lnTo>
                    <a:pt x="323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2327059" y="3308704"/>
              <a:ext cx="20852" cy="36959"/>
            </a:xfrm>
            <a:custGeom>
              <a:rect b="b" l="l" r="r" t="t"/>
              <a:pathLst>
                <a:path extrusionOk="0" h="296" w="167">
                  <a:moveTo>
                    <a:pt x="144" y="0"/>
                  </a:moveTo>
                  <a:lnTo>
                    <a:pt x="0" y="284"/>
                  </a:lnTo>
                  <a:lnTo>
                    <a:pt x="23" y="296"/>
                  </a:lnTo>
                  <a:lnTo>
                    <a:pt x="167" y="1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2307456" y="3303085"/>
              <a:ext cx="20352" cy="30091"/>
            </a:xfrm>
            <a:custGeom>
              <a:rect b="b" l="l" r="r" t="t"/>
              <a:pathLst>
                <a:path extrusionOk="0" h="241" w="163">
                  <a:moveTo>
                    <a:pt x="22" y="0"/>
                  </a:moveTo>
                  <a:lnTo>
                    <a:pt x="1" y="15"/>
                  </a:lnTo>
                  <a:lnTo>
                    <a:pt x="141" y="241"/>
                  </a:lnTo>
                  <a:lnTo>
                    <a:pt x="163" y="22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2324686" y="3301212"/>
              <a:ext cx="5494" cy="87027"/>
            </a:xfrm>
            <a:custGeom>
              <a:rect b="b" l="l" r="r" t="t"/>
              <a:pathLst>
                <a:path extrusionOk="0" h="697" w="44">
                  <a:moveTo>
                    <a:pt x="0" y="1"/>
                  </a:moveTo>
                  <a:lnTo>
                    <a:pt x="0" y="684"/>
                  </a:lnTo>
                  <a:cubicBezTo>
                    <a:pt x="0" y="688"/>
                    <a:pt x="3" y="691"/>
                    <a:pt x="6" y="692"/>
                  </a:cubicBezTo>
                  <a:cubicBezTo>
                    <a:pt x="11" y="695"/>
                    <a:pt x="17" y="697"/>
                    <a:pt x="22" y="697"/>
                  </a:cubicBezTo>
                  <a:cubicBezTo>
                    <a:pt x="27" y="697"/>
                    <a:pt x="32" y="695"/>
                    <a:pt x="37" y="692"/>
                  </a:cubicBezTo>
                  <a:cubicBezTo>
                    <a:pt x="41" y="691"/>
                    <a:pt x="42" y="688"/>
                    <a:pt x="44" y="684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2315197" y="3235161"/>
              <a:ext cx="79411" cy="79161"/>
            </a:xfrm>
            <a:custGeom>
              <a:rect b="b" l="l" r="r" t="t"/>
              <a:pathLst>
                <a:path extrusionOk="0" h="634" w="636">
                  <a:moveTo>
                    <a:pt x="318" y="0"/>
                  </a:moveTo>
                  <a:cubicBezTo>
                    <a:pt x="143" y="0"/>
                    <a:pt x="1" y="142"/>
                    <a:pt x="1" y="318"/>
                  </a:cubicBezTo>
                  <a:cubicBezTo>
                    <a:pt x="1" y="492"/>
                    <a:pt x="143" y="634"/>
                    <a:pt x="318" y="634"/>
                  </a:cubicBezTo>
                  <a:cubicBezTo>
                    <a:pt x="494" y="634"/>
                    <a:pt x="636" y="492"/>
                    <a:pt x="636" y="318"/>
                  </a:cubicBezTo>
                  <a:cubicBezTo>
                    <a:pt x="636" y="142"/>
                    <a:pt x="494" y="0"/>
                    <a:pt x="318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2311201" y="3234912"/>
              <a:ext cx="74417" cy="79536"/>
            </a:xfrm>
            <a:custGeom>
              <a:rect b="b" l="l" r="r" t="t"/>
              <a:pathLst>
                <a:path extrusionOk="0" h="637" w="596">
                  <a:moveTo>
                    <a:pt x="351" y="1"/>
                  </a:moveTo>
                  <a:cubicBezTo>
                    <a:pt x="165" y="1"/>
                    <a:pt x="0" y="170"/>
                    <a:pt x="39" y="376"/>
                  </a:cubicBezTo>
                  <a:cubicBezTo>
                    <a:pt x="68" y="541"/>
                    <a:pt x="209" y="637"/>
                    <a:pt x="352" y="637"/>
                  </a:cubicBezTo>
                  <a:cubicBezTo>
                    <a:pt x="440" y="637"/>
                    <a:pt x="530" y="600"/>
                    <a:pt x="595" y="521"/>
                  </a:cubicBezTo>
                  <a:lnTo>
                    <a:pt x="595" y="521"/>
                  </a:lnTo>
                  <a:cubicBezTo>
                    <a:pt x="588" y="524"/>
                    <a:pt x="580" y="525"/>
                    <a:pt x="572" y="525"/>
                  </a:cubicBezTo>
                  <a:cubicBezTo>
                    <a:pt x="485" y="525"/>
                    <a:pt x="401" y="391"/>
                    <a:pt x="450" y="239"/>
                  </a:cubicBezTo>
                  <a:cubicBezTo>
                    <a:pt x="491" y="110"/>
                    <a:pt x="535" y="59"/>
                    <a:pt x="507" y="43"/>
                  </a:cubicBezTo>
                  <a:cubicBezTo>
                    <a:pt x="456" y="14"/>
                    <a:pt x="402" y="1"/>
                    <a:pt x="351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2264504" y="3258136"/>
              <a:ext cx="55937" cy="55688"/>
            </a:xfrm>
            <a:custGeom>
              <a:rect b="b" l="l" r="r" t="t"/>
              <a:pathLst>
                <a:path extrusionOk="0" h="446" w="448">
                  <a:moveTo>
                    <a:pt x="224" y="0"/>
                  </a:moveTo>
                  <a:cubicBezTo>
                    <a:pt x="101" y="0"/>
                    <a:pt x="1" y="100"/>
                    <a:pt x="1" y="224"/>
                  </a:cubicBezTo>
                  <a:cubicBezTo>
                    <a:pt x="1" y="346"/>
                    <a:pt x="101" y="446"/>
                    <a:pt x="224" y="446"/>
                  </a:cubicBezTo>
                  <a:cubicBezTo>
                    <a:pt x="347" y="446"/>
                    <a:pt x="447" y="346"/>
                    <a:pt x="447" y="224"/>
                  </a:cubicBezTo>
                  <a:cubicBezTo>
                    <a:pt x="447" y="100"/>
                    <a:pt x="347" y="0"/>
                    <a:pt x="224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2268374" y="3258136"/>
              <a:ext cx="58934" cy="55688"/>
            </a:xfrm>
            <a:custGeom>
              <a:rect b="b" l="l" r="r" t="t"/>
              <a:pathLst>
                <a:path extrusionOk="0" h="446" w="472">
                  <a:moveTo>
                    <a:pt x="193" y="0"/>
                  </a:moveTo>
                  <a:cubicBezTo>
                    <a:pt x="147" y="0"/>
                    <a:pt x="102" y="15"/>
                    <a:pt x="63" y="42"/>
                  </a:cubicBezTo>
                  <a:cubicBezTo>
                    <a:pt x="57" y="179"/>
                    <a:pt x="171" y="311"/>
                    <a:pt x="141" y="356"/>
                  </a:cubicBezTo>
                  <a:cubicBezTo>
                    <a:pt x="129" y="372"/>
                    <a:pt x="111" y="379"/>
                    <a:pt x="91" y="379"/>
                  </a:cubicBezTo>
                  <a:cubicBezTo>
                    <a:pt x="56" y="379"/>
                    <a:pt x="18" y="359"/>
                    <a:pt x="0" y="335"/>
                  </a:cubicBezTo>
                  <a:lnTo>
                    <a:pt x="0" y="335"/>
                  </a:lnTo>
                  <a:cubicBezTo>
                    <a:pt x="44" y="409"/>
                    <a:pt x="118" y="446"/>
                    <a:pt x="193" y="446"/>
                  </a:cubicBezTo>
                  <a:cubicBezTo>
                    <a:pt x="269" y="446"/>
                    <a:pt x="344" y="408"/>
                    <a:pt x="387" y="334"/>
                  </a:cubicBezTo>
                  <a:cubicBezTo>
                    <a:pt x="472" y="186"/>
                    <a:pt x="364" y="0"/>
                    <a:pt x="193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2269998" y="3204071"/>
              <a:ext cx="112499" cy="102260"/>
            </a:xfrm>
            <a:custGeom>
              <a:rect b="b" l="l" r="r" t="t"/>
              <a:pathLst>
                <a:path extrusionOk="0" h="819" w="901">
                  <a:moveTo>
                    <a:pt x="450" y="0"/>
                  </a:moveTo>
                  <a:cubicBezTo>
                    <a:pt x="265" y="0"/>
                    <a:pt x="97" y="127"/>
                    <a:pt x="53" y="316"/>
                  </a:cubicBezTo>
                  <a:cubicBezTo>
                    <a:pt x="0" y="535"/>
                    <a:pt x="137" y="755"/>
                    <a:pt x="357" y="808"/>
                  </a:cubicBezTo>
                  <a:cubicBezTo>
                    <a:pt x="389" y="815"/>
                    <a:pt x="420" y="819"/>
                    <a:pt x="451" y="819"/>
                  </a:cubicBezTo>
                  <a:cubicBezTo>
                    <a:pt x="636" y="819"/>
                    <a:pt x="804" y="692"/>
                    <a:pt x="849" y="503"/>
                  </a:cubicBezTo>
                  <a:cubicBezTo>
                    <a:pt x="901" y="284"/>
                    <a:pt x="765" y="64"/>
                    <a:pt x="544" y="11"/>
                  </a:cubicBezTo>
                  <a:cubicBezTo>
                    <a:pt x="513" y="4"/>
                    <a:pt x="481" y="0"/>
                    <a:pt x="450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2269748" y="3211438"/>
              <a:ext cx="107380" cy="95643"/>
            </a:xfrm>
            <a:custGeom>
              <a:rect b="b" l="l" r="r" t="t"/>
              <a:pathLst>
                <a:path extrusionOk="0" h="766" w="860">
                  <a:moveTo>
                    <a:pt x="260" y="0"/>
                  </a:moveTo>
                  <a:cubicBezTo>
                    <a:pt x="238" y="13"/>
                    <a:pt x="218" y="27"/>
                    <a:pt x="199" y="43"/>
                  </a:cubicBezTo>
                  <a:lnTo>
                    <a:pt x="199" y="43"/>
                  </a:lnTo>
                  <a:cubicBezTo>
                    <a:pt x="218" y="27"/>
                    <a:pt x="238" y="13"/>
                    <a:pt x="260" y="0"/>
                  </a:cubicBezTo>
                  <a:close/>
                  <a:moveTo>
                    <a:pt x="199" y="43"/>
                  </a:moveTo>
                  <a:cubicBezTo>
                    <a:pt x="2" y="206"/>
                    <a:pt x="1" y="522"/>
                    <a:pt x="215" y="683"/>
                  </a:cubicBezTo>
                  <a:cubicBezTo>
                    <a:pt x="291" y="739"/>
                    <a:pt x="376" y="765"/>
                    <a:pt x="460" y="765"/>
                  </a:cubicBezTo>
                  <a:cubicBezTo>
                    <a:pt x="641" y="765"/>
                    <a:pt x="814" y="646"/>
                    <a:pt x="859" y="450"/>
                  </a:cubicBezTo>
                  <a:lnTo>
                    <a:pt x="859" y="450"/>
                  </a:lnTo>
                  <a:cubicBezTo>
                    <a:pt x="781" y="534"/>
                    <a:pt x="672" y="578"/>
                    <a:pt x="562" y="578"/>
                  </a:cubicBezTo>
                  <a:cubicBezTo>
                    <a:pt x="496" y="578"/>
                    <a:pt x="429" y="562"/>
                    <a:pt x="368" y="530"/>
                  </a:cubicBezTo>
                  <a:cubicBezTo>
                    <a:pt x="205" y="441"/>
                    <a:pt x="121" y="256"/>
                    <a:pt x="165" y="76"/>
                  </a:cubicBezTo>
                  <a:cubicBezTo>
                    <a:pt x="176" y="64"/>
                    <a:pt x="187" y="53"/>
                    <a:pt x="199" y="43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1627219" y="3296343"/>
              <a:ext cx="21101" cy="36834"/>
            </a:xfrm>
            <a:custGeom>
              <a:rect b="b" l="l" r="r" t="t"/>
              <a:pathLst>
                <a:path extrusionOk="0" h="295" w="169">
                  <a:moveTo>
                    <a:pt x="146" y="0"/>
                  </a:moveTo>
                  <a:lnTo>
                    <a:pt x="1" y="283"/>
                  </a:lnTo>
                  <a:lnTo>
                    <a:pt x="24" y="295"/>
                  </a:lnTo>
                  <a:lnTo>
                    <a:pt x="169" y="12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1609988" y="3293221"/>
              <a:ext cx="20477" cy="30091"/>
            </a:xfrm>
            <a:custGeom>
              <a:rect b="b" l="l" r="r" t="t"/>
              <a:pathLst>
                <a:path extrusionOk="0" h="241" w="164">
                  <a:moveTo>
                    <a:pt x="23" y="1"/>
                  </a:moveTo>
                  <a:lnTo>
                    <a:pt x="1" y="14"/>
                  </a:lnTo>
                  <a:lnTo>
                    <a:pt x="141" y="240"/>
                  </a:lnTo>
                  <a:lnTo>
                    <a:pt x="163" y="227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1627219" y="3291223"/>
              <a:ext cx="5619" cy="87027"/>
            </a:xfrm>
            <a:custGeom>
              <a:rect b="b" l="l" r="r" t="t"/>
              <a:pathLst>
                <a:path extrusionOk="0" h="697" w="45">
                  <a:moveTo>
                    <a:pt x="1" y="1"/>
                  </a:moveTo>
                  <a:lnTo>
                    <a:pt x="1" y="684"/>
                  </a:lnTo>
                  <a:cubicBezTo>
                    <a:pt x="1" y="688"/>
                    <a:pt x="3" y="691"/>
                    <a:pt x="6" y="692"/>
                  </a:cubicBezTo>
                  <a:cubicBezTo>
                    <a:pt x="11" y="695"/>
                    <a:pt x="17" y="697"/>
                    <a:pt x="22" y="697"/>
                  </a:cubicBezTo>
                  <a:cubicBezTo>
                    <a:pt x="27" y="697"/>
                    <a:pt x="32" y="695"/>
                    <a:pt x="37" y="692"/>
                  </a:cubicBezTo>
                  <a:cubicBezTo>
                    <a:pt x="41" y="691"/>
                    <a:pt x="43" y="688"/>
                    <a:pt x="44" y="684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1617854" y="3225173"/>
              <a:ext cx="79411" cy="79286"/>
            </a:xfrm>
            <a:custGeom>
              <a:rect b="b" l="l" r="r" t="t"/>
              <a:pathLst>
                <a:path extrusionOk="0" h="635" w="636">
                  <a:moveTo>
                    <a:pt x="318" y="1"/>
                  </a:moveTo>
                  <a:cubicBezTo>
                    <a:pt x="142" y="1"/>
                    <a:pt x="0" y="143"/>
                    <a:pt x="0" y="317"/>
                  </a:cubicBezTo>
                  <a:cubicBezTo>
                    <a:pt x="0" y="492"/>
                    <a:pt x="142" y="634"/>
                    <a:pt x="318" y="634"/>
                  </a:cubicBezTo>
                  <a:cubicBezTo>
                    <a:pt x="493" y="634"/>
                    <a:pt x="635" y="492"/>
                    <a:pt x="635" y="317"/>
                  </a:cubicBezTo>
                  <a:cubicBezTo>
                    <a:pt x="635" y="143"/>
                    <a:pt x="493" y="1"/>
                    <a:pt x="318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1609114" y="3225173"/>
              <a:ext cx="79036" cy="79411"/>
            </a:xfrm>
            <a:custGeom>
              <a:rect b="b" l="l" r="r" t="t"/>
              <a:pathLst>
                <a:path extrusionOk="0" h="636" w="633">
                  <a:moveTo>
                    <a:pt x="388" y="1"/>
                  </a:moveTo>
                  <a:cubicBezTo>
                    <a:pt x="154" y="1"/>
                    <a:pt x="1" y="243"/>
                    <a:pt x="101" y="453"/>
                  </a:cubicBezTo>
                  <a:cubicBezTo>
                    <a:pt x="156" y="572"/>
                    <a:pt x="272" y="635"/>
                    <a:pt x="389" y="635"/>
                  </a:cubicBezTo>
                  <a:cubicBezTo>
                    <a:pt x="478" y="635"/>
                    <a:pt x="569" y="598"/>
                    <a:pt x="633" y="520"/>
                  </a:cubicBezTo>
                  <a:lnTo>
                    <a:pt x="633" y="520"/>
                  </a:lnTo>
                  <a:cubicBezTo>
                    <a:pt x="625" y="522"/>
                    <a:pt x="617" y="523"/>
                    <a:pt x="609" y="523"/>
                  </a:cubicBezTo>
                  <a:cubicBezTo>
                    <a:pt x="522" y="523"/>
                    <a:pt x="439" y="390"/>
                    <a:pt x="488" y="237"/>
                  </a:cubicBezTo>
                  <a:cubicBezTo>
                    <a:pt x="528" y="108"/>
                    <a:pt x="572" y="57"/>
                    <a:pt x="544" y="41"/>
                  </a:cubicBezTo>
                  <a:cubicBezTo>
                    <a:pt x="496" y="14"/>
                    <a:pt x="443" y="1"/>
                    <a:pt x="388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1567161" y="3248147"/>
              <a:ext cx="55812" cy="55688"/>
            </a:xfrm>
            <a:custGeom>
              <a:rect b="b" l="l" r="r" t="t"/>
              <a:pathLst>
                <a:path extrusionOk="0" h="446" w="447">
                  <a:moveTo>
                    <a:pt x="223" y="1"/>
                  </a:moveTo>
                  <a:cubicBezTo>
                    <a:pt x="100" y="1"/>
                    <a:pt x="0" y="101"/>
                    <a:pt x="0" y="224"/>
                  </a:cubicBezTo>
                  <a:cubicBezTo>
                    <a:pt x="0" y="346"/>
                    <a:pt x="100" y="446"/>
                    <a:pt x="223" y="446"/>
                  </a:cubicBezTo>
                  <a:cubicBezTo>
                    <a:pt x="347" y="446"/>
                    <a:pt x="447" y="346"/>
                    <a:pt x="447" y="224"/>
                  </a:cubicBezTo>
                  <a:cubicBezTo>
                    <a:pt x="447" y="101"/>
                    <a:pt x="347" y="1"/>
                    <a:pt x="223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1570907" y="3248147"/>
              <a:ext cx="58934" cy="55688"/>
            </a:xfrm>
            <a:custGeom>
              <a:rect b="b" l="l" r="r" t="t"/>
              <a:pathLst>
                <a:path extrusionOk="0" h="446" w="472">
                  <a:moveTo>
                    <a:pt x="193" y="1"/>
                  </a:moveTo>
                  <a:cubicBezTo>
                    <a:pt x="147" y="1"/>
                    <a:pt x="102" y="15"/>
                    <a:pt x="63" y="43"/>
                  </a:cubicBezTo>
                  <a:cubicBezTo>
                    <a:pt x="57" y="179"/>
                    <a:pt x="172" y="311"/>
                    <a:pt x="141" y="356"/>
                  </a:cubicBezTo>
                  <a:cubicBezTo>
                    <a:pt x="130" y="373"/>
                    <a:pt x="111" y="379"/>
                    <a:pt x="91" y="379"/>
                  </a:cubicBezTo>
                  <a:cubicBezTo>
                    <a:pt x="57" y="379"/>
                    <a:pt x="19" y="359"/>
                    <a:pt x="1" y="336"/>
                  </a:cubicBezTo>
                  <a:lnTo>
                    <a:pt x="1" y="336"/>
                  </a:lnTo>
                  <a:cubicBezTo>
                    <a:pt x="44" y="409"/>
                    <a:pt x="119" y="446"/>
                    <a:pt x="194" y="446"/>
                  </a:cubicBezTo>
                  <a:cubicBezTo>
                    <a:pt x="269" y="446"/>
                    <a:pt x="345" y="409"/>
                    <a:pt x="388" y="334"/>
                  </a:cubicBezTo>
                  <a:cubicBezTo>
                    <a:pt x="472" y="186"/>
                    <a:pt x="365" y="1"/>
                    <a:pt x="193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1573779" y="3194832"/>
              <a:ext cx="112249" cy="102260"/>
            </a:xfrm>
            <a:custGeom>
              <a:rect b="b" l="l" r="r" t="t"/>
              <a:pathLst>
                <a:path extrusionOk="0" h="819" w="899">
                  <a:moveTo>
                    <a:pt x="450" y="1"/>
                  </a:moveTo>
                  <a:cubicBezTo>
                    <a:pt x="345" y="1"/>
                    <a:pt x="240" y="41"/>
                    <a:pt x="160" y="120"/>
                  </a:cubicBezTo>
                  <a:cubicBezTo>
                    <a:pt x="1" y="280"/>
                    <a:pt x="1" y="539"/>
                    <a:pt x="160" y="699"/>
                  </a:cubicBezTo>
                  <a:cubicBezTo>
                    <a:pt x="240" y="779"/>
                    <a:pt x="345" y="818"/>
                    <a:pt x="450" y="818"/>
                  </a:cubicBezTo>
                  <a:cubicBezTo>
                    <a:pt x="554" y="818"/>
                    <a:pt x="659" y="779"/>
                    <a:pt x="739" y="699"/>
                  </a:cubicBezTo>
                  <a:cubicBezTo>
                    <a:pt x="898" y="539"/>
                    <a:pt x="898" y="280"/>
                    <a:pt x="739" y="120"/>
                  </a:cubicBezTo>
                  <a:cubicBezTo>
                    <a:pt x="659" y="41"/>
                    <a:pt x="554" y="1"/>
                    <a:pt x="450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1569658" y="3201449"/>
              <a:ext cx="110002" cy="95643"/>
            </a:xfrm>
            <a:custGeom>
              <a:rect b="b" l="l" r="r" t="t"/>
              <a:pathLst>
                <a:path extrusionOk="0" h="766" w="881">
                  <a:moveTo>
                    <a:pt x="282" y="1"/>
                  </a:moveTo>
                  <a:lnTo>
                    <a:pt x="282" y="1"/>
                  </a:lnTo>
                  <a:cubicBezTo>
                    <a:pt x="25" y="146"/>
                    <a:pt x="0" y="507"/>
                    <a:pt x="237" y="684"/>
                  </a:cubicBezTo>
                  <a:cubicBezTo>
                    <a:pt x="312" y="740"/>
                    <a:pt x="397" y="766"/>
                    <a:pt x="481" y="766"/>
                  </a:cubicBezTo>
                  <a:cubicBezTo>
                    <a:pt x="662" y="766"/>
                    <a:pt x="835" y="646"/>
                    <a:pt x="881" y="450"/>
                  </a:cubicBezTo>
                  <a:lnTo>
                    <a:pt x="881" y="450"/>
                  </a:lnTo>
                  <a:cubicBezTo>
                    <a:pt x="807" y="535"/>
                    <a:pt x="703" y="579"/>
                    <a:pt x="598" y="579"/>
                  </a:cubicBezTo>
                  <a:cubicBezTo>
                    <a:pt x="519" y="579"/>
                    <a:pt x="440" y="554"/>
                    <a:pt x="373" y="504"/>
                  </a:cubicBezTo>
                  <a:cubicBezTo>
                    <a:pt x="215" y="385"/>
                    <a:pt x="176" y="166"/>
                    <a:pt x="282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1753452" y="3037633"/>
              <a:ext cx="325635" cy="474593"/>
            </a:xfrm>
            <a:custGeom>
              <a:rect b="b" l="l" r="r" t="t"/>
              <a:pathLst>
                <a:path extrusionOk="0" h="3801" w="2608">
                  <a:moveTo>
                    <a:pt x="0" y="0"/>
                  </a:moveTo>
                  <a:lnTo>
                    <a:pt x="0" y="2296"/>
                  </a:lnTo>
                  <a:lnTo>
                    <a:pt x="2608" y="3801"/>
                  </a:lnTo>
                  <a:lnTo>
                    <a:pt x="2608" y="1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1660307" y="3216682"/>
              <a:ext cx="325760" cy="349358"/>
            </a:xfrm>
            <a:custGeom>
              <a:rect b="b" l="l" r="r" t="t"/>
              <a:pathLst>
                <a:path extrusionOk="0" h="2798" w="2609">
                  <a:moveTo>
                    <a:pt x="1" y="0"/>
                  </a:moveTo>
                  <a:lnTo>
                    <a:pt x="1" y="1291"/>
                  </a:lnTo>
                  <a:lnTo>
                    <a:pt x="2608" y="2798"/>
                  </a:lnTo>
                  <a:lnTo>
                    <a:pt x="2608" y="15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1660307" y="3216682"/>
              <a:ext cx="325760" cy="241979"/>
            </a:xfrm>
            <a:custGeom>
              <a:rect b="b" l="l" r="r" t="t"/>
              <a:pathLst>
                <a:path extrusionOk="0" h="1938" w="2609">
                  <a:moveTo>
                    <a:pt x="1" y="0"/>
                  </a:moveTo>
                  <a:lnTo>
                    <a:pt x="1" y="431"/>
                  </a:lnTo>
                  <a:lnTo>
                    <a:pt x="2608" y="1938"/>
                  </a:lnTo>
                  <a:lnTo>
                    <a:pt x="2608" y="15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1753452" y="3037633"/>
              <a:ext cx="325635" cy="241854"/>
            </a:xfrm>
            <a:custGeom>
              <a:rect b="b" l="l" r="r" t="t"/>
              <a:pathLst>
                <a:path extrusionOk="0" h="1937" w="2608">
                  <a:moveTo>
                    <a:pt x="0" y="0"/>
                  </a:moveTo>
                  <a:lnTo>
                    <a:pt x="0" y="431"/>
                  </a:lnTo>
                  <a:lnTo>
                    <a:pt x="2608" y="1936"/>
                  </a:lnTo>
                  <a:lnTo>
                    <a:pt x="2608" y="1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2078962" y="3100188"/>
              <a:ext cx="217381" cy="412038"/>
            </a:xfrm>
            <a:custGeom>
              <a:rect b="b" l="l" r="r" t="t"/>
              <a:pathLst>
                <a:path extrusionOk="0" h="3300" w="1741">
                  <a:moveTo>
                    <a:pt x="1741" y="1"/>
                  </a:moveTo>
                  <a:lnTo>
                    <a:pt x="1" y="1006"/>
                  </a:lnTo>
                  <a:lnTo>
                    <a:pt x="1" y="3300"/>
                  </a:lnTo>
                  <a:lnTo>
                    <a:pt x="1741" y="2296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1985941" y="3315196"/>
              <a:ext cx="93146" cy="250844"/>
            </a:xfrm>
            <a:custGeom>
              <a:rect b="b" l="l" r="r" t="t"/>
              <a:pathLst>
                <a:path extrusionOk="0" h="2009" w="746">
                  <a:moveTo>
                    <a:pt x="746" y="0"/>
                  </a:moveTo>
                  <a:lnTo>
                    <a:pt x="0" y="718"/>
                  </a:lnTo>
                  <a:lnTo>
                    <a:pt x="0" y="2009"/>
                  </a:lnTo>
                  <a:lnTo>
                    <a:pt x="746" y="1578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2078962" y="3037633"/>
              <a:ext cx="217381" cy="188164"/>
            </a:xfrm>
            <a:custGeom>
              <a:rect b="b" l="l" r="r" t="t"/>
              <a:pathLst>
                <a:path extrusionOk="0" h="1507" w="1741">
                  <a:moveTo>
                    <a:pt x="871" y="0"/>
                  </a:moveTo>
                  <a:lnTo>
                    <a:pt x="1" y="1507"/>
                  </a:lnTo>
                  <a:lnTo>
                    <a:pt x="1741" y="502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2063604" y="3024148"/>
              <a:ext cx="124111" cy="228494"/>
            </a:xfrm>
            <a:custGeom>
              <a:rect b="b" l="l" r="r" t="t"/>
              <a:pathLst>
                <a:path extrusionOk="0" h="1830" w="994">
                  <a:moveTo>
                    <a:pt x="994" y="1"/>
                  </a:moveTo>
                  <a:lnTo>
                    <a:pt x="0" y="1722"/>
                  </a:lnTo>
                  <a:lnTo>
                    <a:pt x="0" y="1829"/>
                  </a:lnTo>
                  <a:lnTo>
                    <a:pt x="994" y="108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2063604" y="3024148"/>
              <a:ext cx="124111" cy="228494"/>
            </a:xfrm>
            <a:custGeom>
              <a:rect b="b" l="l" r="r" t="t"/>
              <a:pathLst>
                <a:path extrusionOk="0" h="1830" w="994">
                  <a:moveTo>
                    <a:pt x="994" y="1"/>
                  </a:moveTo>
                  <a:lnTo>
                    <a:pt x="0" y="1722"/>
                  </a:lnTo>
                  <a:lnTo>
                    <a:pt x="0" y="1829"/>
                  </a:lnTo>
                  <a:lnTo>
                    <a:pt x="994" y="108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1737845" y="2836234"/>
              <a:ext cx="449995" cy="403173"/>
            </a:xfrm>
            <a:custGeom>
              <a:rect b="b" l="l" r="r" t="t"/>
              <a:pathLst>
                <a:path extrusionOk="0" h="3229" w="3604">
                  <a:moveTo>
                    <a:pt x="995" y="1"/>
                  </a:moveTo>
                  <a:lnTo>
                    <a:pt x="1" y="1722"/>
                  </a:lnTo>
                  <a:lnTo>
                    <a:pt x="2609" y="3229"/>
                  </a:lnTo>
                  <a:lnTo>
                    <a:pt x="3604" y="1507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1737845" y="3050993"/>
              <a:ext cx="325885" cy="201649"/>
            </a:xfrm>
            <a:custGeom>
              <a:rect b="b" l="l" r="r" t="t"/>
              <a:pathLst>
                <a:path extrusionOk="0" h="1615" w="2610">
                  <a:moveTo>
                    <a:pt x="1" y="1"/>
                  </a:moveTo>
                  <a:lnTo>
                    <a:pt x="1" y="108"/>
                  </a:lnTo>
                  <a:lnTo>
                    <a:pt x="2609" y="1614"/>
                  </a:lnTo>
                  <a:lnTo>
                    <a:pt x="2609" y="15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1737845" y="3050993"/>
              <a:ext cx="325885" cy="201649"/>
            </a:xfrm>
            <a:custGeom>
              <a:rect b="b" l="l" r="r" t="t"/>
              <a:pathLst>
                <a:path extrusionOk="0" h="1615" w="2610">
                  <a:moveTo>
                    <a:pt x="1" y="1"/>
                  </a:moveTo>
                  <a:lnTo>
                    <a:pt x="1" y="108"/>
                  </a:lnTo>
                  <a:lnTo>
                    <a:pt x="2609" y="1614"/>
                  </a:lnTo>
                  <a:lnTo>
                    <a:pt x="2609" y="15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2187590" y="3024148"/>
              <a:ext cx="135973" cy="85279"/>
            </a:xfrm>
            <a:custGeom>
              <a:rect b="b" l="l" r="r" t="t"/>
              <a:pathLst>
                <a:path extrusionOk="0" h="683" w="1089">
                  <a:moveTo>
                    <a:pt x="1" y="1"/>
                  </a:moveTo>
                  <a:lnTo>
                    <a:pt x="1" y="108"/>
                  </a:lnTo>
                  <a:lnTo>
                    <a:pt x="994" y="682"/>
                  </a:lnTo>
                  <a:lnTo>
                    <a:pt x="1088" y="6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2187590" y="3024148"/>
              <a:ext cx="135973" cy="85279"/>
            </a:xfrm>
            <a:custGeom>
              <a:rect b="b" l="l" r="r" t="t"/>
              <a:pathLst>
                <a:path extrusionOk="0" h="683" w="1089">
                  <a:moveTo>
                    <a:pt x="1" y="1"/>
                  </a:moveTo>
                  <a:lnTo>
                    <a:pt x="1" y="108"/>
                  </a:lnTo>
                  <a:lnTo>
                    <a:pt x="994" y="682"/>
                  </a:lnTo>
                  <a:lnTo>
                    <a:pt x="1088" y="6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2296218" y="3100188"/>
              <a:ext cx="15483" cy="9240"/>
            </a:xfrm>
            <a:custGeom>
              <a:rect b="b" l="l" r="r" t="t"/>
              <a:pathLst>
                <a:path extrusionOk="0" h="74" w="124">
                  <a:moveTo>
                    <a:pt x="1" y="1"/>
                  </a:moveTo>
                  <a:lnTo>
                    <a:pt x="1" y="73"/>
                  </a:lnTo>
                  <a:lnTo>
                    <a:pt x="124" y="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2296218" y="3100188"/>
              <a:ext cx="15483" cy="9240"/>
            </a:xfrm>
            <a:custGeom>
              <a:rect b="b" l="l" r="r" t="t"/>
              <a:pathLst>
                <a:path extrusionOk="0" h="74" w="124">
                  <a:moveTo>
                    <a:pt x="1" y="1"/>
                  </a:moveTo>
                  <a:lnTo>
                    <a:pt x="1" y="73"/>
                  </a:lnTo>
                  <a:lnTo>
                    <a:pt x="124" y="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1803271" y="2962593"/>
              <a:ext cx="74292" cy="128856"/>
            </a:xfrm>
            <a:custGeom>
              <a:rect b="b" l="l" r="r" t="t"/>
              <a:pathLst>
                <a:path extrusionOk="0" h="1032" w="595">
                  <a:moveTo>
                    <a:pt x="299" y="1"/>
                  </a:moveTo>
                  <a:lnTo>
                    <a:pt x="0" y="172"/>
                  </a:lnTo>
                  <a:lnTo>
                    <a:pt x="0" y="688"/>
                  </a:lnTo>
                  <a:lnTo>
                    <a:pt x="595" y="1032"/>
                  </a:lnTo>
                  <a:lnTo>
                    <a:pt x="595" y="514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1788787" y="2955725"/>
              <a:ext cx="51817" cy="33462"/>
            </a:xfrm>
            <a:custGeom>
              <a:rect b="b" l="l" r="r" t="t"/>
              <a:pathLst>
                <a:path extrusionOk="0" h="268" w="415">
                  <a:moveTo>
                    <a:pt x="415" y="1"/>
                  </a:moveTo>
                  <a:lnTo>
                    <a:pt x="0" y="240"/>
                  </a:lnTo>
                  <a:lnTo>
                    <a:pt x="48" y="268"/>
                  </a:lnTo>
                  <a:lnTo>
                    <a:pt x="415" y="56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1877438" y="2994307"/>
              <a:ext cx="56062" cy="97141"/>
            </a:xfrm>
            <a:custGeom>
              <a:rect b="b" l="l" r="r" t="t"/>
              <a:pathLst>
                <a:path extrusionOk="0" h="778" w="449">
                  <a:moveTo>
                    <a:pt x="449" y="1"/>
                  </a:moveTo>
                  <a:lnTo>
                    <a:pt x="1" y="259"/>
                  </a:lnTo>
                  <a:lnTo>
                    <a:pt x="1" y="778"/>
                  </a:lnTo>
                  <a:lnTo>
                    <a:pt x="296" y="263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1794656" y="2984068"/>
              <a:ext cx="8740" cy="5119"/>
            </a:xfrm>
            <a:custGeom>
              <a:rect b="b" l="l" r="r" t="t"/>
              <a:pathLst>
                <a:path extrusionOk="0" h="41" w="70">
                  <a:moveTo>
                    <a:pt x="69" y="0"/>
                  </a:moveTo>
                  <a:lnTo>
                    <a:pt x="1" y="41"/>
                  </a:lnTo>
                  <a:lnTo>
                    <a:pt x="69" y="4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1840479" y="2955725"/>
              <a:ext cx="51567" cy="89649"/>
            </a:xfrm>
            <a:custGeom>
              <a:rect b="b" l="l" r="r" t="t"/>
              <a:pathLst>
                <a:path extrusionOk="0" h="718" w="413">
                  <a:moveTo>
                    <a:pt x="1" y="1"/>
                  </a:moveTo>
                  <a:lnTo>
                    <a:pt x="1" y="56"/>
                  </a:lnTo>
                  <a:lnTo>
                    <a:pt x="368" y="691"/>
                  </a:lnTo>
                  <a:lnTo>
                    <a:pt x="413" y="7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1840479" y="2955725"/>
              <a:ext cx="51567" cy="89649"/>
            </a:xfrm>
            <a:custGeom>
              <a:rect b="b" l="l" r="r" t="t"/>
              <a:pathLst>
                <a:path extrusionOk="0" h="718" w="413">
                  <a:moveTo>
                    <a:pt x="1" y="1"/>
                  </a:moveTo>
                  <a:lnTo>
                    <a:pt x="1" y="56"/>
                  </a:lnTo>
                  <a:lnTo>
                    <a:pt x="368" y="691"/>
                  </a:lnTo>
                  <a:lnTo>
                    <a:pt x="413" y="7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1840479" y="2925010"/>
              <a:ext cx="105007" cy="120365"/>
            </a:xfrm>
            <a:custGeom>
              <a:rect b="b" l="l" r="r" t="t"/>
              <a:pathLst>
                <a:path extrusionOk="0" h="964" w="841">
                  <a:moveTo>
                    <a:pt x="427" y="0"/>
                  </a:moveTo>
                  <a:lnTo>
                    <a:pt x="1" y="247"/>
                  </a:lnTo>
                  <a:lnTo>
                    <a:pt x="413" y="963"/>
                  </a:lnTo>
                  <a:lnTo>
                    <a:pt x="840" y="717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1840479" y="2925010"/>
              <a:ext cx="105007" cy="120365"/>
            </a:xfrm>
            <a:custGeom>
              <a:rect b="b" l="l" r="r" t="t"/>
              <a:pathLst>
                <a:path extrusionOk="0" h="964" w="841">
                  <a:moveTo>
                    <a:pt x="427" y="0"/>
                  </a:moveTo>
                  <a:lnTo>
                    <a:pt x="1" y="247"/>
                  </a:lnTo>
                  <a:lnTo>
                    <a:pt x="413" y="963"/>
                  </a:lnTo>
                  <a:lnTo>
                    <a:pt x="840" y="717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1821875" y="2994931"/>
              <a:ext cx="37208" cy="64178"/>
            </a:xfrm>
            <a:custGeom>
              <a:rect b="b" l="l" r="r" t="t"/>
              <a:pathLst>
                <a:path extrusionOk="0" h="514" w="298">
                  <a:moveTo>
                    <a:pt x="0" y="0"/>
                  </a:moveTo>
                  <a:lnTo>
                    <a:pt x="0" y="342"/>
                  </a:lnTo>
                  <a:lnTo>
                    <a:pt x="298" y="513"/>
                  </a:lnTo>
                  <a:lnTo>
                    <a:pt x="298" y="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1825621" y="2997054"/>
              <a:ext cx="33462" cy="57685"/>
            </a:xfrm>
            <a:custGeom>
              <a:rect b="b" l="l" r="r" t="t"/>
              <a:pathLst>
                <a:path extrusionOk="0" h="462" w="268">
                  <a:moveTo>
                    <a:pt x="1" y="0"/>
                  </a:moveTo>
                  <a:lnTo>
                    <a:pt x="1" y="308"/>
                  </a:lnTo>
                  <a:lnTo>
                    <a:pt x="268" y="462"/>
                  </a:lnTo>
                  <a:lnTo>
                    <a:pt x="268" y="1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1821875" y="3035386"/>
              <a:ext cx="37208" cy="23723"/>
            </a:xfrm>
            <a:custGeom>
              <a:rect b="b" l="l" r="r" t="t"/>
              <a:pathLst>
                <a:path extrusionOk="0" h="190" w="298">
                  <a:moveTo>
                    <a:pt x="31" y="1"/>
                  </a:moveTo>
                  <a:lnTo>
                    <a:pt x="0" y="18"/>
                  </a:lnTo>
                  <a:lnTo>
                    <a:pt x="298" y="189"/>
                  </a:lnTo>
                  <a:lnTo>
                    <a:pt x="298" y="155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1958347" y="3052117"/>
              <a:ext cx="74167" cy="128856"/>
            </a:xfrm>
            <a:custGeom>
              <a:rect b="b" l="l" r="r" t="t"/>
              <a:pathLst>
                <a:path extrusionOk="0" h="1032" w="594">
                  <a:moveTo>
                    <a:pt x="298" y="0"/>
                  </a:moveTo>
                  <a:lnTo>
                    <a:pt x="1" y="173"/>
                  </a:lnTo>
                  <a:lnTo>
                    <a:pt x="1" y="689"/>
                  </a:lnTo>
                  <a:lnTo>
                    <a:pt x="594" y="1031"/>
                  </a:lnTo>
                  <a:lnTo>
                    <a:pt x="594" y="51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1943863" y="3045375"/>
              <a:ext cx="51817" cy="33213"/>
            </a:xfrm>
            <a:custGeom>
              <a:rect b="b" l="l" r="r" t="t"/>
              <a:pathLst>
                <a:path extrusionOk="0" h="266" w="415">
                  <a:moveTo>
                    <a:pt x="414" y="1"/>
                  </a:moveTo>
                  <a:lnTo>
                    <a:pt x="1" y="240"/>
                  </a:lnTo>
                  <a:lnTo>
                    <a:pt x="47" y="266"/>
                  </a:lnTo>
                  <a:lnTo>
                    <a:pt x="414" y="54"/>
                  </a:lnTo>
                  <a:lnTo>
                    <a:pt x="41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2032389" y="3083831"/>
              <a:ext cx="56062" cy="97141"/>
            </a:xfrm>
            <a:custGeom>
              <a:rect b="b" l="l" r="r" t="t"/>
              <a:pathLst>
                <a:path extrusionOk="0" h="778" w="449">
                  <a:moveTo>
                    <a:pt x="449" y="0"/>
                  </a:moveTo>
                  <a:lnTo>
                    <a:pt x="1" y="260"/>
                  </a:lnTo>
                  <a:lnTo>
                    <a:pt x="1" y="777"/>
                  </a:lnTo>
                  <a:lnTo>
                    <a:pt x="298" y="264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1949732" y="3073593"/>
              <a:ext cx="8740" cy="4994"/>
            </a:xfrm>
            <a:custGeom>
              <a:rect b="b" l="l" r="r" t="t"/>
              <a:pathLst>
                <a:path extrusionOk="0" h="40" w="70">
                  <a:moveTo>
                    <a:pt x="70" y="1"/>
                  </a:moveTo>
                  <a:lnTo>
                    <a:pt x="0" y="40"/>
                  </a:lnTo>
                  <a:lnTo>
                    <a:pt x="70" y="40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1995555" y="3045375"/>
              <a:ext cx="51692" cy="89525"/>
            </a:xfrm>
            <a:custGeom>
              <a:rect b="b" l="l" r="r" t="t"/>
              <a:pathLst>
                <a:path extrusionOk="0" h="717" w="414">
                  <a:moveTo>
                    <a:pt x="0" y="1"/>
                  </a:moveTo>
                  <a:lnTo>
                    <a:pt x="0" y="54"/>
                  </a:lnTo>
                  <a:lnTo>
                    <a:pt x="367" y="689"/>
                  </a:lnTo>
                  <a:lnTo>
                    <a:pt x="413" y="7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1995555" y="3045375"/>
              <a:ext cx="51692" cy="89525"/>
            </a:xfrm>
            <a:custGeom>
              <a:rect b="b" l="l" r="r" t="t"/>
              <a:pathLst>
                <a:path extrusionOk="0" h="717" w="414">
                  <a:moveTo>
                    <a:pt x="0" y="1"/>
                  </a:moveTo>
                  <a:lnTo>
                    <a:pt x="0" y="54"/>
                  </a:lnTo>
                  <a:lnTo>
                    <a:pt x="367" y="689"/>
                  </a:lnTo>
                  <a:lnTo>
                    <a:pt x="413" y="7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1995555" y="3014659"/>
              <a:ext cx="104882" cy="120240"/>
            </a:xfrm>
            <a:custGeom>
              <a:rect b="b" l="l" r="r" t="t"/>
              <a:pathLst>
                <a:path extrusionOk="0" h="963" w="840">
                  <a:moveTo>
                    <a:pt x="426" y="0"/>
                  </a:moveTo>
                  <a:lnTo>
                    <a:pt x="0" y="247"/>
                  </a:lnTo>
                  <a:lnTo>
                    <a:pt x="413" y="963"/>
                  </a:lnTo>
                  <a:lnTo>
                    <a:pt x="840" y="71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1995555" y="3014659"/>
              <a:ext cx="104882" cy="120240"/>
            </a:xfrm>
            <a:custGeom>
              <a:rect b="b" l="l" r="r" t="t"/>
              <a:pathLst>
                <a:path extrusionOk="0" h="963" w="840">
                  <a:moveTo>
                    <a:pt x="426" y="0"/>
                  </a:moveTo>
                  <a:lnTo>
                    <a:pt x="0" y="247"/>
                  </a:lnTo>
                  <a:lnTo>
                    <a:pt x="413" y="963"/>
                  </a:lnTo>
                  <a:lnTo>
                    <a:pt x="840" y="71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1976826" y="3084456"/>
              <a:ext cx="37208" cy="64303"/>
            </a:xfrm>
            <a:custGeom>
              <a:rect b="b" l="l" r="r" t="t"/>
              <a:pathLst>
                <a:path extrusionOk="0" h="515" w="298">
                  <a:moveTo>
                    <a:pt x="1" y="1"/>
                  </a:moveTo>
                  <a:lnTo>
                    <a:pt x="1" y="343"/>
                  </a:lnTo>
                  <a:lnTo>
                    <a:pt x="298" y="514"/>
                  </a:lnTo>
                  <a:lnTo>
                    <a:pt x="298" y="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1980697" y="3086703"/>
              <a:ext cx="33338" cy="57685"/>
            </a:xfrm>
            <a:custGeom>
              <a:rect b="b" l="l" r="r" t="t"/>
              <a:pathLst>
                <a:path extrusionOk="0" h="462" w="267">
                  <a:moveTo>
                    <a:pt x="0" y="0"/>
                  </a:moveTo>
                  <a:lnTo>
                    <a:pt x="0" y="308"/>
                  </a:lnTo>
                  <a:lnTo>
                    <a:pt x="267" y="461"/>
                  </a:lnTo>
                  <a:lnTo>
                    <a:pt x="267" y="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1976826" y="3125035"/>
              <a:ext cx="37208" cy="23723"/>
            </a:xfrm>
            <a:custGeom>
              <a:rect b="b" l="l" r="r" t="t"/>
              <a:pathLst>
                <a:path extrusionOk="0" h="190" w="298">
                  <a:moveTo>
                    <a:pt x="31" y="1"/>
                  </a:moveTo>
                  <a:lnTo>
                    <a:pt x="1" y="18"/>
                  </a:lnTo>
                  <a:lnTo>
                    <a:pt x="298" y="189"/>
                  </a:lnTo>
                  <a:lnTo>
                    <a:pt x="298" y="154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1644824" y="3115046"/>
              <a:ext cx="434263" cy="316645"/>
            </a:xfrm>
            <a:custGeom>
              <a:rect b="b" l="l" r="r" t="t"/>
              <a:pathLst>
                <a:path extrusionOk="0" h="2536" w="3478">
                  <a:moveTo>
                    <a:pt x="870" y="1"/>
                  </a:moveTo>
                  <a:lnTo>
                    <a:pt x="0" y="933"/>
                  </a:lnTo>
                  <a:lnTo>
                    <a:pt x="0" y="1030"/>
                  </a:lnTo>
                  <a:lnTo>
                    <a:pt x="2609" y="2536"/>
                  </a:lnTo>
                  <a:lnTo>
                    <a:pt x="3478" y="1603"/>
                  </a:lnTo>
                  <a:lnTo>
                    <a:pt x="3478" y="1506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1644824" y="3115046"/>
              <a:ext cx="434263" cy="304534"/>
            </a:xfrm>
            <a:custGeom>
              <a:rect b="b" l="l" r="r" t="t"/>
              <a:pathLst>
                <a:path extrusionOk="0" h="2439" w="3478">
                  <a:moveTo>
                    <a:pt x="870" y="1"/>
                  </a:moveTo>
                  <a:lnTo>
                    <a:pt x="0" y="933"/>
                  </a:lnTo>
                  <a:lnTo>
                    <a:pt x="2609" y="2438"/>
                  </a:lnTo>
                  <a:lnTo>
                    <a:pt x="3478" y="1506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970459" y="3303085"/>
              <a:ext cx="108628" cy="128606"/>
            </a:xfrm>
            <a:custGeom>
              <a:rect b="b" l="l" r="r" t="t"/>
              <a:pathLst>
                <a:path extrusionOk="0" h="1030" w="870">
                  <a:moveTo>
                    <a:pt x="870" y="0"/>
                  </a:moveTo>
                  <a:lnTo>
                    <a:pt x="1" y="932"/>
                  </a:lnTo>
                  <a:lnTo>
                    <a:pt x="1" y="1030"/>
                  </a:lnTo>
                  <a:lnTo>
                    <a:pt x="870" y="97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644824" y="3231540"/>
              <a:ext cx="325760" cy="200151"/>
            </a:xfrm>
            <a:custGeom>
              <a:rect b="b" l="l" r="r" t="t"/>
              <a:pathLst>
                <a:path extrusionOk="0" h="1603" w="2609">
                  <a:moveTo>
                    <a:pt x="0" y="0"/>
                  </a:moveTo>
                  <a:lnTo>
                    <a:pt x="0" y="97"/>
                  </a:lnTo>
                  <a:lnTo>
                    <a:pt x="2609" y="1603"/>
                  </a:lnTo>
                  <a:lnTo>
                    <a:pt x="2609" y="1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1706879" y="3279362"/>
              <a:ext cx="77663" cy="127357"/>
            </a:xfrm>
            <a:custGeom>
              <a:rect b="b" l="l" r="r" t="t"/>
              <a:pathLst>
                <a:path extrusionOk="0" h="1020" w="622">
                  <a:moveTo>
                    <a:pt x="1" y="0"/>
                  </a:moveTo>
                  <a:lnTo>
                    <a:pt x="1" y="660"/>
                  </a:lnTo>
                  <a:lnTo>
                    <a:pt x="621" y="1019"/>
                  </a:lnTo>
                  <a:lnTo>
                    <a:pt x="621" y="3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1711624" y="3282233"/>
              <a:ext cx="72918" cy="118867"/>
            </a:xfrm>
            <a:custGeom>
              <a:rect b="b" l="l" r="r" t="t"/>
              <a:pathLst>
                <a:path extrusionOk="0" h="952" w="584">
                  <a:moveTo>
                    <a:pt x="0" y="0"/>
                  </a:moveTo>
                  <a:lnTo>
                    <a:pt x="0" y="615"/>
                  </a:lnTo>
                  <a:lnTo>
                    <a:pt x="583" y="952"/>
                  </a:lnTo>
                  <a:lnTo>
                    <a:pt x="583" y="3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1711624" y="3282234"/>
              <a:ext cx="72918" cy="59808"/>
            </a:xfrm>
            <a:custGeom>
              <a:rect b="b" l="l" r="r" t="t"/>
              <a:pathLst>
                <a:path extrusionOk="0" h="479" w="584">
                  <a:moveTo>
                    <a:pt x="0" y="0"/>
                  </a:moveTo>
                  <a:lnTo>
                    <a:pt x="0" y="144"/>
                  </a:lnTo>
                  <a:lnTo>
                    <a:pt x="583" y="479"/>
                  </a:lnTo>
                  <a:lnTo>
                    <a:pt x="583" y="3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1706879" y="3359022"/>
              <a:ext cx="77663" cy="47697"/>
            </a:xfrm>
            <a:custGeom>
              <a:rect b="b" l="l" r="r" t="t"/>
              <a:pathLst>
                <a:path extrusionOk="0" h="382" w="622">
                  <a:moveTo>
                    <a:pt x="38" y="0"/>
                  </a:moveTo>
                  <a:lnTo>
                    <a:pt x="1" y="22"/>
                  </a:lnTo>
                  <a:lnTo>
                    <a:pt x="621" y="381"/>
                  </a:lnTo>
                  <a:lnTo>
                    <a:pt x="621" y="33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1706879" y="3317819"/>
              <a:ext cx="77663" cy="47572"/>
            </a:xfrm>
            <a:custGeom>
              <a:rect b="b" l="l" r="r" t="t"/>
              <a:pathLst>
                <a:path extrusionOk="0" h="381" w="622">
                  <a:moveTo>
                    <a:pt x="38" y="1"/>
                  </a:moveTo>
                  <a:lnTo>
                    <a:pt x="1" y="23"/>
                  </a:lnTo>
                  <a:lnTo>
                    <a:pt x="621" y="381"/>
                  </a:lnTo>
                  <a:lnTo>
                    <a:pt x="621" y="33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1743963" y="3300838"/>
              <a:ext cx="4870" cy="85279"/>
            </a:xfrm>
            <a:custGeom>
              <a:rect b="b" l="l" r="r" t="t"/>
              <a:pathLst>
                <a:path extrusionOk="0" h="683" w="39">
                  <a:moveTo>
                    <a:pt x="1" y="1"/>
                  </a:moveTo>
                  <a:lnTo>
                    <a:pt x="1" y="660"/>
                  </a:lnTo>
                  <a:lnTo>
                    <a:pt x="39" y="682"/>
                  </a:lnTo>
                  <a:lnTo>
                    <a:pt x="39" y="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1846348" y="3359896"/>
              <a:ext cx="77788" cy="127357"/>
            </a:xfrm>
            <a:custGeom>
              <a:rect b="b" l="l" r="r" t="t"/>
              <a:pathLst>
                <a:path extrusionOk="0" h="1020" w="623">
                  <a:moveTo>
                    <a:pt x="0" y="0"/>
                  </a:moveTo>
                  <a:lnTo>
                    <a:pt x="0" y="662"/>
                  </a:lnTo>
                  <a:lnTo>
                    <a:pt x="622" y="1020"/>
                  </a:lnTo>
                  <a:lnTo>
                    <a:pt x="622" y="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1851217" y="3362768"/>
              <a:ext cx="72918" cy="118867"/>
            </a:xfrm>
            <a:custGeom>
              <a:rect b="b" l="l" r="r" t="t"/>
              <a:pathLst>
                <a:path extrusionOk="0" h="952" w="584">
                  <a:moveTo>
                    <a:pt x="0" y="1"/>
                  </a:moveTo>
                  <a:lnTo>
                    <a:pt x="0" y="615"/>
                  </a:lnTo>
                  <a:lnTo>
                    <a:pt x="583" y="952"/>
                  </a:lnTo>
                  <a:lnTo>
                    <a:pt x="583" y="3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1851217" y="3362768"/>
              <a:ext cx="72918" cy="60058"/>
            </a:xfrm>
            <a:custGeom>
              <a:rect b="b" l="l" r="r" t="t"/>
              <a:pathLst>
                <a:path extrusionOk="0" h="481" w="584">
                  <a:moveTo>
                    <a:pt x="0" y="1"/>
                  </a:moveTo>
                  <a:lnTo>
                    <a:pt x="0" y="144"/>
                  </a:lnTo>
                  <a:lnTo>
                    <a:pt x="583" y="481"/>
                  </a:lnTo>
                  <a:lnTo>
                    <a:pt x="583" y="3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1846348" y="3439557"/>
              <a:ext cx="77788" cy="47697"/>
            </a:xfrm>
            <a:custGeom>
              <a:rect b="b" l="l" r="r" t="t"/>
              <a:pathLst>
                <a:path extrusionOk="0" h="382" w="623">
                  <a:moveTo>
                    <a:pt x="39" y="0"/>
                  </a:moveTo>
                  <a:lnTo>
                    <a:pt x="0" y="24"/>
                  </a:lnTo>
                  <a:lnTo>
                    <a:pt x="622" y="382"/>
                  </a:lnTo>
                  <a:lnTo>
                    <a:pt x="622" y="33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1846348" y="3398478"/>
              <a:ext cx="77788" cy="47572"/>
            </a:xfrm>
            <a:custGeom>
              <a:rect b="b" l="l" r="r" t="t"/>
              <a:pathLst>
                <a:path extrusionOk="0" h="381" w="623">
                  <a:moveTo>
                    <a:pt x="39" y="0"/>
                  </a:moveTo>
                  <a:lnTo>
                    <a:pt x="0" y="22"/>
                  </a:lnTo>
                  <a:lnTo>
                    <a:pt x="622" y="380"/>
                  </a:lnTo>
                  <a:lnTo>
                    <a:pt x="622" y="33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1883556" y="3381372"/>
              <a:ext cx="4870" cy="85279"/>
            </a:xfrm>
            <a:custGeom>
              <a:rect b="b" l="l" r="r" t="t"/>
              <a:pathLst>
                <a:path extrusionOk="0" h="683" w="39">
                  <a:moveTo>
                    <a:pt x="1" y="1"/>
                  </a:moveTo>
                  <a:lnTo>
                    <a:pt x="1" y="661"/>
                  </a:lnTo>
                  <a:lnTo>
                    <a:pt x="39" y="682"/>
                  </a:lnTo>
                  <a:lnTo>
                    <a:pt x="39" y="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2032389" y="3368886"/>
              <a:ext cx="77788" cy="127232"/>
            </a:xfrm>
            <a:custGeom>
              <a:rect b="b" l="l" r="r" t="t"/>
              <a:pathLst>
                <a:path extrusionOk="0" h="1019" w="623">
                  <a:moveTo>
                    <a:pt x="623" y="1"/>
                  </a:moveTo>
                  <a:lnTo>
                    <a:pt x="1" y="359"/>
                  </a:lnTo>
                  <a:lnTo>
                    <a:pt x="1" y="1019"/>
                  </a:lnTo>
                  <a:lnTo>
                    <a:pt x="623" y="661"/>
                  </a:lnTo>
                  <a:lnTo>
                    <a:pt x="623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2032389" y="3371633"/>
              <a:ext cx="72918" cy="119116"/>
            </a:xfrm>
            <a:custGeom>
              <a:rect b="b" l="l" r="r" t="t"/>
              <a:pathLst>
                <a:path extrusionOk="0" h="954" w="584">
                  <a:moveTo>
                    <a:pt x="584" y="1"/>
                  </a:moveTo>
                  <a:lnTo>
                    <a:pt x="1" y="337"/>
                  </a:lnTo>
                  <a:lnTo>
                    <a:pt x="1" y="953"/>
                  </a:lnTo>
                  <a:lnTo>
                    <a:pt x="584" y="617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2032389" y="3371633"/>
              <a:ext cx="72918" cy="50069"/>
            </a:xfrm>
            <a:custGeom>
              <a:rect b="b" l="l" r="r" t="t"/>
              <a:pathLst>
                <a:path extrusionOk="0" h="401" w="584">
                  <a:moveTo>
                    <a:pt x="584" y="1"/>
                  </a:moveTo>
                  <a:lnTo>
                    <a:pt x="1" y="337"/>
                  </a:lnTo>
                  <a:lnTo>
                    <a:pt x="1" y="401"/>
                  </a:lnTo>
                  <a:lnTo>
                    <a:pt x="584" y="64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2032389" y="3448547"/>
              <a:ext cx="77788" cy="47572"/>
            </a:xfrm>
            <a:custGeom>
              <a:rect b="b" l="l" r="r" t="t"/>
              <a:pathLst>
                <a:path extrusionOk="0" h="381" w="623">
                  <a:moveTo>
                    <a:pt x="584" y="1"/>
                  </a:moveTo>
                  <a:lnTo>
                    <a:pt x="1" y="337"/>
                  </a:lnTo>
                  <a:lnTo>
                    <a:pt x="1" y="381"/>
                  </a:lnTo>
                  <a:lnTo>
                    <a:pt x="623" y="23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2032389" y="3407343"/>
              <a:ext cx="77788" cy="47697"/>
            </a:xfrm>
            <a:custGeom>
              <a:rect b="b" l="l" r="r" t="t"/>
              <a:pathLst>
                <a:path extrusionOk="0" h="382" w="623">
                  <a:moveTo>
                    <a:pt x="584" y="0"/>
                  </a:moveTo>
                  <a:lnTo>
                    <a:pt x="1" y="337"/>
                  </a:lnTo>
                  <a:lnTo>
                    <a:pt x="1" y="382"/>
                  </a:lnTo>
                  <a:lnTo>
                    <a:pt x="623" y="22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2068099" y="3390237"/>
              <a:ext cx="4870" cy="85404"/>
            </a:xfrm>
            <a:custGeom>
              <a:rect b="b" l="l" r="r" t="t"/>
              <a:pathLst>
                <a:path extrusionOk="0" h="684" w="39">
                  <a:moveTo>
                    <a:pt x="38" y="1"/>
                  </a:moveTo>
                  <a:lnTo>
                    <a:pt x="1" y="24"/>
                  </a:lnTo>
                  <a:lnTo>
                    <a:pt x="1" y="684"/>
                  </a:lnTo>
                  <a:lnTo>
                    <a:pt x="38" y="661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2155126" y="3102435"/>
              <a:ext cx="77663" cy="127232"/>
            </a:xfrm>
            <a:custGeom>
              <a:rect b="b" l="l" r="r" t="t"/>
              <a:pathLst>
                <a:path extrusionOk="0" h="1019" w="622">
                  <a:moveTo>
                    <a:pt x="622" y="0"/>
                  </a:moveTo>
                  <a:lnTo>
                    <a:pt x="1" y="359"/>
                  </a:lnTo>
                  <a:lnTo>
                    <a:pt x="1" y="1018"/>
                  </a:lnTo>
                  <a:lnTo>
                    <a:pt x="622" y="660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2155126" y="3105182"/>
              <a:ext cx="72918" cy="118867"/>
            </a:xfrm>
            <a:custGeom>
              <a:rect b="b" l="l" r="r" t="t"/>
              <a:pathLst>
                <a:path extrusionOk="0" h="952" w="584">
                  <a:moveTo>
                    <a:pt x="584" y="0"/>
                  </a:moveTo>
                  <a:lnTo>
                    <a:pt x="1" y="337"/>
                  </a:lnTo>
                  <a:lnTo>
                    <a:pt x="1" y="951"/>
                  </a:lnTo>
                  <a:lnTo>
                    <a:pt x="584" y="615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2155126" y="3105182"/>
              <a:ext cx="72918" cy="49819"/>
            </a:xfrm>
            <a:custGeom>
              <a:rect b="b" l="l" r="r" t="t"/>
              <a:pathLst>
                <a:path extrusionOk="0" h="399" w="584">
                  <a:moveTo>
                    <a:pt x="584" y="0"/>
                  </a:moveTo>
                  <a:lnTo>
                    <a:pt x="1" y="337"/>
                  </a:lnTo>
                  <a:lnTo>
                    <a:pt x="1" y="399"/>
                  </a:lnTo>
                  <a:lnTo>
                    <a:pt x="584" y="62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2155126" y="3181846"/>
              <a:ext cx="77663" cy="47821"/>
            </a:xfrm>
            <a:custGeom>
              <a:rect b="b" l="l" r="r" t="t"/>
              <a:pathLst>
                <a:path extrusionOk="0" h="383" w="622">
                  <a:moveTo>
                    <a:pt x="584" y="1"/>
                  </a:moveTo>
                  <a:lnTo>
                    <a:pt x="1" y="337"/>
                  </a:lnTo>
                  <a:lnTo>
                    <a:pt x="1" y="382"/>
                  </a:lnTo>
                  <a:lnTo>
                    <a:pt x="622" y="24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2155126" y="3140767"/>
              <a:ext cx="77663" cy="47572"/>
            </a:xfrm>
            <a:custGeom>
              <a:rect b="b" l="l" r="r" t="t"/>
              <a:pathLst>
                <a:path extrusionOk="0" h="381" w="622">
                  <a:moveTo>
                    <a:pt x="584" y="1"/>
                  </a:moveTo>
                  <a:lnTo>
                    <a:pt x="1" y="337"/>
                  </a:lnTo>
                  <a:lnTo>
                    <a:pt x="1" y="381"/>
                  </a:lnTo>
                  <a:lnTo>
                    <a:pt x="622" y="23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2190836" y="3123786"/>
              <a:ext cx="4870" cy="85279"/>
            </a:xfrm>
            <a:custGeom>
              <a:rect b="b" l="l" r="r" t="t"/>
              <a:pathLst>
                <a:path extrusionOk="0" h="683" w="39">
                  <a:moveTo>
                    <a:pt x="38" y="0"/>
                  </a:moveTo>
                  <a:lnTo>
                    <a:pt x="1" y="22"/>
                  </a:lnTo>
                  <a:lnTo>
                    <a:pt x="1" y="682"/>
                  </a:lnTo>
                  <a:lnTo>
                    <a:pt x="38" y="66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2156625" y="3279362"/>
              <a:ext cx="77663" cy="188164"/>
            </a:xfrm>
            <a:custGeom>
              <a:rect b="b" l="l" r="r" t="t"/>
              <a:pathLst>
                <a:path extrusionOk="0" h="1507" w="622">
                  <a:moveTo>
                    <a:pt x="621" y="0"/>
                  </a:moveTo>
                  <a:lnTo>
                    <a:pt x="1" y="360"/>
                  </a:lnTo>
                  <a:lnTo>
                    <a:pt x="1" y="1507"/>
                  </a:lnTo>
                  <a:lnTo>
                    <a:pt x="621" y="1149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2156625" y="3280985"/>
              <a:ext cx="74916" cy="182795"/>
            </a:xfrm>
            <a:custGeom>
              <a:rect b="b" l="l" r="r" t="t"/>
              <a:pathLst>
                <a:path extrusionOk="0" h="1464" w="600">
                  <a:moveTo>
                    <a:pt x="599" y="0"/>
                  </a:moveTo>
                  <a:lnTo>
                    <a:pt x="1" y="347"/>
                  </a:lnTo>
                  <a:lnTo>
                    <a:pt x="1" y="1463"/>
                  </a:lnTo>
                  <a:lnTo>
                    <a:pt x="599" y="1118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2231416" y="3279362"/>
              <a:ext cx="2872" cy="143464"/>
            </a:xfrm>
            <a:custGeom>
              <a:rect b="b" l="l" r="r" t="t"/>
              <a:pathLst>
                <a:path extrusionOk="0" h="1149" w="23">
                  <a:moveTo>
                    <a:pt x="22" y="0"/>
                  </a:moveTo>
                  <a:lnTo>
                    <a:pt x="0" y="13"/>
                  </a:lnTo>
                  <a:lnTo>
                    <a:pt x="0" y="1131"/>
                  </a:lnTo>
                  <a:lnTo>
                    <a:pt x="22" y="114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ome Rental App Pitch Deck by Slidesgo">
  <a:themeElements>
    <a:clrScheme name="Simple Light">
      <a:dk1>
        <a:srgbClr val="064949"/>
      </a:dk1>
      <a:lt1>
        <a:srgbClr val="FFFFFF"/>
      </a:lt1>
      <a:dk2>
        <a:srgbClr val="595959"/>
      </a:dk2>
      <a:lt2>
        <a:srgbClr val="EEEEEE"/>
      </a:lt2>
      <a:accent1>
        <a:srgbClr val="E42524"/>
      </a:accent1>
      <a:accent2>
        <a:srgbClr val="FD876C"/>
      </a:accent2>
      <a:accent3>
        <a:srgbClr val="F4AA9E"/>
      </a:accent3>
      <a:accent4>
        <a:srgbClr val="E3F9F7"/>
      </a:accent4>
      <a:accent5>
        <a:srgbClr val="008D8A"/>
      </a:accent5>
      <a:accent6>
        <a:srgbClr val="8FDFD6"/>
      </a:accent6>
      <a:hlink>
        <a:srgbClr val="0649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