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5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5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5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9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917" y="0"/>
                </a:lnTo>
                <a:lnTo>
                  <a:pt x="10487917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3604" y="6020514"/>
            <a:ext cx="619125" cy="60642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3604" y="6020514"/>
            <a:ext cx="619125" cy="6064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5146" y="2530853"/>
            <a:ext cx="15290406" cy="2305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95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hyperlink" Target="mailto:youremail@email.com" TargetMode="External"/><Relationship Id="rId4" Type="http://schemas.openxmlformats.org/officeDocument/2006/relationships/hyperlink" Target="http://www.yourwebsite.com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9068" y="1419869"/>
            <a:ext cx="4639945" cy="12407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25"/>
              </a:spcBef>
            </a:pPr>
            <a:r>
              <a:rPr dirty="0" sz="3950" spc="50">
                <a:solidFill>
                  <a:srgbClr val="000000"/>
                </a:solidFill>
              </a:rPr>
              <a:t>Introduction</a:t>
            </a:r>
            <a:r>
              <a:rPr dirty="0" sz="3950" spc="-125">
                <a:solidFill>
                  <a:srgbClr val="000000"/>
                </a:solidFill>
              </a:rPr>
              <a:t> </a:t>
            </a:r>
            <a:r>
              <a:rPr dirty="0" sz="3950" spc="55">
                <a:solidFill>
                  <a:srgbClr val="000000"/>
                </a:solidFill>
              </a:rPr>
              <a:t>to</a:t>
            </a:r>
            <a:r>
              <a:rPr dirty="0" sz="3950" spc="-80">
                <a:solidFill>
                  <a:srgbClr val="000000"/>
                </a:solidFill>
              </a:rPr>
              <a:t> </a:t>
            </a:r>
            <a:r>
              <a:rPr dirty="0" sz="3950" spc="-70">
                <a:solidFill>
                  <a:srgbClr val="000000"/>
                </a:solidFill>
              </a:rPr>
              <a:t>Java</a:t>
            </a:r>
            <a:endParaRPr sz="3950"/>
          </a:p>
          <a:p>
            <a:pPr algn="r" marR="5080">
              <a:lnSpc>
                <a:spcPct val="100000"/>
              </a:lnSpc>
              <a:spcBef>
                <a:spcPts val="60"/>
              </a:spcBef>
            </a:pPr>
            <a:r>
              <a:rPr dirty="0" sz="3950" spc="55">
                <a:solidFill>
                  <a:srgbClr val="000000"/>
                </a:solidFill>
              </a:rPr>
              <a:t>Architecture</a:t>
            </a:r>
            <a:endParaRPr sz="39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4389" y="2950056"/>
            <a:ext cx="2735044" cy="2481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06312" y="6039830"/>
            <a:ext cx="676940" cy="2349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23422" y="2808328"/>
            <a:ext cx="6055360" cy="398780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r" marL="12700" marR="5080" indent="1230630">
              <a:lnSpc>
                <a:spcPct val="118000"/>
              </a:lnSpc>
              <a:spcBef>
                <a:spcPts val="75"/>
              </a:spcBef>
            </a:pPr>
            <a:r>
              <a:rPr dirty="0" sz="2450" spc="125">
                <a:latin typeface="Verdana"/>
                <a:cs typeface="Verdana"/>
              </a:rPr>
              <a:t>J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A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0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-10">
                <a:latin typeface="Verdana"/>
                <a:cs typeface="Verdana"/>
              </a:rPr>
              <a:t>l  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175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k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0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0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45">
                <a:latin typeface="Verdana"/>
                <a:cs typeface="Verdana"/>
              </a:rPr>
              <a:t>o 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-10">
                <a:latin typeface="Verdana"/>
                <a:cs typeface="Verdana"/>
              </a:rPr>
              <a:t>il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pp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60">
                <a:latin typeface="Verdana"/>
                <a:cs typeface="Verdana"/>
              </a:rPr>
              <a:t>.  </a:t>
            </a:r>
            <a:r>
              <a:rPr dirty="0" sz="2450" spc="-90">
                <a:latin typeface="Verdana"/>
                <a:cs typeface="Verdana"/>
              </a:rPr>
              <a:t>T</a:t>
            </a:r>
            <a:r>
              <a:rPr dirty="0" sz="2450" spc="120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10">
                <a:latin typeface="Verdana"/>
                <a:cs typeface="Verdana"/>
              </a:rPr>
              <a:t>ill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30">
                <a:latin typeface="Verdana"/>
                <a:cs typeface="Verdana"/>
              </a:rPr>
              <a:t>x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 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75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65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95">
                <a:latin typeface="Verdana"/>
                <a:cs typeface="Verdana"/>
              </a:rPr>
              <a:t>mp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0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0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65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0">
                <a:latin typeface="Verdana"/>
                <a:cs typeface="Verdana"/>
              </a:rPr>
              <a:t>h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65">
                <a:latin typeface="Verdana"/>
                <a:cs typeface="Verdana"/>
              </a:rPr>
              <a:t>g</a:t>
            </a:r>
            <a:r>
              <a:rPr dirty="0" sz="2450" spc="85">
                <a:latin typeface="Verdana"/>
                <a:cs typeface="Verdana"/>
              </a:rPr>
              <a:t>n 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65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J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60">
                <a:latin typeface="Verdana"/>
                <a:cs typeface="Verdana"/>
              </a:rPr>
              <a:t>'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60">
                <a:latin typeface="Verdana"/>
                <a:cs typeface="Verdana"/>
              </a:rPr>
              <a:t>embark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on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this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">
                <a:latin typeface="Verdana"/>
                <a:cs typeface="Verdana"/>
              </a:rPr>
              <a:t>informative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65">
                <a:latin typeface="Verdana"/>
                <a:cs typeface="Verdana"/>
              </a:rPr>
              <a:t>journey.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2158" y="1419869"/>
            <a:ext cx="5876925" cy="12407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25"/>
              </a:spcBef>
            </a:pPr>
            <a:r>
              <a:rPr dirty="0" sz="3950" spc="70">
                <a:solidFill>
                  <a:srgbClr val="000000"/>
                </a:solidFill>
              </a:rPr>
              <a:t>Core</a:t>
            </a:r>
            <a:r>
              <a:rPr dirty="0" sz="3950" spc="-80">
                <a:solidFill>
                  <a:srgbClr val="000000"/>
                </a:solidFill>
              </a:rPr>
              <a:t> </a:t>
            </a:r>
            <a:r>
              <a:rPr dirty="0" sz="3950" spc="30">
                <a:solidFill>
                  <a:srgbClr val="000000"/>
                </a:solidFill>
              </a:rPr>
              <a:t>Components</a:t>
            </a:r>
            <a:r>
              <a:rPr dirty="0" sz="3950" spc="-80">
                <a:solidFill>
                  <a:srgbClr val="000000"/>
                </a:solidFill>
              </a:rPr>
              <a:t> </a:t>
            </a:r>
            <a:r>
              <a:rPr dirty="0" sz="3950" spc="-45">
                <a:solidFill>
                  <a:srgbClr val="000000"/>
                </a:solidFill>
              </a:rPr>
              <a:t>of</a:t>
            </a:r>
            <a:r>
              <a:rPr dirty="0" sz="3950" spc="-80">
                <a:solidFill>
                  <a:srgbClr val="000000"/>
                </a:solidFill>
              </a:rPr>
              <a:t> </a:t>
            </a:r>
            <a:r>
              <a:rPr dirty="0" sz="3950" spc="-70">
                <a:solidFill>
                  <a:srgbClr val="000000"/>
                </a:solidFill>
              </a:rPr>
              <a:t>Java</a:t>
            </a:r>
            <a:endParaRPr sz="3950"/>
          </a:p>
          <a:p>
            <a:pPr algn="r" marR="5080">
              <a:lnSpc>
                <a:spcPct val="100000"/>
              </a:lnSpc>
              <a:spcBef>
                <a:spcPts val="60"/>
              </a:spcBef>
            </a:pPr>
            <a:r>
              <a:rPr dirty="0" sz="3950" spc="55">
                <a:solidFill>
                  <a:srgbClr val="000000"/>
                </a:solidFill>
              </a:rPr>
              <a:t>Architecture</a:t>
            </a:r>
            <a:endParaRPr sz="39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5156" y="2981749"/>
            <a:ext cx="2765002" cy="2755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2114" y="3388205"/>
            <a:ext cx="1795568" cy="2481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71986" y="3826355"/>
            <a:ext cx="2265524" cy="3072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03558" y="3826355"/>
            <a:ext cx="2161715" cy="2481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14712" y="4274030"/>
            <a:ext cx="2898260" cy="3072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72343" y="4287229"/>
            <a:ext cx="676940" cy="23497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64557" y="4712180"/>
            <a:ext cx="3552370" cy="30726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975103" y="2808327"/>
            <a:ext cx="5703570" cy="442595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r" marL="12700" marR="5080" indent="1077595">
              <a:lnSpc>
                <a:spcPct val="118000"/>
              </a:lnSpc>
              <a:spcBef>
                <a:spcPts val="75"/>
              </a:spcBef>
            </a:pPr>
            <a:r>
              <a:rPr dirty="0" sz="2450" spc="-90">
                <a:latin typeface="Verdana"/>
                <a:cs typeface="Verdana"/>
              </a:rPr>
              <a:t>T</a:t>
            </a:r>
            <a:r>
              <a:rPr dirty="0" sz="2450" spc="120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J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a  a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0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0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J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2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  </a:t>
            </a:r>
            <a:r>
              <a:rPr dirty="0" sz="2450" spc="145">
                <a:latin typeface="Verdana"/>
                <a:cs typeface="Verdana"/>
              </a:rPr>
              <a:t>Ma</a:t>
            </a:r>
            <a:r>
              <a:rPr dirty="0" sz="2450" spc="85">
                <a:latin typeface="Verdana"/>
                <a:cs typeface="Verdana"/>
              </a:rPr>
              <a:t>c</a:t>
            </a:r>
            <a:r>
              <a:rPr dirty="0" sz="2450" spc="120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300">
                <a:latin typeface="Verdana"/>
                <a:cs typeface="Verdana"/>
              </a:rPr>
              <a:t>(</a:t>
            </a:r>
            <a:r>
              <a:rPr dirty="0" sz="2450" spc="125">
                <a:latin typeface="Verdana"/>
                <a:cs typeface="Verdana"/>
              </a:rPr>
              <a:t>J</a:t>
            </a:r>
            <a:r>
              <a:rPr dirty="0" sz="2450" spc="10">
                <a:latin typeface="Verdana"/>
                <a:cs typeface="Verdana"/>
              </a:rPr>
              <a:t>V</a:t>
            </a:r>
            <a:r>
              <a:rPr dirty="0" sz="2450">
                <a:latin typeface="Verdana"/>
                <a:cs typeface="Verdana"/>
              </a:rPr>
              <a:t>M)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J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R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105">
                <a:latin typeface="Verdana"/>
                <a:cs typeface="Verdana"/>
              </a:rPr>
              <a:t>E</a:t>
            </a:r>
            <a:r>
              <a:rPr dirty="0" sz="2450" spc="95">
                <a:latin typeface="Verdana"/>
                <a:cs typeface="Verdana"/>
              </a:rPr>
              <a:t>n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300">
                <a:latin typeface="Verdana"/>
                <a:cs typeface="Verdana"/>
              </a:rPr>
              <a:t>(</a:t>
            </a:r>
            <a:r>
              <a:rPr dirty="0" sz="2450" spc="125">
                <a:latin typeface="Verdana"/>
                <a:cs typeface="Verdana"/>
              </a:rPr>
              <a:t>J</a:t>
            </a:r>
            <a:r>
              <a:rPr dirty="0" sz="2450" spc="85">
                <a:latin typeface="Verdana"/>
                <a:cs typeface="Verdana"/>
              </a:rPr>
              <a:t>R</a:t>
            </a:r>
            <a:r>
              <a:rPr dirty="0" sz="2450" spc="105">
                <a:latin typeface="Verdana"/>
                <a:cs typeface="Verdana"/>
              </a:rPr>
              <a:t>E</a:t>
            </a:r>
            <a:r>
              <a:rPr dirty="0" sz="2450" spc="-300">
                <a:latin typeface="Verdana"/>
                <a:cs typeface="Verdana"/>
              </a:rPr>
              <a:t>)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J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a  </a:t>
            </a:r>
            <a:r>
              <a:rPr dirty="0" sz="2450" spc="155">
                <a:latin typeface="Verdana"/>
                <a:cs typeface="Verdana"/>
              </a:rPr>
              <a:t>D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K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300">
                <a:latin typeface="Verdana"/>
                <a:cs typeface="Verdana"/>
              </a:rPr>
              <a:t>(</a:t>
            </a:r>
            <a:r>
              <a:rPr dirty="0" sz="2450" spc="125">
                <a:latin typeface="Verdana"/>
                <a:cs typeface="Verdana"/>
              </a:rPr>
              <a:t>J</a:t>
            </a:r>
            <a:r>
              <a:rPr dirty="0" sz="2450" spc="155">
                <a:latin typeface="Verdana"/>
                <a:cs typeface="Verdana"/>
              </a:rPr>
              <a:t>D</a:t>
            </a:r>
            <a:r>
              <a:rPr dirty="0" sz="2450" spc="60">
                <a:latin typeface="Verdana"/>
                <a:cs typeface="Verdana"/>
              </a:rPr>
              <a:t>K</a:t>
            </a:r>
            <a:r>
              <a:rPr dirty="0" sz="2450" spc="-300">
                <a:latin typeface="Verdana"/>
                <a:cs typeface="Verdana"/>
              </a:rPr>
              <a:t>)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85">
                <a:latin typeface="Verdana"/>
                <a:cs typeface="Verdana"/>
              </a:rPr>
              <a:t>h 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-125">
                <a:latin typeface="Verdana"/>
                <a:cs typeface="Verdana"/>
              </a:rPr>
              <a:t>y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85">
                <a:latin typeface="Verdana"/>
                <a:cs typeface="Verdana"/>
              </a:rPr>
              <a:t>n  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80">
                <a:latin typeface="Verdana"/>
                <a:cs typeface="Verdana"/>
              </a:rPr>
              <a:t>x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65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65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J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a  a</a:t>
            </a:r>
            <a:r>
              <a:rPr dirty="0" sz="2450" spc="150">
                <a:latin typeface="Verdana"/>
                <a:cs typeface="Verdana"/>
              </a:rPr>
              <a:t>pp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65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135">
                <a:latin typeface="Verdana"/>
                <a:cs typeface="Verdana"/>
              </a:rPr>
              <a:t>m 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0">
                <a:latin typeface="Verdana"/>
                <a:cs typeface="Verdana"/>
              </a:rPr>
              <a:t>nh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endParaRPr sz="24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509"/>
              </a:spcBef>
            </a:pPr>
            <a:r>
              <a:rPr dirty="0" sz="2450" spc="15">
                <a:latin typeface="Verdana"/>
                <a:cs typeface="Verdana"/>
              </a:rPr>
              <a:t>performance.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863" y="1419868"/>
            <a:ext cx="5852160" cy="12407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25"/>
              </a:spcBef>
            </a:pPr>
            <a:r>
              <a:rPr dirty="0" sz="3950" spc="60">
                <a:solidFill>
                  <a:srgbClr val="000000"/>
                </a:solidFill>
              </a:rPr>
              <a:t>Best</a:t>
            </a:r>
            <a:r>
              <a:rPr dirty="0" sz="3950" spc="-100">
                <a:solidFill>
                  <a:srgbClr val="000000"/>
                </a:solidFill>
              </a:rPr>
              <a:t> </a:t>
            </a:r>
            <a:r>
              <a:rPr dirty="0" sz="3950" spc="120">
                <a:solidFill>
                  <a:srgbClr val="000000"/>
                </a:solidFill>
              </a:rPr>
              <a:t>Practices</a:t>
            </a:r>
            <a:r>
              <a:rPr dirty="0" sz="3950" spc="-70">
                <a:solidFill>
                  <a:srgbClr val="000000"/>
                </a:solidFill>
              </a:rPr>
              <a:t> </a:t>
            </a:r>
            <a:r>
              <a:rPr dirty="0" sz="3950" spc="50">
                <a:solidFill>
                  <a:srgbClr val="000000"/>
                </a:solidFill>
              </a:rPr>
              <a:t>for</a:t>
            </a:r>
            <a:r>
              <a:rPr dirty="0" sz="3950" spc="-150">
                <a:solidFill>
                  <a:srgbClr val="000000"/>
                </a:solidFill>
              </a:rPr>
              <a:t> </a:t>
            </a:r>
            <a:r>
              <a:rPr dirty="0" sz="3950" spc="5">
                <a:solidFill>
                  <a:srgbClr val="000000"/>
                </a:solidFill>
              </a:rPr>
              <a:t>Robust</a:t>
            </a:r>
            <a:endParaRPr sz="3950"/>
          </a:p>
          <a:p>
            <a:pPr algn="r" marR="5080">
              <a:lnSpc>
                <a:spcPct val="100000"/>
              </a:lnSpc>
              <a:spcBef>
                <a:spcPts val="60"/>
              </a:spcBef>
            </a:pPr>
            <a:r>
              <a:rPr dirty="0" sz="3950">
                <a:solidFill>
                  <a:srgbClr val="000000"/>
                </a:solidFill>
              </a:rPr>
              <a:t>Solutions</a:t>
            </a:r>
            <a:endParaRPr sz="39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2231" y="2950057"/>
            <a:ext cx="2500270" cy="2477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7856" y="3826357"/>
            <a:ext cx="2454686" cy="308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52351" y="3826357"/>
            <a:ext cx="2228734" cy="3087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82559" y="4272420"/>
            <a:ext cx="4092004" cy="30887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18784" y="2808329"/>
            <a:ext cx="6259830" cy="39878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r" marL="12700" marR="5080" indent="1717675">
              <a:lnSpc>
                <a:spcPct val="117700"/>
              </a:lnSpc>
              <a:spcBef>
                <a:spcPts val="85"/>
              </a:spcBef>
            </a:pPr>
            <a:r>
              <a:rPr dirty="0" sz="2450" spc="-229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0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60">
                <a:latin typeface="Verdana"/>
                <a:cs typeface="Verdana"/>
              </a:rPr>
              <a:t>, 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0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20">
                <a:latin typeface="Verdana"/>
                <a:cs typeface="Verdana"/>
              </a:rPr>
              <a:t>h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ll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75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0">
                <a:latin typeface="Verdana"/>
                <a:cs typeface="Verdana"/>
              </a:rPr>
              <a:t>s  s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0">
                <a:latin typeface="Verdana"/>
                <a:cs typeface="Verdana"/>
              </a:rPr>
              <a:t>h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65">
                <a:latin typeface="Verdana"/>
                <a:cs typeface="Verdana"/>
              </a:rPr>
              <a:t>g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0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65">
                <a:latin typeface="Verdana"/>
                <a:cs typeface="Verdana"/>
              </a:rPr>
              <a:t>g</a:t>
            </a:r>
            <a:r>
              <a:rPr dirty="0" sz="2450" spc="-360">
                <a:latin typeface="Verdana"/>
                <a:cs typeface="Verdana"/>
              </a:rPr>
              <a:t>, 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14">
                <a:latin typeface="Verdana"/>
                <a:cs typeface="Verdana"/>
              </a:rPr>
              <a:t>mi</a:t>
            </a:r>
            <a:r>
              <a:rPr dirty="0" sz="2450" spc="-25">
                <a:latin typeface="Verdana"/>
                <a:cs typeface="Verdana"/>
              </a:rPr>
              <a:t>z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T</a:t>
            </a:r>
            <a:r>
              <a:rPr dirty="0" sz="2450" spc="120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75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0">
                <a:latin typeface="Verdana"/>
                <a:cs typeface="Verdana"/>
              </a:rPr>
              <a:t>nh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ili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95">
                <a:latin typeface="Verdana"/>
                <a:cs typeface="Verdana"/>
              </a:rPr>
              <a:t>mp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pp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ili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65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0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  </a:t>
            </a:r>
            <a:r>
              <a:rPr dirty="0" sz="2450" spc="-95">
                <a:latin typeface="Verdana"/>
                <a:cs typeface="Verdana"/>
              </a:rPr>
              <a:t>s</a:t>
            </a:r>
            <a:r>
              <a:rPr dirty="0" sz="2450" spc="-125">
                <a:latin typeface="Verdana"/>
                <a:cs typeface="Verdana"/>
              </a:rPr>
              <a:t>y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0">
                <a:latin typeface="Verdana"/>
                <a:cs typeface="Verdana"/>
              </a:rPr>
              <a:t>h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30">
                <a:latin typeface="Verdana"/>
                <a:cs typeface="Verdana"/>
              </a:rPr>
              <a:t>x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endParaRPr sz="24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585"/>
              </a:spcBef>
            </a:pPr>
            <a:r>
              <a:rPr dirty="0" sz="2450" spc="10">
                <a:latin typeface="Verdana"/>
                <a:cs typeface="Verdana"/>
              </a:rPr>
              <a:t>challenges.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6724" y="1253093"/>
            <a:ext cx="9553575" cy="702119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algn="ctr" marL="12700" marR="5080">
              <a:lnSpc>
                <a:spcPct val="99500"/>
              </a:lnSpc>
              <a:spcBef>
                <a:spcPts val="165"/>
              </a:spcBef>
            </a:pPr>
            <a:r>
              <a:rPr dirty="0" sz="9200" spc="40" b="1">
                <a:solidFill>
                  <a:srgbClr val="FFFFFF"/>
                </a:solidFill>
                <a:latin typeface="Palatino Linotype"/>
                <a:cs typeface="Palatino Linotype"/>
              </a:rPr>
              <a:t>Architecting </a:t>
            </a:r>
            <a:r>
              <a:rPr dirty="0" sz="9200" spc="45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9200" spc="-10" b="1">
                <a:solidFill>
                  <a:srgbClr val="FFFFFF"/>
                </a:solidFill>
                <a:latin typeface="Palatino Linotype"/>
                <a:cs typeface="Palatino Linotype"/>
              </a:rPr>
              <a:t>Robust</a:t>
            </a:r>
            <a:r>
              <a:rPr dirty="0" sz="9200" spc="-270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9200" spc="15" b="1">
                <a:solidFill>
                  <a:srgbClr val="FFFFFF"/>
                </a:solidFill>
                <a:latin typeface="Palatino Linotype"/>
                <a:cs typeface="Palatino Linotype"/>
              </a:rPr>
              <a:t>Solutions: </a:t>
            </a:r>
            <a:r>
              <a:rPr dirty="0" sz="9200" spc="-2285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9200" spc="-1019" b="1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dirty="0" sz="9200" spc="35" b="1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dirty="0" sz="9200" spc="-155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9200" spc="-125" b="1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dirty="0" sz="9200" spc="-5" b="1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dirty="0" sz="9200" spc="1300" b="1">
                <a:solidFill>
                  <a:srgbClr val="FFFFFF"/>
                </a:solidFill>
                <a:latin typeface="Palatino Linotype"/>
                <a:cs typeface="Palatino Linotype"/>
              </a:rPr>
              <a:t>-</a:t>
            </a:r>
            <a:r>
              <a:rPr dirty="0" sz="9200" spc="-505" b="1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dirty="0" sz="9200" spc="35" b="1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dirty="0" sz="9200" spc="-100" b="1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dirty="0" sz="9200" spc="170" b="1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dirty="0" sz="9200" spc="-20" b="1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endParaRPr sz="9200">
              <a:latin typeface="Palatino Linotype"/>
              <a:cs typeface="Palatino Linotype"/>
            </a:endParaRPr>
          </a:p>
          <a:p>
            <a:pPr algn="ctr" marL="179070" marR="171450" indent="-635">
              <a:lnSpc>
                <a:spcPts val="11030"/>
              </a:lnSpc>
              <a:spcBef>
                <a:spcPts val="165"/>
              </a:spcBef>
              <a:tabLst>
                <a:tab pos="1548130" algn="l"/>
              </a:tabLst>
            </a:pPr>
            <a:r>
              <a:rPr dirty="0" sz="9200" spc="265" b="1">
                <a:solidFill>
                  <a:srgbClr val="FFFFFF"/>
                </a:solidFill>
                <a:latin typeface="Palatino Linotype"/>
                <a:cs typeface="Palatino Linotype"/>
              </a:rPr>
              <a:t>E	</a:t>
            </a:r>
            <a:r>
              <a:rPr dirty="0" sz="9200" spc="75" b="1">
                <a:solidFill>
                  <a:srgbClr val="FFFFFF"/>
                </a:solidFill>
                <a:latin typeface="Palatino Linotype"/>
                <a:cs typeface="Palatino Linotype"/>
              </a:rPr>
              <a:t>ploration </a:t>
            </a:r>
            <a:r>
              <a:rPr dirty="0" sz="9200" spc="-130" b="1">
                <a:solidFill>
                  <a:srgbClr val="FFFFFF"/>
                </a:solidFill>
                <a:latin typeface="Palatino Linotype"/>
                <a:cs typeface="Palatino Linotype"/>
              </a:rPr>
              <a:t>of </a:t>
            </a:r>
            <a:r>
              <a:rPr dirty="0" sz="9200" spc="-125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9200" spc="-415" b="1">
                <a:solidFill>
                  <a:srgbClr val="FFFFFF"/>
                </a:solidFill>
                <a:latin typeface="Palatino Linotype"/>
                <a:cs typeface="Palatino Linotype"/>
              </a:rPr>
              <a:t>J</a:t>
            </a:r>
            <a:r>
              <a:rPr dirty="0" sz="9200" spc="75" b="1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dirty="0" sz="9200" spc="-540" b="1">
                <a:solidFill>
                  <a:srgbClr val="FFFFFF"/>
                </a:solidFill>
                <a:latin typeface="Palatino Linotype"/>
                <a:cs typeface="Palatino Linotype"/>
              </a:rPr>
              <a:t>v</a:t>
            </a:r>
            <a:r>
              <a:rPr dirty="0" sz="9200" spc="170" b="1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dirty="0" sz="9200" spc="-560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9200" spc="-1019" b="1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dirty="0" sz="9200" spc="590" b="1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dirty="0" sz="9200" spc="480" b="1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dirty="0" sz="9200" spc="-25" b="1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r>
              <a:rPr dirty="0" sz="9200" spc="-170" b="1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dirty="0" sz="9200" spc="135" b="1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dirty="0" sz="9200" spc="35" b="1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dirty="0" sz="9200" spc="480" b="1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dirty="0" sz="9200" spc="170" b="1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dirty="0" sz="9200" spc="-45" b="1">
                <a:solidFill>
                  <a:srgbClr val="FFFFFF"/>
                </a:solidFill>
                <a:latin typeface="Palatino Linotype"/>
                <a:cs typeface="Palatino Linotype"/>
              </a:rPr>
              <a:t>u</a:t>
            </a:r>
            <a:r>
              <a:rPr dirty="0" sz="9200" spc="590" b="1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dirty="0" sz="9200" spc="40" b="1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endParaRPr sz="920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4807" y="630294"/>
            <a:ext cx="5122068" cy="8000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809"/>
                </a:lnTo>
                <a:lnTo>
                  <a:pt x="6472263" y="10286809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-1" y="0"/>
            <a:ext cx="12092940" cy="10287000"/>
            <a:chOff x="-1" y="0"/>
            <a:chExt cx="12092940" cy="10287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2092940" cy="10287000"/>
            </a:xfrm>
            <a:custGeom>
              <a:avLst/>
              <a:gdLst/>
              <a:ahLst/>
              <a:cxnLst/>
              <a:rect l="l" t="t" r="r" b="b"/>
              <a:pathLst>
                <a:path w="12092940" h="10287000">
                  <a:moveTo>
                    <a:pt x="12092534" y="1511"/>
                  </a:moveTo>
                  <a:lnTo>
                    <a:pt x="6472250" y="1511"/>
                  </a:lnTo>
                  <a:lnTo>
                    <a:pt x="6472250" y="0"/>
                  </a:lnTo>
                  <a:lnTo>
                    <a:pt x="0" y="0"/>
                  </a:lnTo>
                  <a:lnTo>
                    <a:pt x="0" y="1225372"/>
                  </a:lnTo>
                  <a:lnTo>
                    <a:pt x="0" y="9061425"/>
                  </a:lnTo>
                  <a:lnTo>
                    <a:pt x="0" y="10286797"/>
                  </a:lnTo>
                  <a:lnTo>
                    <a:pt x="6472250" y="10286797"/>
                  </a:lnTo>
                  <a:lnTo>
                    <a:pt x="6472250" y="9061425"/>
                  </a:lnTo>
                  <a:lnTo>
                    <a:pt x="1225994" y="9061425"/>
                  </a:lnTo>
                  <a:lnTo>
                    <a:pt x="1225994" y="1225372"/>
                  </a:lnTo>
                  <a:lnTo>
                    <a:pt x="6195504" y="1225372"/>
                  </a:lnTo>
                  <a:lnTo>
                    <a:pt x="6195504" y="1229728"/>
                  </a:lnTo>
                  <a:lnTo>
                    <a:pt x="12092534" y="1229728"/>
                  </a:lnTo>
                  <a:lnTo>
                    <a:pt x="12092534" y="15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2898" y="4740880"/>
              <a:ext cx="2695124" cy="2481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49902" y="2406599"/>
            <a:ext cx="13378815" cy="11442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300" spc="-105">
                <a:solidFill>
                  <a:srgbClr val="000000"/>
                </a:solidFill>
              </a:rPr>
              <a:t>C</a:t>
            </a:r>
            <a:r>
              <a:rPr dirty="0" sz="7300" spc="80">
                <a:solidFill>
                  <a:srgbClr val="000000"/>
                </a:solidFill>
              </a:rPr>
              <a:t>o</a:t>
            </a:r>
            <a:r>
              <a:rPr dirty="0" sz="7300" spc="40">
                <a:solidFill>
                  <a:srgbClr val="000000"/>
                </a:solidFill>
              </a:rPr>
              <a:t>n</a:t>
            </a:r>
            <a:r>
              <a:rPr dirty="0" sz="7300" spc="390">
                <a:solidFill>
                  <a:srgbClr val="000000"/>
                </a:solidFill>
              </a:rPr>
              <a:t>c</a:t>
            </a:r>
            <a:r>
              <a:rPr dirty="0" sz="7300" spc="-155">
                <a:solidFill>
                  <a:srgbClr val="000000"/>
                </a:solidFill>
              </a:rPr>
              <a:t>l</a:t>
            </a:r>
            <a:r>
              <a:rPr dirty="0" sz="7300" spc="-20">
                <a:solidFill>
                  <a:srgbClr val="000000"/>
                </a:solidFill>
              </a:rPr>
              <a:t>u</a:t>
            </a:r>
            <a:r>
              <a:rPr dirty="0" sz="7300" spc="145">
                <a:solidFill>
                  <a:srgbClr val="000000"/>
                </a:solidFill>
              </a:rPr>
              <a:t>s</a:t>
            </a:r>
            <a:r>
              <a:rPr dirty="0" sz="7300" spc="-125">
                <a:solidFill>
                  <a:srgbClr val="000000"/>
                </a:solidFill>
              </a:rPr>
              <a:t>i</a:t>
            </a:r>
            <a:r>
              <a:rPr dirty="0" sz="7300" spc="80">
                <a:solidFill>
                  <a:srgbClr val="000000"/>
                </a:solidFill>
              </a:rPr>
              <a:t>o</a:t>
            </a:r>
            <a:r>
              <a:rPr dirty="0" sz="7300" spc="45">
                <a:solidFill>
                  <a:srgbClr val="000000"/>
                </a:solidFill>
              </a:rPr>
              <a:t>n</a:t>
            </a:r>
            <a:r>
              <a:rPr dirty="0" sz="7300" spc="-120">
                <a:solidFill>
                  <a:srgbClr val="000000"/>
                </a:solidFill>
              </a:rPr>
              <a:t> </a:t>
            </a:r>
            <a:r>
              <a:rPr dirty="0" sz="7300" spc="145">
                <a:solidFill>
                  <a:srgbClr val="000000"/>
                </a:solidFill>
              </a:rPr>
              <a:t>a</a:t>
            </a:r>
            <a:r>
              <a:rPr dirty="0" sz="7300" spc="40">
                <a:solidFill>
                  <a:srgbClr val="000000"/>
                </a:solidFill>
              </a:rPr>
              <a:t>n</a:t>
            </a:r>
            <a:r>
              <a:rPr dirty="0" sz="7300" spc="-75">
                <a:solidFill>
                  <a:srgbClr val="000000"/>
                </a:solidFill>
              </a:rPr>
              <a:t>d</a:t>
            </a:r>
            <a:r>
              <a:rPr dirty="0" sz="7300" spc="-120">
                <a:solidFill>
                  <a:srgbClr val="000000"/>
                </a:solidFill>
              </a:rPr>
              <a:t> </a:t>
            </a:r>
            <a:r>
              <a:rPr dirty="0" sz="7300" spc="-500">
                <a:solidFill>
                  <a:srgbClr val="000000"/>
                </a:solidFill>
              </a:rPr>
              <a:t>K</a:t>
            </a:r>
            <a:r>
              <a:rPr dirty="0" sz="7300" spc="-45">
                <a:solidFill>
                  <a:srgbClr val="000000"/>
                </a:solidFill>
              </a:rPr>
              <a:t>e</a:t>
            </a:r>
            <a:r>
              <a:rPr dirty="0" sz="7300" spc="-254">
                <a:solidFill>
                  <a:srgbClr val="000000"/>
                </a:solidFill>
              </a:rPr>
              <a:t>y</a:t>
            </a:r>
            <a:r>
              <a:rPr dirty="0" sz="7300" spc="-490">
                <a:solidFill>
                  <a:srgbClr val="000000"/>
                </a:solidFill>
              </a:rPr>
              <a:t> </a:t>
            </a:r>
            <a:r>
              <a:rPr dirty="0" sz="7300" spc="-165">
                <a:solidFill>
                  <a:srgbClr val="000000"/>
                </a:solidFill>
              </a:rPr>
              <a:t>T</a:t>
            </a:r>
            <a:r>
              <a:rPr dirty="0" sz="7300" spc="145">
                <a:solidFill>
                  <a:srgbClr val="000000"/>
                </a:solidFill>
              </a:rPr>
              <a:t>a</a:t>
            </a:r>
            <a:r>
              <a:rPr dirty="0" sz="7300" spc="-340">
                <a:solidFill>
                  <a:srgbClr val="000000"/>
                </a:solidFill>
              </a:rPr>
              <a:t>k</a:t>
            </a:r>
            <a:r>
              <a:rPr dirty="0" sz="7300" spc="40">
                <a:solidFill>
                  <a:srgbClr val="000000"/>
                </a:solidFill>
              </a:rPr>
              <a:t>e</a:t>
            </a:r>
            <a:r>
              <a:rPr dirty="0" sz="7300" spc="75">
                <a:solidFill>
                  <a:srgbClr val="000000"/>
                </a:solidFill>
              </a:rPr>
              <a:t>a</a:t>
            </a:r>
            <a:r>
              <a:rPr dirty="0" sz="7300" spc="-395">
                <a:solidFill>
                  <a:srgbClr val="000000"/>
                </a:solidFill>
              </a:rPr>
              <a:t>w</a:t>
            </a:r>
            <a:r>
              <a:rPr dirty="0" sz="7300" spc="80">
                <a:solidFill>
                  <a:srgbClr val="000000"/>
                </a:solidFill>
              </a:rPr>
              <a:t>a</a:t>
            </a:r>
            <a:r>
              <a:rPr dirty="0" sz="7300" spc="-345">
                <a:solidFill>
                  <a:srgbClr val="000000"/>
                </a:solidFill>
              </a:rPr>
              <a:t>y</a:t>
            </a:r>
            <a:r>
              <a:rPr dirty="0" sz="7300" spc="150">
                <a:solidFill>
                  <a:srgbClr val="000000"/>
                </a:solidFill>
              </a:rPr>
              <a:t>s</a:t>
            </a:r>
            <a:endParaRPr sz="7300"/>
          </a:p>
        </p:txBody>
      </p:sp>
      <p:sp>
        <p:nvSpPr>
          <p:cNvPr id="8" name="object 8"/>
          <p:cNvSpPr txBox="1"/>
          <p:nvPr/>
        </p:nvSpPr>
        <p:spPr>
          <a:xfrm>
            <a:off x="4264116" y="4660112"/>
            <a:ext cx="9750425" cy="1926589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12700" marR="5080">
              <a:lnSpc>
                <a:spcPct val="102000"/>
              </a:lnSpc>
              <a:spcBef>
                <a:spcPts val="65"/>
              </a:spcBef>
            </a:pPr>
            <a:r>
              <a:rPr dirty="0" sz="2450" spc="-85">
                <a:latin typeface="Verdana"/>
                <a:cs typeface="Verdana"/>
              </a:rPr>
              <a:t>In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conclusion,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understanding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Java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30">
                <a:latin typeface="Verdana"/>
                <a:cs typeface="Verdana"/>
              </a:rPr>
              <a:t>architecture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40">
                <a:latin typeface="Verdana"/>
                <a:cs typeface="Verdana"/>
              </a:rPr>
              <a:t>is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essential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for </a:t>
            </a:r>
            <a:r>
              <a:rPr dirty="0" sz="2450" spc="-850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-10">
                <a:latin typeface="Verdana"/>
                <a:cs typeface="Verdana"/>
              </a:rPr>
              <a:t>il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65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pp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85">
                <a:latin typeface="Verdana"/>
                <a:cs typeface="Verdana"/>
              </a:rPr>
              <a:t>B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75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65">
                <a:latin typeface="Verdana"/>
                <a:cs typeface="Verdana"/>
              </a:rPr>
              <a:t>g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65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85">
                <a:latin typeface="Verdana"/>
                <a:cs typeface="Verdana"/>
              </a:rPr>
              <a:t>components and </a:t>
            </a:r>
            <a:r>
              <a:rPr dirty="0" sz="2450" spc="60">
                <a:latin typeface="Verdana"/>
                <a:cs typeface="Verdana"/>
              </a:rPr>
              <a:t>adhering </a:t>
            </a:r>
            <a:r>
              <a:rPr dirty="0" sz="2450" spc="25">
                <a:latin typeface="Verdana"/>
                <a:cs typeface="Verdana"/>
              </a:rPr>
              <a:t>to </a:t>
            </a:r>
            <a:r>
              <a:rPr dirty="0" sz="2450" spc="35">
                <a:latin typeface="Verdana"/>
                <a:cs typeface="Verdana"/>
              </a:rPr>
              <a:t>best </a:t>
            </a:r>
            <a:r>
              <a:rPr dirty="0" sz="2450" spc="-20">
                <a:latin typeface="Verdana"/>
                <a:cs typeface="Verdana"/>
              </a:rPr>
              <a:t>practices, </a:t>
            </a:r>
            <a:r>
              <a:rPr dirty="0" sz="2450" spc="15">
                <a:latin typeface="Verdana"/>
                <a:cs typeface="Verdana"/>
              </a:rPr>
              <a:t>developers </a:t>
            </a:r>
            <a:r>
              <a:rPr dirty="0" sz="2450" spc="75">
                <a:latin typeface="Verdana"/>
                <a:cs typeface="Verdana"/>
              </a:rPr>
              <a:t>can </a:t>
            </a:r>
            <a:r>
              <a:rPr dirty="0" sz="2450" spc="-850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create </a:t>
            </a:r>
            <a:r>
              <a:rPr dirty="0" sz="2450" spc="25">
                <a:latin typeface="Verdana"/>
                <a:cs typeface="Verdana"/>
              </a:rPr>
              <a:t>scalable </a:t>
            </a:r>
            <a:r>
              <a:rPr dirty="0" sz="2450" spc="85">
                <a:latin typeface="Verdana"/>
                <a:cs typeface="Verdana"/>
              </a:rPr>
              <a:t>and </a:t>
            </a:r>
            <a:r>
              <a:rPr dirty="0" sz="2450" spc="30">
                <a:latin typeface="Verdana"/>
                <a:cs typeface="Verdana"/>
              </a:rPr>
              <a:t>efﬁcient </a:t>
            </a:r>
            <a:r>
              <a:rPr dirty="0" sz="2450" spc="-15">
                <a:latin typeface="Verdana"/>
                <a:cs typeface="Verdana"/>
              </a:rPr>
              <a:t>solutions. </a:t>
            </a:r>
            <a:r>
              <a:rPr dirty="0" sz="2450" spc="55">
                <a:latin typeface="Verdana"/>
                <a:cs typeface="Verdana"/>
              </a:rPr>
              <a:t>Continuous </a:t>
            </a:r>
            <a:r>
              <a:rPr dirty="0" sz="2450" spc="35">
                <a:latin typeface="Verdana"/>
                <a:cs typeface="Verdana"/>
              </a:rPr>
              <a:t>learning </a:t>
            </a:r>
            <a:r>
              <a:rPr dirty="0" sz="2450" spc="40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and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adaptation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are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40">
                <a:latin typeface="Verdana"/>
                <a:cs typeface="Verdana"/>
              </a:rPr>
              <a:t>key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to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40">
                <a:latin typeface="Verdana"/>
                <a:cs typeface="Verdana"/>
              </a:rPr>
              <a:t>mastering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this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powerful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framework.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61384" y="782344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520153" y="551929"/>
                </a:moveTo>
                <a:lnTo>
                  <a:pt x="365823" y="331190"/>
                </a:lnTo>
                <a:lnTo>
                  <a:pt x="228612" y="134912"/>
                </a:lnTo>
                <a:lnTo>
                  <a:pt x="165277" y="134912"/>
                </a:lnTo>
                <a:lnTo>
                  <a:pt x="330885" y="371792"/>
                </a:lnTo>
                <a:lnTo>
                  <a:pt x="456819" y="551929"/>
                </a:lnTo>
                <a:lnTo>
                  <a:pt x="520153" y="551929"/>
                </a:lnTo>
                <a:close/>
              </a:path>
              <a:path w="685800" h="685800">
                <a:moveTo>
                  <a:pt x="685800" y="74091"/>
                </a:moveTo>
                <a:lnTo>
                  <a:pt x="679970" y="45250"/>
                </a:lnTo>
                <a:lnTo>
                  <a:pt x="664095" y="21704"/>
                </a:lnTo>
                <a:lnTo>
                  <a:pt x="640537" y="5816"/>
                </a:lnTo>
                <a:lnTo>
                  <a:pt x="611695" y="0"/>
                </a:lnTo>
                <a:lnTo>
                  <a:pt x="576605" y="0"/>
                </a:lnTo>
                <a:lnTo>
                  <a:pt x="576605" y="581571"/>
                </a:lnTo>
                <a:lnTo>
                  <a:pt x="437413" y="581571"/>
                </a:lnTo>
                <a:lnTo>
                  <a:pt x="309981" y="396087"/>
                </a:lnTo>
                <a:lnTo>
                  <a:pt x="150418" y="581571"/>
                </a:lnTo>
                <a:lnTo>
                  <a:pt x="109181" y="581571"/>
                </a:lnTo>
                <a:lnTo>
                  <a:pt x="291668" y="369455"/>
                </a:lnTo>
                <a:lnTo>
                  <a:pt x="109181" y="103873"/>
                </a:lnTo>
                <a:lnTo>
                  <a:pt x="248373" y="103873"/>
                </a:lnTo>
                <a:lnTo>
                  <a:pt x="369049" y="279501"/>
                </a:lnTo>
                <a:lnTo>
                  <a:pt x="520141" y="103873"/>
                </a:lnTo>
                <a:lnTo>
                  <a:pt x="561378" y="103873"/>
                </a:lnTo>
                <a:lnTo>
                  <a:pt x="387350" y="306146"/>
                </a:lnTo>
                <a:lnTo>
                  <a:pt x="576605" y="581571"/>
                </a:lnTo>
                <a:lnTo>
                  <a:pt x="576605" y="0"/>
                </a:lnTo>
                <a:lnTo>
                  <a:pt x="74091" y="0"/>
                </a:lnTo>
                <a:lnTo>
                  <a:pt x="45250" y="5816"/>
                </a:lnTo>
                <a:lnTo>
                  <a:pt x="21704" y="21704"/>
                </a:lnTo>
                <a:lnTo>
                  <a:pt x="5816" y="45250"/>
                </a:lnTo>
                <a:lnTo>
                  <a:pt x="0" y="74091"/>
                </a:lnTo>
                <a:lnTo>
                  <a:pt x="0" y="611695"/>
                </a:lnTo>
                <a:lnTo>
                  <a:pt x="5816" y="640537"/>
                </a:lnTo>
                <a:lnTo>
                  <a:pt x="21704" y="664095"/>
                </a:lnTo>
                <a:lnTo>
                  <a:pt x="45250" y="679970"/>
                </a:lnTo>
                <a:lnTo>
                  <a:pt x="74091" y="685800"/>
                </a:lnTo>
                <a:lnTo>
                  <a:pt x="611695" y="685800"/>
                </a:lnTo>
                <a:lnTo>
                  <a:pt x="640537" y="679970"/>
                </a:lnTo>
                <a:lnTo>
                  <a:pt x="664095" y="664095"/>
                </a:lnTo>
                <a:lnTo>
                  <a:pt x="679970" y="640537"/>
                </a:lnTo>
                <a:lnTo>
                  <a:pt x="685800" y="611695"/>
                </a:lnTo>
                <a:lnTo>
                  <a:pt x="685800" y="581571"/>
                </a:lnTo>
                <a:lnTo>
                  <a:pt x="685800" y="103873"/>
                </a:lnTo>
                <a:lnTo>
                  <a:pt x="685800" y="74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91610" y="7818666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36339" y="685800"/>
                </a:moveTo>
                <a:lnTo>
                  <a:pt x="473496" y="685800"/>
                </a:lnTo>
                <a:lnTo>
                  <a:pt x="473496" y="420588"/>
                </a:lnTo>
                <a:lnTo>
                  <a:pt x="562905" y="420588"/>
                </a:lnTo>
                <a:lnTo>
                  <a:pt x="576299" y="316780"/>
                </a:lnTo>
                <a:lnTo>
                  <a:pt x="473496" y="316780"/>
                </a:lnTo>
                <a:lnTo>
                  <a:pt x="473496" y="250666"/>
                </a:lnTo>
                <a:lnTo>
                  <a:pt x="475469" y="230137"/>
                </a:lnTo>
                <a:lnTo>
                  <a:pt x="483033" y="214212"/>
                </a:lnTo>
                <a:lnTo>
                  <a:pt x="498660" y="203909"/>
                </a:lnTo>
                <a:lnTo>
                  <a:pt x="524819" y="200248"/>
                </a:lnTo>
                <a:lnTo>
                  <a:pt x="579313" y="200248"/>
                </a:lnTo>
                <a:lnTo>
                  <a:pt x="579313" y="107653"/>
                </a:lnTo>
                <a:lnTo>
                  <a:pt x="568158" y="106483"/>
                </a:lnTo>
                <a:lnTo>
                  <a:pt x="550022" y="105139"/>
                </a:lnTo>
                <a:lnTo>
                  <a:pt x="526566" y="104032"/>
                </a:lnTo>
                <a:lnTo>
                  <a:pt x="499453" y="103572"/>
                </a:lnTo>
                <a:lnTo>
                  <a:pt x="455263" y="109295"/>
                </a:lnTo>
                <a:lnTo>
                  <a:pt x="418457" y="126215"/>
                </a:lnTo>
                <a:lnTo>
                  <a:pt x="390436" y="153954"/>
                </a:lnTo>
                <a:lnTo>
                  <a:pt x="372597" y="192136"/>
                </a:lnTo>
                <a:lnTo>
                  <a:pt x="366340" y="240384"/>
                </a:lnTo>
                <a:lnTo>
                  <a:pt x="366340" y="316780"/>
                </a:lnTo>
                <a:lnTo>
                  <a:pt x="277266" y="316780"/>
                </a:lnTo>
                <a:lnTo>
                  <a:pt x="277266" y="420588"/>
                </a:lnTo>
                <a:lnTo>
                  <a:pt x="366340" y="420588"/>
                </a:lnTo>
                <a:lnTo>
                  <a:pt x="366340" y="685800"/>
                </a:lnTo>
                <a:lnTo>
                  <a:pt x="49460" y="685800"/>
                </a:lnTo>
                <a:lnTo>
                  <a:pt x="30207" y="681913"/>
                </a:lnTo>
                <a:lnTo>
                  <a:pt x="14486" y="671313"/>
                </a:lnTo>
                <a:lnTo>
                  <a:pt x="3886" y="655592"/>
                </a:lnTo>
                <a:lnTo>
                  <a:pt x="0" y="636339"/>
                </a:lnTo>
                <a:lnTo>
                  <a:pt x="0" y="49460"/>
                </a:lnTo>
                <a:lnTo>
                  <a:pt x="3886" y="30207"/>
                </a:lnTo>
                <a:lnTo>
                  <a:pt x="14486" y="14486"/>
                </a:lnTo>
                <a:lnTo>
                  <a:pt x="30207" y="3886"/>
                </a:lnTo>
                <a:lnTo>
                  <a:pt x="49460" y="0"/>
                </a:lnTo>
                <a:lnTo>
                  <a:pt x="636339" y="0"/>
                </a:lnTo>
                <a:lnTo>
                  <a:pt x="655592" y="3886"/>
                </a:lnTo>
                <a:lnTo>
                  <a:pt x="671313" y="14486"/>
                </a:lnTo>
                <a:lnTo>
                  <a:pt x="681913" y="30207"/>
                </a:lnTo>
                <a:lnTo>
                  <a:pt x="685800" y="49460"/>
                </a:lnTo>
                <a:lnTo>
                  <a:pt x="685800" y="636339"/>
                </a:lnTo>
                <a:lnTo>
                  <a:pt x="681913" y="655592"/>
                </a:lnTo>
                <a:lnTo>
                  <a:pt x="671313" y="671313"/>
                </a:lnTo>
                <a:lnTo>
                  <a:pt x="655592" y="681913"/>
                </a:lnTo>
                <a:lnTo>
                  <a:pt x="636339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511481" y="7818666"/>
            <a:ext cx="685800" cy="685800"/>
            <a:chOff x="1511481" y="7818666"/>
            <a:chExt cx="685800" cy="685800"/>
          </a:xfrm>
        </p:grpSpPr>
        <p:sp>
          <p:nvSpPr>
            <p:cNvPr id="6" name="object 6"/>
            <p:cNvSpPr/>
            <p:nvPr/>
          </p:nvSpPr>
          <p:spPr>
            <a:xfrm>
              <a:off x="1693070" y="8000146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5">
                  <a:moveTo>
                    <a:pt x="161306" y="322844"/>
                  </a:moveTo>
                  <a:lnTo>
                    <a:pt x="109594" y="322627"/>
                  </a:lnTo>
                  <a:lnTo>
                    <a:pt x="68909" y="320650"/>
                  </a:lnTo>
                  <a:lnTo>
                    <a:pt x="27556" y="304806"/>
                  </a:lnTo>
                  <a:lnTo>
                    <a:pt x="5741" y="271609"/>
                  </a:lnTo>
                  <a:lnTo>
                    <a:pt x="458" y="227191"/>
                  </a:lnTo>
                  <a:lnTo>
                    <a:pt x="0" y="122062"/>
                  </a:lnTo>
                  <a:lnTo>
                    <a:pt x="107" y="109710"/>
                  </a:lnTo>
                  <a:lnTo>
                    <a:pt x="2086" y="69022"/>
                  </a:lnTo>
                  <a:lnTo>
                    <a:pt x="17930" y="27669"/>
                  </a:lnTo>
                  <a:lnTo>
                    <a:pt x="51124" y="5854"/>
                  </a:lnTo>
                  <a:lnTo>
                    <a:pt x="95542" y="567"/>
                  </a:lnTo>
                  <a:lnTo>
                    <a:pt x="161311" y="0"/>
                  </a:lnTo>
                  <a:lnTo>
                    <a:pt x="213022" y="220"/>
                  </a:lnTo>
                  <a:lnTo>
                    <a:pt x="253713" y="2199"/>
                  </a:lnTo>
                  <a:lnTo>
                    <a:pt x="295061" y="18038"/>
                  </a:lnTo>
                  <a:lnTo>
                    <a:pt x="308368" y="32685"/>
                  </a:lnTo>
                  <a:lnTo>
                    <a:pt x="266417" y="32685"/>
                  </a:lnTo>
                  <a:lnTo>
                    <a:pt x="257219" y="34542"/>
                  </a:lnTo>
                  <a:lnTo>
                    <a:pt x="249709" y="39606"/>
                  </a:lnTo>
                  <a:lnTo>
                    <a:pt x="244645" y="47117"/>
                  </a:lnTo>
                  <a:lnTo>
                    <a:pt x="242788" y="56314"/>
                  </a:lnTo>
                  <a:lnTo>
                    <a:pt x="243595" y="60312"/>
                  </a:lnTo>
                  <a:lnTo>
                    <a:pt x="161311" y="60312"/>
                  </a:lnTo>
                  <a:lnTo>
                    <a:pt x="121953" y="68257"/>
                  </a:lnTo>
                  <a:lnTo>
                    <a:pt x="89813" y="89924"/>
                  </a:lnTo>
                  <a:lnTo>
                    <a:pt x="68144" y="122062"/>
                  </a:lnTo>
                  <a:lnTo>
                    <a:pt x="60199" y="161425"/>
                  </a:lnTo>
                  <a:lnTo>
                    <a:pt x="68144" y="200776"/>
                  </a:lnTo>
                  <a:lnTo>
                    <a:pt x="89813" y="232915"/>
                  </a:lnTo>
                  <a:lnTo>
                    <a:pt x="121953" y="254582"/>
                  </a:lnTo>
                  <a:lnTo>
                    <a:pt x="161311" y="262527"/>
                  </a:lnTo>
                  <a:lnTo>
                    <a:pt x="319097" y="262527"/>
                  </a:lnTo>
                  <a:lnTo>
                    <a:pt x="318876" y="263867"/>
                  </a:lnTo>
                  <a:lnTo>
                    <a:pt x="300076" y="300189"/>
                  </a:lnTo>
                  <a:lnTo>
                    <a:pt x="263751" y="318993"/>
                  </a:lnTo>
                  <a:lnTo>
                    <a:pt x="213025" y="322627"/>
                  </a:lnTo>
                  <a:lnTo>
                    <a:pt x="161306" y="322844"/>
                  </a:lnTo>
                  <a:close/>
                </a:path>
                <a:path w="323214" h="323215">
                  <a:moveTo>
                    <a:pt x="321429" y="79943"/>
                  </a:moveTo>
                  <a:lnTo>
                    <a:pt x="266417" y="79943"/>
                  </a:lnTo>
                  <a:lnTo>
                    <a:pt x="275613" y="78086"/>
                  </a:lnTo>
                  <a:lnTo>
                    <a:pt x="283122" y="73022"/>
                  </a:lnTo>
                  <a:lnTo>
                    <a:pt x="288186" y="65511"/>
                  </a:lnTo>
                  <a:lnTo>
                    <a:pt x="290045" y="56314"/>
                  </a:lnTo>
                  <a:lnTo>
                    <a:pt x="288188" y="47117"/>
                  </a:lnTo>
                  <a:lnTo>
                    <a:pt x="283124" y="39606"/>
                  </a:lnTo>
                  <a:lnTo>
                    <a:pt x="275614" y="34542"/>
                  </a:lnTo>
                  <a:lnTo>
                    <a:pt x="266417" y="32685"/>
                  </a:lnTo>
                  <a:lnTo>
                    <a:pt x="308368" y="32685"/>
                  </a:lnTo>
                  <a:lnTo>
                    <a:pt x="320537" y="69022"/>
                  </a:lnTo>
                  <a:lnTo>
                    <a:pt x="321429" y="79943"/>
                  </a:lnTo>
                  <a:close/>
                </a:path>
                <a:path w="323214" h="323215">
                  <a:moveTo>
                    <a:pt x="319097" y="262527"/>
                  </a:moveTo>
                  <a:lnTo>
                    <a:pt x="161311" y="262527"/>
                  </a:lnTo>
                  <a:lnTo>
                    <a:pt x="200666" y="254582"/>
                  </a:lnTo>
                  <a:lnTo>
                    <a:pt x="232805" y="232915"/>
                  </a:lnTo>
                  <a:lnTo>
                    <a:pt x="254473" y="200776"/>
                  </a:lnTo>
                  <a:lnTo>
                    <a:pt x="262419" y="161419"/>
                  </a:lnTo>
                  <a:lnTo>
                    <a:pt x="254473" y="122062"/>
                  </a:lnTo>
                  <a:lnTo>
                    <a:pt x="232805" y="89924"/>
                  </a:lnTo>
                  <a:lnTo>
                    <a:pt x="200666" y="68257"/>
                  </a:lnTo>
                  <a:lnTo>
                    <a:pt x="161311" y="60312"/>
                  </a:lnTo>
                  <a:lnTo>
                    <a:pt x="243595" y="60312"/>
                  </a:lnTo>
                  <a:lnTo>
                    <a:pt x="244645" y="65511"/>
                  </a:lnTo>
                  <a:lnTo>
                    <a:pt x="249709" y="73022"/>
                  </a:lnTo>
                  <a:lnTo>
                    <a:pt x="257219" y="78086"/>
                  </a:lnTo>
                  <a:lnTo>
                    <a:pt x="266417" y="79943"/>
                  </a:lnTo>
                  <a:lnTo>
                    <a:pt x="321429" y="79943"/>
                  </a:lnTo>
                  <a:lnTo>
                    <a:pt x="321585" y="81858"/>
                  </a:lnTo>
                  <a:lnTo>
                    <a:pt x="322164" y="95655"/>
                  </a:lnTo>
                  <a:lnTo>
                    <a:pt x="322513" y="109710"/>
                  </a:lnTo>
                  <a:lnTo>
                    <a:pt x="322619" y="122062"/>
                  </a:lnTo>
                  <a:lnTo>
                    <a:pt x="322513" y="213135"/>
                  </a:lnTo>
                  <a:lnTo>
                    <a:pt x="322164" y="227191"/>
                  </a:lnTo>
                  <a:lnTo>
                    <a:pt x="321585" y="240991"/>
                  </a:lnTo>
                  <a:lnTo>
                    <a:pt x="320534" y="253826"/>
                  </a:lnTo>
                  <a:lnTo>
                    <a:pt x="319097" y="2625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8748" y="8095932"/>
              <a:ext cx="131266" cy="13126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11481" y="781866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36339" y="685800"/>
                  </a:moveTo>
                  <a:lnTo>
                    <a:pt x="49460" y="685800"/>
                  </a:lnTo>
                  <a:lnTo>
                    <a:pt x="30207" y="681913"/>
                  </a:lnTo>
                  <a:lnTo>
                    <a:pt x="14486" y="671313"/>
                  </a:lnTo>
                  <a:lnTo>
                    <a:pt x="3886" y="655592"/>
                  </a:lnTo>
                  <a:lnTo>
                    <a:pt x="0" y="636339"/>
                  </a:lnTo>
                  <a:lnTo>
                    <a:pt x="0" y="49460"/>
                  </a:lnTo>
                  <a:lnTo>
                    <a:pt x="3886" y="30207"/>
                  </a:lnTo>
                  <a:lnTo>
                    <a:pt x="14486" y="14486"/>
                  </a:lnTo>
                  <a:lnTo>
                    <a:pt x="30207" y="3886"/>
                  </a:lnTo>
                  <a:lnTo>
                    <a:pt x="49460" y="0"/>
                  </a:lnTo>
                  <a:lnTo>
                    <a:pt x="636339" y="0"/>
                  </a:lnTo>
                  <a:lnTo>
                    <a:pt x="655592" y="3886"/>
                  </a:lnTo>
                  <a:lnTo>
                    <a:pt x="671313" y="14486"/>
                  </a:lnTo>
                  <a:lnTo>
                    <a:pt x="681913" y="30207"/>
                  </a:lnTo>
                  <a:lnTo>
                    <a:pt x="685800" y="49460"/>
                  </a:lnTo>
                  <a:lnTo>
                    <a:pt x="685800" y="146000"/>
                  </a:lnTo>
                  <a:lnTo>
                    <a:pt x="342900" y="146000"/>
                  </a:lnTo>
                  <a:lnTo>
                    <a:pt x="310600" y="146051"/>
                  </a:lnTo>
                  <a:lnTo>
                    <a:pt x="261655" y="147193"/>
                  </a:lnTo>
                  <a:lnTo>
                    <a:pt x="223730" y="152991"/>
                  </a:lnTo>
                  <a:lnTo>
                    <a:pt x="186801" y="171971"/>
                  </a:lnTo>
                  <a:lnTo>
                    <a:pt x="160560" y="204317"/>
                  </a:lnTo>
                  <a:lnTo>
                    <a:pt x="148334" y="247172"/>
                  </a:lnTo>
                  <a:lnTo>
                    <a:pt x="146233" y="290132"/>
                  </a:lnTo>
                  <a:lnTo>
                    <a:pt x="146050" y="310609"/>
                  </a:lnTo>
                  <a:lnTo>
                    <a:pt x="146050" y="375190"/>
                  </a:lnTo>
                  <a:lnTo>
                    <a:pt x="147193" y="424083"/>
                  </a:lnTo>
                  <a:lnTo>
                    <a:pt x="152995" y="462071"/>
                  </a:lnTo>
                  <a:lnTo>
                    <a:pt x="171974" y="498998"/>
                  </a:lnTo>
                  <a:lnTo>
                    <a:pt x="204319" y="525234"/>
                  </a:lnTo>
                  <a:lnTo>
                    <a:pt x="247174" y="537462"/>
                  </a:lnTo>
                  <a:lnTo>
                    <a:pt x="290134" y="539564"/>
                  </a:lnTo>
                  <a:lnTo>
                    <a:pt x="685800" y="539799"/>
                  </a:lnTo>
                  <a:lnTo>
                    <a:pt x="685800" y="636339"/>
                  </a:lnTo>
                  <a:lnTo>
                    <a:pt x="681913" y="655592"/>
                  </a:lnTo>
                  <a:lnTo>
                    <a:pt x="671313" y="671313"/>
                  </a:lnTo>
                  <a:lnTo>
                    <a:pt x="655592" y="681913"/>
                  </a:lnTo>
                  <a:lnTo>
                    <a:pt x="636339" y="685800"/>
                  </a:lnTo>
                  <a:close/>
                </a:path>
                <a:path w="685800" h="685800">
                  <a:moveTo>
                    <a:pt x="685800" y="539799"/>
                  </a:moveTo>
                  <a:lnTo>
                    <a:pt x="342905" y="539799"/>
                  </a:lnTo>
                  <a:lnTo>
                    <a:pt x="395673" y="539564"/>
                  </a:lnTo>
                  <a:lnTo>
                    <a:pt x="410060" y="539201"/>
                  </a:lnTo>
                  <a:lnTo>
                    <a:pt x="451141" y="535501"/>
                  </a:lnTo>
                  <a:lnTo>
                    <a:pt x="490592" y="519866"/>
                  </a:lnTo>
                  <a:lnTo>
                    <a:pt x="519887" y="490551"/>
                  </a:lnTo>
                  <a:lnTo>
                    <a:pt x="535503" y="451139"/>
                  </a:lnTo>
                  <a:lnTo>
                    <a:pt x="539203" y="410055"/>
                  </a:lnTo>
                  <a:lnTo>
                    <a:pt x="539749" y="310609"/>
                  </a:lnTo>
                  <a:lnTo>
                    <a:pt x="539567" y="290132"/>
                  </a:lnTo>
                  <a:lnTo>
                    <a:pt x="537467" y="247172"/>
                  </a:lnTo>
                  <a:lnTo>
                    <a:pt x="525236" y="204316"/>
                  </a:lnTo>
                  <a:lnTo>
                    <a:pt x="499000" y="171970"/>
                  </a:lnTo>
                  <a:lnTo>
                    <a:pt x="462069" y="152989"/>
                  </a:lnTo>
                  <a:lnTo>
                    <a:pt x="423954" y="147188"/>
                  </a:lnTo>
                  <a:lnTo>
                    <a:pt x="375138" y="146051"/>
                  </a:lnTo>
                  <a:lnTo>
                    <a:pt x="342900" y="146000"/>
                  </a:lnTo>
                  <a:lnTo>
                    <a:pt x="685800" y="146000"/>
                  </a:lnTo>
                  <a:lnTo>
                    <a:pt x="685800" y="539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05146" y="2530853"/>
            <a:ext cx="7125970" cy="23056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70"/>
              <a:t>T</a:t>
            </a:r>
            <a:r>
              <a:rPr dirty="0" spc="-45"/>
              <a:t>h</a:t>
            </a:r>
            <a:r>
              <a:rPr dirty="0" spc="270"/>
              <a:t>a</a:t>
            </a:r>
            <a:r>
              <a:rPr dirty="0" spc="45"/>
              <a:t>n</a:t>
            </a:r>
            <a:r>
              <a:rPr dirty="0" spc="-385"/>
              <a:t>k</a:t>
            </a:r>
            <a:r>
              <a:rPr dirty="0" spc="275"/>
              <a:t>s</a:t>
            </a:r>
            <a:r>
              <a:rPr dirty="0" spc="155"/>
              <a:t>!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05146" y="5084809"/>
            <a:ext cx="4913630" cy="215074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0"/>
              </a:spcBef>
            </a:pPr>
            <a:r>
              <a:rPr dirty="0" sz="27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75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18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750" spc="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750" spc="11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750" spc="-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750" spc="-18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75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750" spc="9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750" spc="-13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dirty="0" sz="275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75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750" spc="-1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750" spc="45">
                <a:solidFill>
                  <a:srgbClr val="FFFFFF"/>
                </a:solidFill>
                <a:latin typeface="Verdana"/>
                <a:cs typeface="Verdana"/>
              </a:rPr>
              <a:t>?  </a:t>
            </a:r>
            <a:r>
              <a:rPr dirty="0" sz="2750" spc="15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youremail@email.com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750" spc="-675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dirty="0" sz="2750" spc="-8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dirty="0" sz="2750" spc="-755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8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dirty="0" sz="2750" spc="-195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2750" spc="75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dirty="0" sz="2750" spc="-19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2750" spc="-755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r>
              <a:rPr dirty="0" sz="2750" spc="-20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dirty="0" sz="2750" spc="5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2750">
              <a:latin typeface="Verdana"/>
              <a:cs typeface="Verdana"/>
            </a:endParaRPr>
          </a:p>
          <a:p>
            <a:pPr marL="12700" marR="922655">
              <a:lnSpc>
                <a:spcPct val="102299"/>
              </a:lnSpc>
            </a:pPr>
            <a:r>
              <a:rPr dirty="0" sz="2750" spc="155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ww</a:t>
            </a:r>
            <a:r>
              <a:rPr dirty="0" sz="2750" spc="75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w</a:t>
            </a:r>
            <a:r>
              <a:rPr dirty="0" sz="2750" spc="-515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.</a:t>
            </a:r>
            <a:r>
              <a:rPr dirty="0" sz="2750" spc="-180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y</a:t>
            </a:r>
            <a:r>
              <a:rPr dirty="0" sz="2750" spc="50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o</a:t>
            </a:r>
            <a:r>
              <a:rPr dirty="0" sz="2750" spc="105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u</a:t>
            </a:r>
            <a:r>
              <a:rPr dirty="0" sz="2750" spc="-30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r</a:t>
            </a:r>
            <a:r>
              <a:rPr dirty="0" sz="2750" spc="125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w</a:t>
            </a:r>
            <a:r>
              <a:rPr dirty="0" sz="2750" spc="20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e</a:t>
            </a:r>
            <a:r>
              <a:rPr dirty="0" sz="2750" spc="145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b</a:t>
            </a:r>
            <a:r>
              <a:rPr dirty="0" sz="2750" spc="-95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s</a:t>
            </a:r>
            <a:r>
              <a:rPr dirty="0" sz="2750" spc="-20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i</a:t>
            </a:r>
            <a:r>
              <a:rPr dirty="0" sz="2750" spc="-20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t</a:t>
            </a:r>
            <a:r>
              <a:rPr dirty="0" sz="2750" spc="20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e</a:t>
            </a:r>
            <a:r>
              <a:rPr dirty="0" sz="2750" spc="-465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.</a:t>
            </a:r>
            <a:r>
              <a:rPr dirty="0" sz="2750" spc="90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c</a:t>
            </a:r>
            <a:r>
              <a:rPr dirty="0" sz="2750" spc="50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o</a:t>
            </a:r>
            <a:r>
              <a:rPr dirty="0" sz="2750" spc="165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m </a:t>
            </a:r>
            <a:r>
              <a:rPr dirty="0" sz="275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FFFFFF"/>
                </a:solidFill>
                <a:latin typeface="Verdana"/>
                <a:cs typeface="Verdana"/>
              </a:rPr>
              <a:t>@yourusername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2024-10-22T06:11:59Z</dcterms:created>
  <dcterms:modified xsi:type="dcterms:W3CDTF">2024-10-22T06:11:59Z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2024-10-22T00:00:00Z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2024-10-22T00:00:00Z</vt:filetime>
  </property>
</Properties>
</file>