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20DD-C26D-48BE-AFF6-4D6E4DB25B8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1A88-9C08-4AE7-A13F-7BDA783EC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workflow is split into two parts: </a:t>
            </a:r>
          </a:p>
          <a:p>
            <a:r>
              <a:rPr lang="en-US" dirty="0"/>
              <a:t>- Input Flow (user enters query, uses autocomplete, reaches results) </a:t>
            </a:r>
          </a:p>
          <a:p>
            <a:r>
              <a:rPr lang="en-US" dirty="0"/>
              <a:t>- Results Handling Flow (filters, navigation, or no-results message).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C1A88-9C08-4AE7-A13F-7BDA783ECA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6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FE99-983D-1E14-C69B-0F69012D3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551AF-DF41-F217-179A-9171F0E47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6A5B-EBDA-334A-F185-8B369BFF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2611-D6C2-0E32-955F-74E17B0E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B54A-83B6-73A6-1183-AC0BB088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EAD-E0FA-2295-9CCA-AF342482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E946A-FF2C-1510-B488-A7AE9050A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78EB-FEE7-D08F-372A-62330026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A612-CB94-410D-51B2-C7FE8E16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D38F-B84B-2CDA-97E8-89875F1C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4BFA1-043C-2E51-90C8-790AA4FED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EB51C-7A04-943B-22AC-32474B05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A582-C787-11E9-4F5E-4042B86E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25DD-8D0B-E357-060F-B2AB173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27C2-84D2-2611-234D-5214F20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4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D678-80B5-DB2F-6035-C3ABD260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5BB1-FE06-67A2-7E01-8CF83F60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83FE-CE9F-A5A7-E1C9-01B663A0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97C5B-8F36-73A2-4027-2F7E1C5D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BB8F-2431-A52A-1476-A39E29AA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3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376A-EAFF-2AB1-F00B-D58C941C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B01E2-330F-B19B-C302-570CD6246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36AA-6219-C476-1F1D-D4D2D95D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9651-E03B-98AF-0C20-0F404B3E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7A0F-5358-EBA9-F4CC-017FE9F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338-D3DB-DC34-7BC6-5462081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B51F-6D2B-0593-459A-FD0A9D7F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B0B5-3B2F-9714-5EC5-8A1794E7D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E718-A380-7461-1AEF-B34DB920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D2B1-AFBA-4D60-322A-2C95811E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97ACB-EE91-B1FD-BCCE-DBEC19A5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F4A5-7EBF-769B-6040-722A4F9B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3E03-EF9D-F66D-0B04-D265A32C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533D-93F5-1B69-063D-28D7AD92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B5EC-67F0-5A3F-1F9A-98167E0D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B9DE9-1949-392A-EAEB-E44BD37EC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19D37-5DA2-B725-3BE7-078DB69F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5211F-1946-471F-F730-75826FF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E177E-BCF8-5F7B-77A5-97EF7AB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B78-8883-3368-F6DC-C7B888B3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BE9FC-F2B0-9F5B-C126-F1C4F09F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49292-12CF-2AFA-B32C-53CF779A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4986-EEF3-6CC3-437D-8C32126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4AA3C-E390-E725-11F5-3EB35FD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57BCA-7FB9-9F1D-0D18-26A44079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DA58D-E76E-A926-CEF6-94956920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7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A110-0BB4-B123-B0B6-64B68B82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44A4-3088-0714-A7D3-D51B29F3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878D3-CF36-7B85-7DEB-F04AB858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19D4E-5FB3-3D5B-2C17-AB214A3B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4F12-6351-4F47-3ADA-D9F6CCE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BACBB-3609-D222-B6FA-522DE82A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FB57-C44B-2B53-5B41-EFE525AB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BEE74-6B52-29A6-56C1-2E4B77A91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9FDE-A0EC-56D1-01CC-D3DDAF35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FFA4-36E7-3E98-CD5F-3313BC5D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7222-0ECD-2546-F286-F7A6FA41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67396-E929-C65B-EE0D-2F161CBE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3D54-BC0B-AE7A-0502-37FA0AD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C151-C7A5-CDC5-7B7C-7694BFAE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0B4E-CDB1-8677-F84A-FF5553EAB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C77EC-0C16-49F9-8D51-3C7A3AE5CD3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384C-9E5C-26AA-837D-B900E91B6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434A-B79C-AADA-14AC-A295F66EA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29CCE-659C-49C9-8F48-04BC38C42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7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3B4C-1429-79CE-B7E0-BDD3A17FD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2D93A-7607-964C-1109-D976FF7F7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Sportsbook 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6911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1917A2-4FBB-29CF-D47D-C2790933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Acceptance Criteria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077F8-0FE8-52FE-A3D4-00CF7DD1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returns correct and relevant results for exact, partial, and common queries.</a:t>
            </a:r>
          </a:p>
          <a:p>
            <a:endParaRPr lang="en-US" dirty="0"/>
          </a:p>
          <a:p>
            <a:r>
              <a:rPr lang="en-US" dirty="0"/>
              <a:t>Autocomplete, filters, and sorting work as expected.</a:t>
            </a:r>
          </a:p>
          <a:p>
            <a:endParaRPr lang="en-US" dirty="0"/>
          </a:p>
          <a:p>
            <a:r>
              <a:rPr lang="en-US" dirty="0"/>
              <a:t>Results link to the correct event/league/team pages without errors.</a:t>
            </a:r>
          </a:p>
          <a:p>
            <a:endParaRPr lang="en-US" dirty="0"/>
          </a:p>
          <a:p>
            <a:r>
              <a:rPr lang="en-US" dirty="0"/>
              <a:t>No critical (P0/P1) defects remain; performance and accessibility basics are met.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8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FC98-A905-E4CE-09EB-C6DF6390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699B-CD3F-C465-9D99-CD3DACF4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 cases (Excel/Sheets) with IDs, steps, expected results, priority.</a:t>
            </a:r>
          </a:p>
          <a:p>
            <a:endParaRPr lang="en-US" dirty="0"/>
          </a:p>
          <a:p>
            <a:r>
              <a:rPr lang="en-US" dirty="0"/>
              <a:t>Daily defect summary (P0–P3).</a:t>
            </a:r>
          </a:p>
          <a:p>
            <a:endParaRPr lang="en-US" dirty="0"/>
          </a:p>
          <a:p>
            <a:r>
              <a:rPr lang="en-US" dirty="0"/>
              <a:t>Final test report: coverage, pass/fail, perf metrics, risks &amp; follow-ups.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8FF1-8466-D7D5-F791-3E7FC8A1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8569-750F-637A-86E7-6DBB692F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users can quickly find sports, leagues, teams, and events via Search accurately, fast, and without breaking accessibility or security basics.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0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4A4-56BA-B23D-EE51-307E42CF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7FAC01-069E-8FDC-FF20-31CB6B916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125" y="1973736"/>
            <a:ext cx="9935092" cy="357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Search bar opens, accepts input, and works.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Autocomplete suggestions while typing.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Results page (shows correct results, grouping, filters, sorting).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Clicking results opens the correct event/league/team page.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Empty search or no results show friendly messages.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Basic accessibility (keyboard use, screen labels).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Performance (results load fast).</a:t>
            </a:r>
          </a:p>
        </p:txBody>
      </p:sp>
    </p:spTree>
    <p:extLst>
      <p:ext uri="{BB962C8B-B14F-4D97-AF65-F5344CB8AC3E}">
        <p14:creationId xmlns:p14="http://schemas.microsoft.com/office/powerpoint/2010/main" val="37725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424D-EC23-3DB2-A177-4988F5A9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6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Search functionality workflow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3E318EE-90FA-08D4-66CD-F023DD3C0517}"/>
              </a:ext>
            </a:extLst>
          </p:cNvPr>
          <p:cNvSpPr/>
          <p:nvPr/>
        </p:nvSpPr>
        <p:spPr>
          <a:xfrm>
            <a:off x="2462784" y="1962150"/>
            <a:ext cx="484632" cy="4826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EB0ACE-E211-9464-3FEC-3E2608257326}"/>
              </a:ext>
            </a:extLst>
          </p:cNvPr>
          <p:cNvSpPr/>
          <p:nvPr/>
        </p:nvSpPr>
        <p:spPr>
          <a:xfrm>
            <a:off x="1509712" y="1398572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Opens Search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12B9A-EF13-D648-5422-8E738679B66A}"/>
              </a:ext>
            </a:extLst>
          </p:cNvPr>
          <p:cNvSpPr/>
          <p:nvPr/>
        </p:nvSpPr>
        <p:spPr>
          <a:xfrm>
            <a:off x="1509711" y="2434456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Query in Search Bar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8FCD31-34DD-6F62-DA4D-FACCD8789E73}"/>
              </a:ext>
            </a:extLst>
          </p:cNvPr>
          <p:cNvSpPr/>
          <p:nvPr/>
        </p:nvSpPr>
        <p:spPr>
          <a:xfrm>
            <a:off x="1509710" y="3506948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Autocomplete Suggestions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69C0B3-A5CB-EC0B-AC98-2C1594F96A83}"/>
              </a:ext>
            </a:extLst>
          </p:cNvPr>
          <p:cNvSpPr/>
          <p:nvPr/>
        </p:nvSpPr>
        <p:spPr>
          <a:xfrm>
            <a:off x="1452266" y="5664775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 Page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B73532-8690-9EFF-A615-5B56D62AAC23}"/>
              </a:ext>
            </a:extLst>
          </p:cNvPr>
          <p:cNvSpPr/>
          <p:nvPr/>
        </p:nvSpPr>
        <p:spPr>
          <a:xfrm>
            <a:off x="2462782" y="3008361"/>
            <a:ext cx="484632" cy="4826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BFC1CC3-0D0B-89BC-B9E4-49268099A416}"/>
              </a:ext>
            </a:extLst>
          </p:cNvPr>
          <p:cNvSpPr/>
          <p:nvPr/>
        </p:nvSpPr>
        <p:spPr>
          <a:xfrm>
            <a:off x="1743626" y="4086480"/>
            <a:ext cx="456057" cy="5196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461F1F5-71BE-CEBE-C914-3DF330E0339A}"/>
              </a:ext>
            </a:extLst>
          </p:cNvPr>
          <p:cNvSpPr/>
          <p:nvPr/>
        </p:nvSpPr>
        <p:spPr>
          <a:xfrm>
            <a:off x="3129237" y="4071622"/>
            <a:ext cx="484632" cy="5078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7F1B77-4E33-08C6-AD8A-EC82B635FCF2}"/>
              </a:ext>
            </a:extLst>
          </p:cNvPr>
          <p:cNvSpPr/>
          <p:nvPr/>
        </p:nvSpPr>
        <p:spPr>
          <a:xfrm>
            <a:off x="1509710" y="4606085"/>
            <a:ext cx="914400" cy="579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8B8EB7-3CDE-BCBD-6A37-8A022E0CEA17}"/>
              </a:ext>
            </a:extLst>
          </p:cNvPr>
          <p:cNvSpPr/>
          <p:nvPr/>
        </p:nvSpPr>
        <p:spPr>
          <a:xfrm>
            <a:off x="2928641" y="4589174"/>
            <a:ext cx="914400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 Enter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01E7AB8-B86C-644C-8DC5-68F98B38A446}"/>
              </a:ext>
            </a:extLst>
          </p:cNvPr>
          <p:cNvSpPr/>
          <p:nvPr/>
        </p:nvSpPr>
        <p:spPr>
          <a:xfrm>
            <a:off x="1738881" y="5192860"/>
            <a:ext cx="456057" cy="498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0E7355A-D934-7276-03B3-357DC4180ABB}"/>
              </a:ext>
            </a:extLst>
          </p:cNvPr>
          <p:cNvSpPr/>
          <p:nvPr/>
        </p:nvSpPr>
        <p:spPr>
          <a:xfrm>
            <a:off x="3129237" y="5170691"/>
            <a:ext cx="456057" cy="498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8C68DB-59EC-F946-E5CD-9B199ED2FA3B}"/>
              </a:ext>
            </a:extLst>
          </p:cNvPr>
          <p:cNvSpPr/>
          <p:nvPr/>
        </p:nvSpPr>
        <p:spPr>
          <a:xfrm>
            <a:off x="5681086" y="2402803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 Filters / Sort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F68551-F19B-F2CD-8FE4-1363AD4A1B68}"/>
              </a:ext>
            </a:extLst>
          </p:cNvPr>
          <p:cNvSpPr/>
          <p:nvPr/>
        </p:nvSpPr>
        <p:spPr>
          <a:xfrm>
            <a:off x="8558062" y="2393214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Results / Error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0D0CF9FB-7BC7-E88A-9A3C-6F675A664EF7}"/>
              </a:ext>
            </a:extLst>
          </p:cNvPr>
          <p:cNvSpPr/>
          <p:nvPr/>
        </p:nvSpPr>
        <p:spPr>
          <a:xfrm>
            <a:off x="6648445" y="2983540"/>
            <a:ext cx="456057" cy="516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CFDF3C8-11CB-B620-6413-E90AC1E37185}"/>
              </a:ext>
            </a:extLst>
          </p:cNvPr>
          <p:cNvSpPr/>
          <p:nvPr/>
        </p:nvSpPr>
        <p:spPr>
          <a:xfrm>
            <a:off x="9525420" y="2948951"/>
            <a:ext cx="456057" cy="498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921F39-FB47-8EA1-F33B-31C2671C1EAB}"/>
              </a:ext>
            </a:extLst>
          </p:cNvPr>
          <p:cNvSpPr/>
          <p:nvPr/>
        </p:nvSpPr>
        <p:spPr>
          <a:xfrm>
            <a:off x="5700713" y="3506948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Refined Results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BDB6E2-21A8-31E1-F13D-7BA558EE8878}"/>
              </a:ext>
            </a:extLst>
          </p:cNvPr>
          <p:cNvSpPr/>
          <p:nvPr/>
        </p:nvSpPr>
        <p:spPr>
          <a:xfrm>
            <a:off x="8558062" y="3464968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Friendly Message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CB20992-8A89-2918-271B-D8497B457257}"/>
              </a:ext>
            </a:extLst>
          </p:cNvPr>
          <p:cNvSpPr/>
          <p:nvPr/>
        </p:nvSpPr>
        <p:spPr>
          <a:xfrm>
            <a:off x="6668071" y="4063644"/>
            <a:ext cx="456057" cy="498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6D19E44-6028-FF4F-67DD-C68BDD473BA4}"/>
              </a:ext>
            </a:extLst>
          </p:cNvPr>
          <p:cNvSpPr/>
          <p:nvPr/>
        </p:nvSpPr>
        <p:spPr>
          <a:xfrm>
            <a:off x="6668071" y="5164597"/>
            <a:ext cx="456057" cy="498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EB94968-8953-0A22-D72B-E482E7AD19CC}"/>
              </a:ext>
            </a:extLst>
          </p:cNvPr>
          <p:cNvSpPr/>
          <p:nvPr/>
        </p:nvSpPr>
        <p:spPr>
          <a:xfrm>
            <a:off x="5706047" y="4585067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Result → Event Page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F2D9F5B-68EF-C08A-3A82-C9329BF3CDD2}"/>
              </a:ext>
            </a:extLst>
          </p:cNvPr>
          <p:cNvSpPr/>
          <p:nvPr/>
        </p:nvSpPr>
        <p:spPr>
          <a:xfrm>
            <a:off x="5700713" y="5663184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to Results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8382E0-CEEF-F576-7FB3-51B4B0F58F8D}"/>
              </a:ext>
            </a:extLst>
          </p:cNvPr>
          <p:cNvSpPr/>
          <p:nvPr/>
        </p:nvSpPr>
        <p:spPr>
          <a:xfrm>
            <a:off x="7096127" y="1397864"/>
            <a:ext cx="2390775" cy="56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 Page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7AC7B28-11F3-8F7C-9FFD-88B74608562F}"/>
              </a:ext>
            </a:extLst>
          </p:cNvPr>
          <p:cNvSpPr/>
          <p:nvPr/>
        </p:nvSpPr>
        <p:spPr>
          <a:xfrm>
            <a:off x="7309104" y="1986179"/>
            <a:ext cx="484632" cy="3994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B753A76E-4D40-5876-A4C1-29DD65B15A15}"/>
              </a:ext>
            </a:extLst>
          </p:cNvPr>
          <p:cNvSpPr/>
          <p:nvPr/>
        </p:nvSpPr>
        <p:spPr>
          <a:xfrm>
            <a:off x="8785675" y="1961442"/>
            <a:ext cx="484632" cy="4161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B21C-FD46-75AA-F6E0-4DA53CF4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Functional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0153-2C41-3C85-9A93-2CEBEB79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/>
              <a:t>Autocomplete: appears, relevance, keyboard nav (Up arrow/down arrow/Enter), clear (✕).</a:t>
            </a:r>
          </a:p>
          <a:p>
            <a:r>
              <a:rPr lang="en-GB" sz="3000" dirty="0"/>
              <a:t>Queries: exact, partial, multi-word, misspellings, synonyms (e.g., “IPL”), accents, special chars, whitespace.</a:t>
            </a:r>
          </a:p>
          <a:p>
            <a:r>
              <a:rPr lang="en-GB" dirty="0"/>
              <a:t>Empty/error states: </a:t>
            </a:r>
          </a:p>
          <a:p>
            <a:pPr lvl="1"/>
            <a:r>
              <a:rPr lang="en-GB" sz="2800" dirty="0"/>
              <a:t>No results -&gt; Friendly message shown, </a:t>
            </a:r>
          </a:p>
          <a:p>
            <a:pPr lvl="1"/>
            <a:r>
              <a:rPr lang="en-GB" sz="2800" dirty="0"/>
              <a:t>Network errors, </a:t>
            </a:r>
          </a:p>
          <a:p>
            <a:pPr lvl="1"/>
            <a:r>
              <a:rPr lang="en-GB" sz="2800" dirty="0"/>
              <a:t>Rate-limits.</a:t>
            </a:r>
          </a:p>
          <a:p>
            <a:r>
              <a:rPr lang="en-GB" sz="3000" dirty="0"/>
              <a:t>Performance: How quickly app is responding for the search results</a:t>
            </a:r>
          </a:p>
          <a:p>
            <a:r>
              <a:rPr lang="en-US" sz="3000" dirty="0"/>
              <a:t>Results page shows multiple tabs (by Sport/Category) - switching tabs displays correct and relevant results.</a:t>
            </a:r>
            <a:endParaRPr lang="en-GB" sz="3000" dirty="0"/>
          </a:p>
          <a:p>
            <a:r>
              <a:rPr lang="en-GB" sz="3000" dirty="0"/>
              <a:t>Accessibility: How easily Search button is visible to the users.</a:t>
            </a:r>
          </a:p>
        </p:txBody>
      </p:sp>
    </p:spTree>
    <p:extLst>
      <p:ext uri="{BB962C8B-B14F-4D97-AF65-F5344CB8AC3E}">
        <p14:creationId xmlns:p14="http://schemas.microsoft.com/office/powerpoint/2010/main" val="40607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F1E-2DB3-5D2C-EBD2-C53F6B36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Environments and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49BF-A8CE-34D1-FD9C-D42FD08C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 TBC</a:t>
            </a:r>
          </a:p>
          <a:p>
            <a:endParaRPr lang="en-GB" dirty="0"/>
          </a:p>
          <a:p>
            <a:r>
              <a:rPr lang="en-GB" dirty="0"/>
              <a:t>Browsers: Chrome, Safari, Firefox, Edge (latest), iOS Safari, Android Chrome.</a:t>
            </a:r>
          </a:p>
        </p:txBody>
      </p:sp>
    </p:spTree>
    <p:extLst>
      <p:ext uri="{BB962C8B-B14F-4D97-AF65-F5344CB8AC3E}">
        <p14:creationId xmlns:p14="http://schemas.microsoft.com/office/powerpoint/2010/main" val="305877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B294-7200-CBC5-589C-CC6539B3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EE6-284A-0BAB-1AAD-324B0278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QA Owner: plans, executes, reports.</a:t>
            </a:r>
          </a:p>
          <a:p>
            <a:endParaRPr lang="en-GB" dirty="0"/>
          </a:p>
          <a:p>
            <a:r>
              <a:rPr lang="en-GB" dirty="0"/>
              <a:t>Dev: fixes, logs technical notes.</a:t>
            </a:r>
          </a:p>
          <a:p>
            <a:endParaRPr lang="en-GB" dirty="0"/>
          </a:p>
          <a:p>
            <a:r>
              <a:rPr lang="en-GB" dirty="0"/>
              <a:t>Operation Team : scope clarifications, acceptance.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7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4AB70-C9BC-0531-129B-C1B4A3C4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Entry and Exit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B9577-ACAF-9EC0-F402-927840AAF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Entry Criteria</a:t>
            </a:r>
          </a:p>
          <a:p>
            <a:endParaRPr lang="en-US" dirty="0"/>
          </a:p>
          <a:p>
            <a:r>
              <a:rPr lang="en-US" dirty="0"/>
              <a:t>Search service is up and accessible.</a:t>
            </a:r>
          </a:p>
          <a:p>
            <a:endParaRPr lang="en-US" dirty="0"/>
          </a:p>
          <a:p>
            <a:r>
              <a:rPr lang="en-US" dirty="0"/>
              <a:t>Test environment and data are ready (sports, teams, events indexed).</a:t>
            </a:r>
          </a:p>
          <a:p>
            <a:endParaRPr lang="en-US" dirty="0"/>
          </a:p>
          <a:p>
            <a:r>
              <a:rPr lang="en-US" dirty="0"/>
              <a:t>Build deployed without critical (P0/P1) open defects in navigation/header.</a:t>
            </a:r>
          </a:p>
          <a:p>
            <a:endParaRPr lang="en-US" dirty="0"/>
          </a:p>
          <a:p>
            <a:r>
              <a:rPr lang="en-US" dirty="0"/>
              <a:t>Test plan and cases reviewed &amp; approved.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31681-00BA-2035-61E0-206F33029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Exit Criteria</a:t>
            </a:r>
          </a:p>
          <a:p>
            <a:endParaRPr lang="en-US" dirty="0"/>
          </a:p>
          <a:p>
            <a:r>
              <a:rPr lang="en-US" dirty="0"/>
              <a:t>All planned test cases executed.</a:t>
            </a:r>
          </a:p>
          <a:p>
            <a:endParaRPr lang="en-US" dirty="0"/>
          </a:p>
          <a:p>
            <a:r>
              <a:rPr lang="en-US" dirty="0"/>
              <a:t>No open P0/P1 defects (critical/blockers).</a:t>
            </a:r>
          </a:p>
          <a:p>
            <a:endParaRPr lang="en-US" dirty="0"/>
          </a:p>
          <a:p>
            <a:r>
              <a:rPr lang="en-US" dirty="0"/>
              <a:t>High priority scenarios passed.</a:t>
            </a:r>
          </a:p>
          <a:p>
            <a:endParaRPr lang="en-US" dirty="0"/>
          </a:p>
          <a:p>
            <a:r>
              <a:rPr lang="en-US" dirty="0"/>
              <a:t>Test summary report prepared and shared with stakeholders.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BE40-567D-116D-6F04-A84A9BE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Mitigation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9C1C9D-D9E6-A5B1-7135-D20C11757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Tight sprint timelines</a:t>
            </a:r>
          </a:p>
          <a:p>
            <a:endParaRPr lang="en-US" dirty="0"/>
          </a:p>
          <a:p>
            <a:r>
              <a:rPr lang="en-US" dirty="0"/>
              <a:t>Prioritize critical test cases first (smoke, P1).</a:t>
            </a:r>
          </a:p>
          <a:p>
            <a:r>
              <a:rPr lang="en-US" dirty="0"/>
              <a:t>Push non-critical/edge cases to regression if required.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Defect fixes arriving late</a:t>
            </a:r>
          </a:p>
          <a:p>
            <a:endParaRPr lang="en-US" dirty="0"/>
          </a:p>
          <a:p>
            <a:r>
              <a:rPr lang="en-US" dirty="0"/>
              <a:t>Run quick re-tests on critical paths.</a:t>
            </a:r>
          </a:p>
          <a:p>
            <a:endParaRPr lang="en-US" dirty="0"/>
          </a:p>
          <a:p>
            <a:r>
              <a:rPr lang="en-US" dirty="0"/>
              <a:t>Log risks in test summary; plan carry-over.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C3B64-90CF-92F4-11A5-1C3C213BD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Environment instability</a:t>
            </a:r>
          </a:p>
          <a:p>
            <a:endParaRPr lang="en-US" dirty="0"/>
          </a:p>
          <a:p>
            <a:r>
              <a:rPr lang="en-US" dirty="0"/>
              <a:t>Switch to backup/staging environment.</a:t>
            </a:r>
          </a:p>
          <a:p>
            <a:endParaRPr lang="en-US" dirty="0"/>
          </a:p>
          <a:p>
            <a:r>
              <a:rPr lang="en-US" dirty="0"/>
              <a:t>Coordinate with DevOps for quick redeploy.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Defect fixes arriving late</a:t>
            </a:r>
          </a:p>
          <a:p>
            <a:endParaRPr lang="en-US" dirty="0"/>
          </a:p>
          <a:p>
            <a:r>
              <a:rPr lang="en-US" dirty="0"/>
              <a:t>Run quick re-tests on critical paths.</a:t>
            </a:r>
          </a:p>
          <a:p>
            <a:endParaRPr lang="en-US" dirty="0"/>
          </a:p>
          <a:p>
            <a:r>
              <a:rPr lang="en-US" dirty="0"/>
              <a:t>Log risks in test summary; plan carry-over.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4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603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TEST PLAN</vt:lpstr>
      <vt:lpstr> Goal</vt:lpstr>
      <vt:lpstr>Scope</vt:lpstr>
      <vt:lpstr>Search functionality workflow</vt:lpstr>
      <vt:lpstr>Functional Coverage</vt:lpstr>
      <vt:lpstr>Environments and Browsers</vt:lpstr>
      <vt:lpstr>Roles</vt:lpstr>
      <vt:lpstr>Entry and Exit Criteria</vt:lpstr>
      <vt:lpstr>Mitigation Plans</vt:lpstr>
      <vt:lpstr>Acceptance Criteria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Krishna Kumar</dc:creator>
  <cp:lastModifiedBy>Praveen Krishna Kumar</cp:lastModifiedBy>
  <cp:revision>12</cp:revision>
  <dcterms:created xsi:type="dcterms:W3CDTF">2025-09-27T14:08:09Z</dcterms:created>
  <dcterms:modified xsi:type="dcterms:W3CDTF">2025-09-28T13:45:17Z</dcterms:modified>
</cp:coreProperties>
</file>