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Balavignesh.P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1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44043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architecture is one of the architectural pattern based on call – and – return style.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it is mostly understandable design in 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easily find out the mistakes which is created by the developer.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types of layers to be followed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Service/Business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Object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Objects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5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603935"/>
          </a:xfrm>
        </p:spPr>
        <p:txBody>
          <a:bodyPr/>
          <a:lstStyle/>
          <a:p>
            <a:r>
              <a:rPr lang="en-US" dirty="0" smtClean="0"/>
              <a:t>When we use this layer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7132"/>
            <a:ext cx="8915400" cy="422409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built-in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use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6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7887"/>
            <a:ext cx="8915400" cy="462333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that implement and display user interface and manage user interaction. This layer includes controls for user input and display.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is also an important responsibility of this layer.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4" y="3052293"/>
            <a:ext cx="7946265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0927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Layer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5161"/>
            <a:ext cx="8915400" cy="454606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layer is concerned with the retrieval, processing, transformation and management of application data.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this layer is responsible to implement business rules and policies. It also ensures data consistency and validity.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passes data collected from UI to business layer and interact with business logic through abstract interfaces.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98" y="3644630"/>
            <a:ext cx="8165205" cy="20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23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Object(DAO) Layer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347"/>
            <a:ext cx="8915400" cy="45568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abstract the logic required to access the underlying data sources.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is responsible for managing connections, generating queries, and mapping application domain objects to data source structures.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access layer should hide the details of data source access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52159"/>
            <a:ext cx="8280071" cy="1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8479"/>
          </a:xfrm>
        </p:spPr>
        <p:txBody>
          <a:bodyPr/>
          <a:lstStyle/>
          <a:p>
            <a:r>
              <a:rPr lang="en-US" dirty="0" smtClean="0"/>
              <a:t>Data Transfer Objects(DTO)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329" y="1509623"/>
            <a:ext cx="8915400" cy="4608633"/>
          </a:xfrm>
        </p:spPr>
        <p:txBody>
          <a:bodyPr/>
          <a:lstStyle/>
          <a:p>
            <a:r>
              <a:rPr lang="en-US" dirty="0"/>
              <a:t>Since each call to any "remote interface"/"Data Layer" is expensive, response to each call should bring as much data as possible. So, if multiple requests are required to bring data for a particular task, data to be brought can be combined in a DTO so that only one request can bring all the required data</a:t>
            </a:r>
            <a:r>
              <a:rPr lang="en-US" dirty="0" smtClean="0"/>
              <a:t>.</a:t>
            </a:r>
          </a:p>
          <a:p>
            <a:r>
              <a:rPr lang="en-US" dirty="0"/>
              <a:t>In simple applications, the domain objects can often be directly reused as DTOs and passed through directly to the display layer, so that there is only one unified data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7801" y="6285782"/>
            <a:ext cx="8915400" cy="460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2" descr="Image result for dto layer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164" y="3946555"/>
            <a:ext cx="33718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287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328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Wisp</vt:lpstr>
      <vt:lpstr>Layered Architecture</vt:lpstr>
      <vt:lpstr>Layered Architecture</vt:lpstr>
      <vt:lpstr>When we use this layer architecture?</vt:lpstr>
      <vt:lpstr>Presentation Layer</vt:lpstr>
      <vt:lpstr>Business Layer</vt:lpstr>
      <vt:lpstr>Data Access Object(DAO) Layer</vt:lpstr>
      <vt:lpstr>Data Transfer Objects(DTO) Layer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Architecture</dc:title>
  <dc:creator>P, Balavignesh</dc:creator>
  <cp:lastModifiedBy>Windows User</cp:lastModifiedBy>
  <cp:revision>34</cp:revision>
  <dcterms:created xsi:type="dcterms:W3CDTF">2019-07-18T11:39:28Z</dcterms:created>
  <dcterms:modified xsi:type="dcterms:W3CDTF">2019-07-18T16:26:26Z</dcterms:modified>
</cp:coreProperties>
</file>