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Balavignesh.P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1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4043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 is one of the architectural pattern based on call – and – return style.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it is mostly understandable design in 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easily find out the mistakes which is created by the developer.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types of layers to be followed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Service/Business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Bean/Data Base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03935"/>
          </a:xfrm>
        </p:spPr>
        <p:txBody>
          <a:bodyPr/>
          <a:lstStyle/>
          <a:p>
            <a:r>
              <a:rPr lang="en-US" dirty="0" smtClean="0"/>
              <a:t>When we use this layer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7132"/>
            <a:ext cx="8915400" cy="42240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built-in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use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6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7887"/>
            <a:ext cx="8915400" cy="462333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layer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that implement and display user interface and manage user interaction. This layer includes controls for user input and display.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is also an important responsibility of this layer.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74" y="3052293"/>
            <a:ext cx="7946265" cy="23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3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0927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Layer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5161"/>
            <a:ext cx="8915400" cy="454606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layer is concerned with the retrieval, processing, transformation and management of application data.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Mainly this layer is responsible to implement business rules and policies. It also ensures data consistency and validity.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 passes data collected from UI to business layer and interact with business logic through abstract interfaces.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8" y="3644630"/>
            <a:ext cx="8165205" cy="20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742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173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Wisp</vt:lpstr>
      <vt:lpstr>Layered Architecture</vt:lpstr>
      <vt:lpstr>Layered Architecture</vt:lpstr>
      <vt:lpstr>When we use this layer architecture?</vt:lpstr>
      <vt:lpstr>Presentation Layer</vt:lpstr>
      <vt:lpstr>Business Layer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Layered Architecture</dc:title>
  <dc:creator>P, Balavignesh</dc:creator>
  <cp:lastModifiedBy>P, Balavignesh</cp:lastModifiedBy>
  <cp:revision>23</cp:revision>
  <dcterms:created xsi:type="dcterms:W3CDTF">2019-07-18T11:39:28Z</dcterms:created>
  <dcterms:modified xsi:type="dcterms:W3CDTF">2019-07-18T12:30:33Z</dcterms:modified>
</cp:coreProperties>
</file>