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38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5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0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56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5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0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0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Balavignesh.P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4043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 is one of the architectural pattern based on call – and – return style.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it is mostly understandable design in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easily find out the mistakes which is created by the developer.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followed,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Service/Business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5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7887"/>
            <a:ext cx="8915400" cy="462333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that implement and display user interface and manage user interaction. This layer includes controls for user input and display.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also an important responsibility of this layer.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4" y="3052293"/>
            <a:ext cx="7946265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390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092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Layer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161"/>
            <a:ext cx="8915400" cy="454606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layer is concerned with the retrieval, processing, transformation and management of application data.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this layer is responsible to implement business rules and policies. It also ensures data consistency and validity.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passes data collected from UI to business layer and interact with business logic through abstract interfaces.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8" y="3644630"/>
            <a:ext cx="8165205" cy="20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23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Object(DAO)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347"/>
            <a:ext cx="8915400" cy="45568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abstract the logic required to access the underlying data sources.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is responsible for managing connections, generating queries, and mapping application domain objects to data source structures.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access layer should hide the details of data source access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52159"/>
            <a:ext cx="8280071" cy="1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47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Objects(DTO)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329" y="1509623"/>
            <a:ext cx="8915400" cy="460863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call to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Layer" is expensive, response to each call should bring as much data as possible. So, if multiple requests are required to bring data for a particular task, data to be brought can be combined in a DTO so that only one request can bring all the required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applications, the domain objects can often be directly reused as DTOs and passed through directly to the display layer, so that there is only one unified data 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7801" y="6285782"/>
            <a:ext cx="8915400" cy="460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2" descr="Image result for dto layer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3" y="3946555"/>
            <a:ext cx="4723975" cy="233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2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1635617"/>
            <a:ext cx="8306872" cy="48682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Layered Application Structure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2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540913"/>
            <a:ext cx="8911687" cy="8319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146220"/>
            <a:ext cx="7977959" cy="4443212"/>
          </a:xfrm>
        </p:spPr>
      </p:pic>
    </p:spTree>
    <p:extLst>
      <p:ext uri="{BB962C8B-B14F-4D97-AF65-F5344CB8AC3E}">
        <p14:creationId xmlns:p14="http://schemas.microsoft.com/office/powerpoint/2010/main" val="323710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313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Layered Architecture</vt:lpstr>
      <vt:lpstr>Layered Architecture</vt:lpstr>
      <vt:lpstr>Presentation Layer</vt:lpstr>
      <vt:lpstr>Business Layer</vt:lpstr>
      <vt:lpstr>Data Access Object(DAO) Layer</vt:lpstr>
      <vt:lpstr>Data Transfer Objects(DTO) Layer</vt:lpstr>
      <vt:lpstr>Sample Layered Application Structure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Architecture</dc:title>
  <dc:creator>P, Balavignesh</dc:creator>
  <cp:lastModifiedBy>P, Balavignesh</cp:lastModifiedBy>
  <cp:revision>44</cp:revision>
  <dcterms:created xsi:type="dcterms:W3CDTF">2019-07-18T11:39:28Z</dcterms:created>
  <dcterms:modified xsi:type="dcterms:W3CDTF">2019-07-19T04:07:44Z</dcterms:modified>
</cp:coreProperties>
</file>