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83" r:id="rId3"/>
    <p:sldId id="284" r:id="rId4"/>
    <p:sldId id="266" r:id="rId5"/>
    <p:sldId id="257" r:id="rId6"/>
    <p:sldId id="267" r:id="rId7"/>
    <p:sldId id="258" r:id="rId8"/>
    <p:sldId id="274" r:id="rId9"/>
    <p:sldId id="276" r:id="rId10"/>
    <p:sldId id="271" r:id="rId11"/>
    <p:sldId id="272" r:id="rId12"/>
    <p:sldId id="273" r:id="rId13"/>
    <p:sldId id="275" r:id="rId14"/>
    <p:sldId id="260" r:id="rId15"/>
    <p:sldId id="277" r:id="rId16"/>
    <p:sldId id="279" r:id="rId17"/>
    <p:sldId id="280" r:id="rId18"/>
    <p:sldId id="281" r:id="rId19"/>
    <p:sldId id="264" r:id="rId20"/>
    <p:sldId id="265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4F0D5-40B8-4C5A-91C6-8C6D915CC280}" v="40" dt="2021-06-21T13:23:55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20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yogi" userId="58edc3d70d52cd55" providerId="LiveId" clId="{8004F0D5-40B8-4C5A-91C6-8C6D915CC280}"/>
    <pc:docChg chg="undo custSel addSld delSld modSld sldOrd">
      <pc:chgData name="Balayogi" userId="58edc3d70d52cd55" providerId="LiveId" clId="{8004F0D5-40B8-4C5A-91C6-8C6D915CC280}" dt="2021-06-21T13:23:55.314" v="480"/>
      <pc:docMkLst>
        <pc:docMk/>
      </pc:docMkLst>
      <pc:sldChg chg="addSp delSp modSp mod modTransition setBg delAnim modAnim delDesignElem">
        <pc:chgData name="Balayogi" userId="58edc3d70d52cd55" providerId="LiveId" clId="{8004F0D5-40B8-4C5A-91C6-8C6D915CC280}" dt="2021-06-21T13:23:55.314" v="480"/>
        <pc:sldMkLst>
          <pc:docMk/>
          <pc:sldMk cId="833592856" sldId="256"/>
        </pc:sldMkLst>
        <pc:spChg chg="add mod">
          <ac:chgData name="Balayogi" userId="58edc3d70d52cd55" providerId="LiveId" clId="{8004F0D5-40B8-4C5A-91C6-8C6D915CC280}" dt="2021-06-21T12:39:22.782" v="223" actId="26606"/>
          <ac:spMkLst>
            <pc:docMk/>
            <pc:sldMk cId="833592856" sldId="256"/>
            <ac:spMk id="4" creationId="{5D9ADA73-A5AE-4AA5-92F0-3F0D34B15216}"/>
          </ac:spMkLst>
        </pc:spChg>
        <pc:spChg chg="add del mod">
          <ac:chgData name="Balayogi" userId="58edc3d70d52cd55" providerId="LiveId" clId="{8004F0D5-40B8-4C5A-91C6-8C6D915CC280}" dt="2021-06-21T12:17:56.623" v="83" actId="478"/>
          <ac:spMkLst>
            <pc:docMk/>
            <pc:sldMk cId="833592856" sldId="256"/>
            <ac:spMk id="5" creationId="{5DF43A5B-3A93-4CC2-A13E-BDD1AED40148}"/>
          </ac:spMkLst>
        </pc:spChg>
        <pc:spChg chg="add del">
          <ac:chgData name="Balayogi" userId="58edc3d70d52cd55" providerId="LiveId" clId="{8004F0D5-40B8-4C5A-91C6-8C6D915CC280}" dt="2021-06-21T12:16:21.792" v="47" actId="26606"/>
          <ac:spMkLst>
            <pc:docMk/>
            <pc:sldMk cId="833592856" sldId="256"/>
            <ac:spMk id="6" creationId="{BAD76F3E-3A97-486B-B402-44400A8B9173}"/>
          </ac:spMkLst>
        </pc:spChg>
        <pc:spChg chg="add del">
          <ac:chgData name="Balayogi" userId="58edc3d70d52cd55" providerId="LiveId" clId="{8004F0D5-40B8-4C5A-91C6-8C6D915CC280}" dt="2021-06-21T12:16:21.792" v="47" actId="26606"/>
          <ac:spMkLst>
            <pc:docMk/>
            <pc:sldMk cId="833592856" sldId="256"/>
            <ac:spMk id="7" creationId="{391F6B52-91F4-4AEB-B6DB-29FEBCF28C8B}"/>
          </ac:spMkLst>
        </pc:spChg>
        <pc:spChg chg="add del">
          <ac:chgData name="Balayogi" userId="58edc3d70d52cd55" providerId="LiveId" clId="{8004F0D5-40B8-4C5A-91C6-8C6D915CC280}" dt="2021-06-21T12:16:21.792" v="47" actId="26606"/>
          <ac:spMkLst>
            <pc:docMk/>
            <pc:sldMk cId="833592856" sldId="256"/>
            <ac:spMk id="8" creationId="{2CD6F061-7C53-44F4-9794-953DB70A451B}"/>
          </ac:spMkLst>
        </pc:spChg>
        <pc:spChg chg="add del">
          <ac:chgData name="Balayogi" userId="58edc3d70d52cd55" providerId="LiveId" clId="{8004F0D5-40B8-4C5A-91C6-8C6D915CC280}" dt="2021-06-21T12:13:31.300" v="33" actId="26606"/>
          <ac:spMkLst>
            <pc:docMk/>
            <pc:sldMk cId="833592856" sldId="256"/>
            <ac:spMk id="9" creationId="{23962611-DFD5-4092-AAFD-559E3DFCE2C9}"/>
          </ac:spMkLst>
        </pc:spChg>
        <pc:spChg chg="add del">
          <ac:chgData name="Balayogi" userId="58edc3d70d52cd55" providerId="LiveId" clId="{8004F0D5-40B8-4C5A-91C6-8C6D915CC280}" dt="2021-06-21T12:16:25.936" v="49" actId="26606"/>
          <ac:spMkLst>
            <pc:docMk/>
            <pc:sldMk cId="833592856" sldId="256"/>
            <ac:spMk id="10" creationId="{FFD48BC7-DC40-47DE-87EE-9F4B6ECB9ABB}"/>
          </ac:spMkLst>
        </pc:spChg>
        <pc:spChg chg="add del">
          <ac:chgData name="Balayogi" userId="58edc3d70d52cd55" providerId="LiveId" clId="{8004F0D5-40B8-4C5A-91C6-8C6D915CC280}" dt="2021-06-21T12:16:25.936" v="49" actId="26606"/>
          <ac:spMkLst>
            <pc:docMk/>
            <pc:sldMk cId="833592856" sldId="256"/>
            <ac:spMk id="12" creationId="{E502BBC7-2C76-46F3-BC24-5985BC13DB88}"/>
          </ac:spMkLst>
        </pc:spChg>
        <pc:spChg chg="add del">
          <ac:chgData name="Balayogi" userId="58edc3d70d52cd55" providerId="LiveId" clId="{8004F0D5-40B8-4C5A-91C6-8C6D915CC280}" dt="2021-06-21T12:13:33.181" v="35" actId="26606"/>
          <ac:spMkLst>
            <pc:docMk/>
            <pc:sldMk cId="833592856" sldId="256"/>
            <ac:spMk id="13" creationId="{84617302-4B0D-4351-A6BB-6F0930D943AC}"/>
          </ac:spMkLst>
        </pc:spChg>
        <pc:spChg chg="add del">
          <ac:chgData name="Balayogi" userId="58edc3d70d52cd55" providerId="LiveId" clId="{8004F0D5-40B8-4C5A-91C6-8C6D915CC280}" dt="2021-06-21T12:13:33.181" v="35" actId="26606"/>
          <ac:spMkLst>
            <pc:docMk/>
            <pc:sldMk cId="833592856" sldId="256"/>
            <ac:spMk id="14" creationId="{88294908-8B00-4F58-BBBA-20F71A40AA9E}"/>
          </ac:spMkLst>
        </pc:spChg>
        <pc:spChg chg="add del">
          <ac:chgData name="Balayogi" userId="58edc3d70d52cd55" providerId="LiveId" clId="{8004F0D5-40B8-4C5A-91C6-8C6D915CC280}" dt="2021-06-21T12:13:33.181" v="35" actId="26606"/>
          <ac:spMkLst>
            <pc:docMk/>
            <pc:sldMk cId="833592856" sldId="256"/>
            <ac:spMk id="15" creationId="{DA2C7802-C2E0-4218-8F89-8DD7CCD2CD1C}"/>
          </ac:spMkLst>
        </pc:spChg>
        <pc:spChg chg="add del">
          <ac:chgData name="Balayogi" userId="58edc3d70d52cd55" providerId="LiveId" clId="{8004F0D5-40B8-4C5A-91C6-8C6D915CC280}" dt="2021-06-21T12:13:33.181" v="35" actId="26606"/>
          <ac:spMkLst>
            <pc:docMk/>
            <pc:sldMk cId="833592856" sldId="256"/>
            <ac:spMk id="16" creationId="{4364C879-1404-4203-8E9D-CC5DE0A621A2}"/>
          </ac:spMkLst>
        </pc:spChg>
        <pc:spChg chg="add del">
          <ac:chgData name="Balayogi" userId="58edc3d70d52cd55" providerId="LiveId" clId="{8004F0D5-40B8-4C5A-91C6-8C6D915CC280}" dt="2021-06-21T12:13:33.181" v="35" actId="26606"/>
          <ac:spMkLst>
            <pc:docMk/>
            <pc:sldMk cId="833592856" sldId="256"/>
            <ac:spMk id="17" creationId="{A6D7111A-21E5-4EE9-8A78-10E5530F0116}"/>
          </ac:spMkLst>
        </pc:spChg>
        <pc:spChg chg="add del">
          <ac:chgData name="Balayogi" userId="58edc3d70d52cd55" providerId="LiveId" clId="{8004F0D5-40B8-4C5A-91C6-8C6D915CC280}" dt="2021-06-21T12:16:25.936" v="49" actId="26606"/>
          <ac:spMkLst>
            <pc:docMk/>
            <pc:sldMk cId="833592856" sldId="256"/>
            <ac:spMk id="18" creationId="{C7F28D52-2A5F-4D23-81AE-7CB8B591C7AF}"/>
          </ac:spMkLst>
        </pc:spChg>
        <pc:spChg chg="add del">
          <ac:chgData name="Balayogi" userId="58edc3d70d52cd55" providerId="LiveId" clId="{8004F0D5-40B8-4C5A-91C6-8C6D915CC280}" dt="2021-06-21T12:13:33.181" v="35" actId="26606"/>
          <ac:spMkLst>
            <pc:docMk/>
            <pc:sldMk cId="833592856" sldId="256"/>
            <ac:spMk id="19" creationId="{A3969E80-A77B-49FC-9122-D89AFD5EE118}"/>
          </ac:spMkLst>
        </pc:spChg>
        <pc:spChg chg="add del">
          <ac:chgData name="Balayogi" userId="58edc3d70d52cd55" providerId="LiveId" clId="{8004F0D5-40B8-4C5A-91C6-8C6D915CC280}" dt="2021-06-21T12:16:25.936" v="49" actId="26606"/>
          <ac:spMkLst>
            <pc:docMk/>
            <pc:sldMk cId="833592856" sldId="256"/>
            <ac:spMk id="20" creationId="{3629484E-3792-4B3D-89AD-7C8A1ED0E0D4}"/>
          </ac:spMkLst>
        </pc:spChg>
        <pc:spChg chg="add del">
          <ac:chgData name="Balayogi" userId="58edc3d70d52cd55" providerId="LiveId" clId="{8004F0D5-40B8-4C5A-91C6-8C6D915CC280}" dt="2021-06-21T12:13:33.181" v="35" actId="26606"/>
          <ac:spMkLst>
            <pc:docMk/>
            <pc:sldMk cId="833592856" sldId="256"/>
            <ac:spMk id="21" creationId="{1849CA57-76BD-4CF2-80BA-D7A46A01B7B1}"/>
          </ac:spMkLst>
        </pc:spChg>
        <pc:spChg chg="add del">
          <ac:chgData name="Balayogi" userId="58edc3d70d52cd55" providerId="LiveId" clId="{8004F0D5-40B8-4C5A-91C6-8C6D915CC280}" dt="2021-06-21T12:18:10.816" v="85"/>
          <ac:spMkLst>
            <pc:docMk/>
            <pc:sldMk cId="833592856" sldId="256"/>
            <ac:spMk id="22" creationId="{1ACA2EA0-FFD3-42EC-9406-B595015ED96E}"/>
          </ac:spMkLst>
        </pc:spChg>
        <pc:spChg chg="add del">
          <ac:chgData name="Balayogi" userId="58edc3d70d52cd55" providerId="LiveId" clId="{8004F0D5-40B8-4C5A-91C6-8C6D915CC280}" dt="2021-06-21T12:13:33.181" v="35" actId="26606"/>
          <ac:spMkLst>
            <pc:docMk/>
            <pc:sldMk cId="833592856" sldId="256"/>
            <ac:spMk id="23" creationId="{35E9085E-E730-4768-83D4-6CB7E9897153}"/>
          </ac:spMkLst>
        </pc:spChg>
        <pc:spChg chg="add del">
          <ac:chgData name="Balayogi" userId="58edc3d70d52cd55" providerId="LiveId" clId="{8004F0D5-40B8-4C5A-91C6-8C6D915CC280}" dt="2021-06-21T12:18:10.816" v="85"/>
          <ac:spMkLst>
            <pc:docMk/>
            <pc:sldMk cId="833592856" sldId="256"/>
            <ac:spMk id="24" creationId="{D5288BCE-665C-472A-8C43-664BCFA31E43}"/>
          </ac:spMkLst>
        </pc:spChg>
        <pc:spChg chg="add del">
          <ac:chgData name="Balayogi" userId="58edc3d70d52cd55" providerId="LiveId" clId="{8004F0D5-40B8-4C5A-91C6-8C6D915CC280}" dt="2021-06-21T12:13:33.181" v="35" actId="26606"/>
          <ac:spMkLst>
            <pc:docMk/>
            <pc:sldMk cId="833592856" sldId="256"/>
            <ac:spMk id="25" creationId="{973272FE-A474-4CAE-8CA2-BCC8B476C3F4}"/>
          </ac:spMkLst>
        </pc:spChg>
        <pc:spChg chg="add del">
          <ac:chgData name="Balayogi" userId="58edc3d70d52cd55" providerId="LiveId" clId="{8004F0D5-40B8-4C5A-91C6-8C6D915CC280}" dt="2021-06-21T12:18:10.816" v="85"/>
          <ac:spMkLst>
            <pc:docMk/>
            <pc:sldMk cId="833592856" sldId="256"/>
            <ac:spMk id="26" creationId="{46C57131-53A7-4C1A-BEA8-25F06A06AD29}"/>
          </ac:spMkLst>
        </pc:spChg>
        <pc:spChg chg="add del">
          <ac:chgData name="Balayogi" userId="58edc3d70d52cd55" providerId="LiveId" clId="{8004F0D5-40B8-4C5A-91C6-8C6D915CC280}" dt="2021-06-21T12:13:33.181" v="35" actId="26606"/>
          <ac:spMkLst>
            <pc:docMk/>
            <pc:sldMk cId="833592856" sldId="256"/>
            <ac:spMk id="27" creationId="{E07981EA-05A6-437C-88D7-B377B92B031D}"/>
          </ac:spMkLst>
        </pc:spChg>
        <pc:spChg chg="add del">
          <ac:chgData name="Balayogi" userId="58edc3d70d52cd55" providerId="LiveId" clId="{8004F0D5-40B8-4C5A-91C6-8C6D915CC280}" dt="2021-06-21T12:19:28.330" v="107" actId="26606"/>
          <ac:spMkLst>
            <pc:docMk/>
            <pc:sldMk cId="833592856" sldId="256"/>
            <ac:spMk id="28" creationId="{238410E7-D4B4-41AD-88B3-EB385D8A8FAF}"/>
          </ac:spMkLst>
        </pc:spChg>
        <pc:spChg chg="add del">
          <ac:chgData name="Balayogi" userId="58edc3d70d52cd55" providerId="LiveId" clId="{8004F0D5-40B8-4C5A-91C6-8C6D915CC280}" dt="2021-06-21T12:13:33.181" v="35" actId="26606"/>
          <ac:spMkLst>
            <pc:docMk/>
            <pc:sldMk cId="833592856" sldId="256"/>
            <ac:spMk id="29" creationId="{15E3C750-986E-4769-B1AE-49289FBEE757}"/>
          </ac:spMkLst>
        </pc:spChg>
        <pc:spChg chg="add del">
          <ac:chgData name="Balayogi" userId="58edc3d70d52cd55" providerId="LiveId" clId="{8004F0D5-40B8-4C5A-91C6-8C6D915CC280}" dt="2021-06-21T12:19:28.330" v="107" actId="26606"/>
          <ac:spMkLst>
            <pc:docMk/>
            <pc:sldMk cId="833592856" sldId="256"/>
            <ac:spMk id="30" creationId="{284A8429-F65A-490D-96E4-1158D3E8A026}"/>
          </ac:spMkLst>
        </pc:spChg>
        <pc:spChg chg="add del">
          <ac:chgData name="Balayogi" userId="58edc3d70d52cd55" providerId="LiveId" clId="{8004F0D5-40B8-4C5A-91C6-8C6D915CC280}" dt="2021-06-21T12:16:00.213" v="43" actId="26606"/>
          <ac:spMkLst>
            <pc:docMk/>
            <pc:sldMk cId="833592856" sldId="256"/>
            <ac:spMk id="31" creationId="{6F5A5072-7B47-4D32-B52A-4EBBF590B8A5}"/>
          </ac:spMkLst>
        </pc:spChg>
        <pc:spChg chg="add del">
          <ac:chgData name="Balayogi" userId="58edc3d70d52cd55" providerId="LiveId" clId="{8004F0D5-40B8-4C5A-91C6-8C6D915CC280}" dt="2021-06-21T12:16:00.213" v="43" actId="26606"/>
          <ac:spMkLst>
            <pc:docMk/>
            <pc:sldMk cId="833592856" sldId="256"/>
            <ac:spMk id="32" creationId="{9715DAF0-AE1B-46C9-8A6B-DB2AA05AB91D}"/>
          </ac:spMkLst>
        </pc:spChg>
        <pc:spChg chg="add del">
          <ac:chgData name="Balayogi" userId="58edc3d70d52cd55" providerId="LiveId" clId="{8004F0D5-40B8-4C5A-91C6-8C6D915CC280}" dt="2021-06-21T12:16:00.213" v="43" actId="26606"/>
          <ac:spMkLst>
            <pc:docMk/>
            <pc:sldMk cId="833592856" sldId="256"/>
            <ac:spMk id="33" creationId="{6016219D-510E-4184-9090-6D5578A87BD1}"/>
          </ac:spMkLst>
        </pc:spChg>
        <pc:spChg chg="add del">
          <ac:chgData name="Balayogi" userId="58edc3d70d52cd55" providerId="LiveId" clId="{8004F0D5-40B8-4C5A-91C6-8C6D915CC280}" dt="2021-06-21T12:16:00.213" v="43" actId="26606"/>
          <ac:spMkLst>
            <pc:docMk/>
            <pc:sldMk cId="833592856" sldId="256"/>
            <ac:spMk id="34" creationId="{AFF4A713-7B75-4B21-90D7-5AB19547C728}"/>
          </ac:spMkLst>
        </pc:spChg>
        <pc:spChg chg="add del">
          <ac:chgData name="Balayogi" userId="58edc3d70d52cd55" providerId="LiveId" clId="{8004F0D5-40B8-4C5A-91C6-8C6D915CC280}" dt="2021-06-21T12:16:00.213" v="43" actId="26606"/>
          <ac:spMkLst>
            <pc:docMk/>
            <pc:sldMk cId="833592856" sldId="256"/>
            <ac:spMk id="35" creationId="{DC631C0B-6DA6-4E57-8231-CE32B3434A7E}"/>
          </ac:spMkLst>
        </pc:spChg>
        <pc:spChg chg="add del">
          <ac:chgData name="Balayogi" userId="58edc3d70d52cd55" providerId="LiveId" clId="{8004F0D5-40B8-4C5A-91C6-8C6D915CC280}" dt="2021-06-21T12:16:00.213" v="43" actId="26606"/>
          <ac:spMkLst>
            <pc:docMk/>
            <pc:sldMk cId="833592856" sldId="256"/>
            <ac:spMk id="36" creationId="{C29501E6-A978-4A61-9689-9085AF97A53A}"/>
          </ac:spMkLst>
        </pc:spChg>
        <pc:spChg chg="add del">
          <ac:chgData name="Balayogi" userId="58edc3d70d52cd55" providerId="LiveId" clId="{8004F0D5-40B8-4C5A-91C6-8C6D915CC280}" dt="2021-06-21T12:19:28.330" v="107" actId="26606"/>
          <ac:spMkLst>
            <pc:docMk/>
            <pc:sldMk cId="833592856" sldId="256"/>
            <ac:spMk id="37" creationId="{0F022291-A82B-4D23-A1E0-5F9BD684669E}"/>
          </ac:spMkLst>
        </pc:spChg>
        <pc:spChg chg="add del mod">
          <ac:chgData name="Balayogi" userId="58edc3d70d52cd55" providerId="LiveId" clId="{8004F0D5-40B8-4C5A-91C6-8C6D915CC280}" dt="2021-06-21T12:19:10.574" v="102" actId="478"/>
          <ac:spMkLst>
            <pc:docMk/>
            <pc:sldMk cId="833592856" sldId="256"/>
            <ac:spMk id="38" creationId="{B248BA95-0722-4857-8D9D-2A7AA593E6AE}"/>
          </ac:spMkLst>
        </pc:spChg>
        <pc:spChg chg="add del">
          <ac:chgData name="Balayogi" userId="58edc3d70d52cd55" providerId="LiveId" clId="{8004F0D5-40B8-4C5A-91C6-8C6D915CC280}" dt="2021-06-21T12:15:46.787" v="38" actId="26606"/>
          <ac:spMkLst>
            <pc:docMk/>
            <pc:sldMk cId="833592856" sldId="256"/>
            <ac:spMk id="41" creationId="{23962611-DFD5-4092-AAFD-559E3DFCE2C9}"/>
          </ac:spMkLst>
        </pc:spChg>
        <pc:spChg chg="add del">
          <ac:chgData name="Balayogi" userId="58edc3d70d52cd55" providerId="LiveId" clId="{8004F0D5-40B8-4C5A-91C6-8C6D915CC280}" dt="2021-06-21T12:19:25.815" v="104" actId="26606"/>
          <ac:spMkLst>
            <pc:docMk/>
            <pc:sldMk cId="833592856" sldId="256"/>
            <ac:spMk id="42" creationId="{23962611-DFD5-4092-AAFD-559E3DFCE2C9}"/>
          </ac:spMkLst>
        </pc:spChg>
        <pc:spChg chg="add del">
          <ac:chgData name="Balayogi" userId="58edc3d70d52cd55" providerId="LiveId" clId="{8004F0D5-40B8-4C5A-91C6-8C6D915CC280}" dt="2021-06-21T12:15:56.574" v="40" actId="26606"/>
          <ac:spMkLst>
            <pc:docMk/>
            <pc:sldMk cId="833592856" sldId="256"/>
            <ac:spMk id="45" creationId="{C7F28D52-2A5F-4D23-81AE-7CB8B591C7AF}"/>
          </ac:spMkLst>
        </pc:spChg>
        <pc:spChg chg="add del">
          <ac:chgData name="Balayogi" userId="58edc3d70d52cd55" providerId="LiveId" clId="{8004F0D5-40B8-4C5A-91C6-8C6D915CC280}" dt="2021-06-21T12:15:56.574" v="40" actId="26606"/>
          <ac:spMkLst>
            <pc:docMk/>
            <pc:sldMk cId="833592856" sldId="256"/>
            <ac:spMk id="46" creationId="{FFD48BC7-DC40-47DE-87EE-9F4B6ECB9ABB}"/>
          </ac:spMkLst>
        </pc:spChg>
        <pc:spChg chg="add del">
          <ac:chgData name="Balayogi" userId="58edc3d70d52cd55" providerId="LiveId" clId="{8004F0D5-40B8-4C5A-91C6-8C6D915CC280}" dt="2021-06-21T12:15:56.574" v="40" actId="26606"/>
          <ac:spMkLst>
            <pc:docMk/>
            <pc:sldMk cId="833592856" sldId="256"/>
            <ac:spMk id="47" creationId="{3629484E-3792-4B3D-89AD-7C8A1ED0E0D4}"/>
          </ac:spMkLst>
        </pc:spChg>
        <pc:spChg chg="add del">
          <ac:chgData name="Balayogi" userId="58edc3d70d52cd55" providerId="LiveId" clId="{8004F0D5-40B8-4C5A-91C6-8C6D915CC280}" dt="2021-06-21T12:15:56.574" v="40" actId="26606"/>
          <ac:spMkLst>
            <pc:docMk/>
            <pc:sldMk cId="833592856" sldId="256"/>
            <ac:spMk id="48" creationId="{E502BBC7-2C76-46F3-BC24-5985BC13DB88}"/>
          </ac:spMkLst>
        </pc:spChg>
        <pc:spChg chg="add del">
          <ac:chgData name="Balayogi" userId="58edc3d70d52cd55" providerId="LiveId" clId="{8004F0D5-40B8-4C5A-91C6-8C6D915CC280}" dt="2021-06-21T12:19:28.301" v="106" actId="26606"/>
          <ac:spMkLst>
            <pc:docMk/>
            <pc:sldMk cId="833592856" sldId="256"/>
            <ac:spMk id="49" creationId="{EB270761-CC40-4F3F-A916-7E3BC3989348}"/>
          </ac:spMkLst>
        </pc:spChg>
        <pc:spChg chg="add del">
          <ac:chgData name="Balayogi" userId="58edc3d70d52cd55" providerId="LiveId" clId="{8004F0D5-40B8-4C5A-91C6-8C6D915CC280}" dt="2021-06-21T12:16:00.191" v="42" actId="26606"/>
          <ac:spMkLst>
            <pc:docMk/>
            <pc:sldMk cId="833592856" sldId="256"/>
            <ac:spMk id="50" creationId="{1ACA2EA0-FFD3-42EC-9406-B595015ED96E}"/>
          </ac:spMkLst>
        </pc:spChg>
        <pc:spChg chg="add del">
          <ac:chgData name="Balayogi" userId="58edc3d70d52cd55" providerId="LiveId" clId="{8004F0D5-40B8-4C5A-91C6-8C6D915CC280}" dt="2021-06-21T12:16:00.191" v="42" actId="26606"/>
          <ac:spMkLst>
            <pc:docMk/>
            <pc:sldMk cId="833592856" sldId="256"/>
            <ac:spMk id="51" creationId="{D5288BCE-665C-472A-8C43-664BCFA31E43}"/>
          </ac:spMkLst>
        </pc:spChg>
        <pc:spChg chg="add del">
          <ac:chgData name="Balayogi" userId="58edc3d70d52cd55" providerId="LiveId" clId="{8004F0D5-40B8-4C5A-91C6-8C6D915CC280}" dt="2021-06-21T12:16:00.191" v="42" actId="26606"/>
          <ac:spMkLst>
            <pc:docMk/>
            <pc:sldMk cId="833592856" sldId="256"/>
            <ac:spMk id="52" creationId="{46C57131-53A7-4C1A-BEA8-25F06A06AD29}"/>
          </ac:spMkLst>
        </pc:spChg>
        <pc:spChg chg="add del">
          <ac:chgData name="Balayogi" userId="58edc3d70d52cd55" providerId="LiveId" clId="{8004F0D5-40B8-4C5A-91C6-8C6D915CC280}" dt="2021-06-21T12:19:28.301" v="106" actId="26606"/>
          <ac:spMkLst>
            <pc:docMk/>
            <pc:sldMk cId="833592856" sldId="256"/>
            <ac:spMk id="53" creationId="{2820855C-9FA4-417A-BE67-63C022F81980}"/>
          </ac:spMkLst>
        </pc:spChg>
        <pc:spChg chg="add del">
          <ac:chgData name="Balayogi" userId="58edc3d70d52cd55" providerId="LiveId" clId="{8004F0D5-40B8-4C5A-91C6-8C6D915CC280}" dt="2021-06-21T12:16:16.320" v="45"/>
          <ac:spMkLst>
            <pc:docMk/>
            <pc:sldMk cId="833592856" sldId="256"/>
            <ac:spMk id="54" creationId="{BAD76F3E-3A97-486B-B402-44400A8B9173}"/>
          </ac:spMkLst>
        </pc:spChg>
        <pc:spChg chg="add del">
          <ac:chgData name="Balayogi" userId="58edc3d70d52cd55" providerId="LiveId" clId="{8004F0D5-40B8-4C5A-91C6-8C6D915CC280}" dt="2021-06-21T12:16:16.320" v="45"/>
          <ac:spMkLst>
            <pc:docMk/>
            <pc:sldMk cId="833592856" sldId="256"/>
            <ac:spMk id="55" creationId="{391F6B52-91F4-4AEB-B6DB-29FEBCF28C8B}"/>
          </ac:spMkLst>
        </pc:spChg>
        <pc:spChg chg="add del">
          <ac:chgData name="Balayogi" userId="58edc3d70d52cd55" providerId="LiveId" clId="{8004F0D5-40B8-4C5A-91C6-8C6D915CC280}" dt="2021-06-21T12:16:16.320" v="45"/>
          <ac:spMkLst>
            <pc:docMk/>
            <pc:sldMk cId="833592856" sldId="256"/>
            <ac:spMk id="56" creationId="{2CD6F061-7C53-44F4-9794-953DB70A451B}"/>
          </ac:spMkLst>
        </pc:spChg>
        <pc:spChg chg="add del">
          <ac:chgData name="Balayogi" userId="58edc3d70d52cd55" providerId="LiveId" clId="{8004F0D5-40B8-4C5A-91C6-8C6D915CC280}" dt="2021-06-21T12:19:28.301" v="106" actId="26606"/>
          <ac:spMkLst>
            <pc:docMk/>
            <pc:sldMk cId="833592856" sldId="256"/>
            <ac:spMk id="57" creationId="{D7E6A49B-1B06-403E-8CC5-ACB38A6BDEEB}"/>
          </ac:spMkLst>
        </pc:spChg>
        <pc:spChg chg="mod">
          <ac:chgData name="Balayogi" userId="58edc3d70d52cd55" providerId="LiveId" clId="{8004F0D5-40B8-4C5A-91C6-8C6D915CC280}" dt="2021-06-21T12:39:22.782" v="223" actId="26606"/>
          <ac:spMkLst>
            <pc:docMk/>
            <pc:sldMk cId="833592856" sldId="256"/>
            <ac:spMk id="58" creationId="{5CEB5D49-987B-46D6-984F-E5FD85831093}"/>
          </ac:spMkLst>
        </pc:spChg>
        <pc:spChg chg="add del">
          <ac:chgData name="Balayogi" userId="58edc3d70d52cd55" providerId="LiveId" clId="{8004F0D5-40B8-4C5A-91C6-8C6D915CC280}" dt="2021-06-21T12:35:19.854" v="221" actId="26606"/>
          <ac:spMkLst>
            <pc:docMk/>
            <pc:sldMk cId="833592856" sldId="256"/>
            <ac:spMk id="59" creationId="{FFD48BC7-DC40-47DE-87EE-9F4B6ECB9ABB}"/>
          </ac:spMkLst>
        </pc:spChg>
        <pc:spChg chg="add del">
          <ac:chgData name="Balayogi" userId="58edc3d70d52cd55" providerId="LiveId" clId="{8004F0D5-40B8-4C5A-91C6-8C6D915CC280}" dt="2021-06-21T12:35:19.854" v="221" actId="26606"/>
          <ac:spMkLst>
            <pc:docMk/>
            <pc:sldMk cId="833592856" sldId="256"/>
            <ac:spMk id="60" creationId="{E502BBC7-2C76-46F3-BC24-5985BC13DB88}"/>
          </ac:spMkLst>
        </pc:spChg>
        <pc:spChg chg="add del">
          <ac:chgData name="Balayogi" userId="58edc3d70d52cd55" providerId="LiveId" clId="{8004F0D5-40B8-4C5A-91C6-8C6D915CC280}" dt="2021-06-21T12:35:19.854" v="221" actId="26606"/>
          <ac:spMkLst>
            <pc:docMk/>
            <pc:sldMk cId="833592856" sldId="256"/>
            <ac:spMk id="61" creationId="{C7F28D52-2A5F-4D23-81AE-7CB8B591C7AF}"/>
          </ac:spMkLst>
        </pc:spChg>
        <pc:spChg chg="add del">
          <ac:chgData name="Balayogi" userId="58edc3d70d52cd55" providerId="LiveId" clId="{8004F0D5-40B8-4C5A-91C6-8C6D915CC280}" dt="2021-06-21T12:35:19.854" v="221" actId="26606"/>
          <ac:spMkLst>
            <pc:docMk/>
            <pc:sldMk cId="833592856" sldId="256"/>
            <ac:spMk id="62" creationId="{3629484E-3792-4B3D-89AD-7C8A1ED0E0D4}"/>
          </ac:spMkLst>
        </pc:spChg>
        <pc:spChg chg="add del">
          <ac:chgData name="Balayogi" userId="58edc3d70d52cd55" providerId="LiveId" clId="{8004F0D5-40B8-4C5A-91C6-8C6D915CC280}" dt="2021-06-21T12:39:22.782" v="223" actId="26606"/>
          <ac:spMkLst>
            <pc:docMk/>
            <pc:sldMk cId="833592856" sldId="256"/>
            <ac:spMk id="67" creationId="{5DCB5928-DC7D-4612-9922-441966E15627}"/>
          </ac:spMkLst>
        </pc:spChg>
        <pc:spChg chg="add del">
          <ac:chgData name="Balayogi" userId="58edc3d70d52cd55" providerId="LiveId" clId="{8004F0D5-40B8-4C5A-91C6-8C6D915CC280}" dt="2021-06-21T12:39:22.782" v="223" actId="26606"/>
          <ac:spMkLst>
            <pc:docMk/>
            <pc:sldMk cId="833592856" sldId="256"/>
            <ac:spMk id="69" creationId="{682C1161-1736-45EC-99B7-33F3CAE9D517}"/>
          </ac:spMkLst>
        </pc:spChg>
        <pc:spChg chg="add del">
          <ac:chgData name="Balayogi" userId="58edc3d70d52cd55" providerId="LiveId" clId="{8004F0D5-40B8-4C5A-91C6-8C6D915CC280}" dt="2021-06-21T12:39:22.782" v="223" actId="26606"/>
          <ac:spMkLst>
            <pc:docMk/>
            <pc:sldMk cId="833592856" sldId="256"/>
            <ac:spMk id="71" creationId="{84D4DDB8-B68F-45B0-9F62-C4279996F672}"/>
          </ac:spMkLst>
        </pc:spChg>
        <pc:spChg chg="add del">
          <ac:chgData name="Balayogi" userId="58edc3d70d52cd55" providerId="LiveId" clId="{8004F0D5-40B8-4C5A-91C6-8C6D915CC280}" dt="2021-06-21T12:39:22.782" v="223" actId="26606"/>
          <ac:spMkLst>
            <pc:docMk/>
            <pc:sldMk cId="833592856" sldId="256"/>
            <ac:spMk id="73" creationId="{AF2F604E-43BE-4DC3-B983-E071523364F8}"/>
          </ac:spMkLst>
        </pc:spChg>
        <pc:spChg chg="add mod">
          <ac:chgData name="Balayogi" userId="58edc3d70d52cd55" providerId="LiveId" clId="{8004F0D5-40B8-4C5A-91C6-8C6D915CC280}" dt="2021-06-21T13:09:28.425" v="453" actId="20577"/>
          <ac:spMkLst>
            <pc:docMk/>
            <pc:sldMk cId="833592856" sldId="256"/>
            <ac:spMk id="74" creationId="{D1DC3A3B-F992-465E-8607-BB3054400F32}"/>
          </ac:spMkLst>
        </pc:spChg>
        <pc:spChg chg="add del">
          <ac:chgData name="Balayogi" userId="58edc3d70d52cd55" providerId="LiveId" clId="{8004F0D5-40B8-4C5A-91C6-8C6D915CC280}" dt="2021-06-21T12:39:22.782" v="223" actId="26606"/>
          <ac:spMkLst>
            <pc:docMk/>
            <pc:sldMk cId="833592856" sldId="256"/>
            <ac:spMk id="75" creationId="{08C9B587-E65E-4B52-B37C-ABEBB6E87928}"/>
          </ac:spMkLst>
        </pc:spChg>
        <pc:spChg chg="add">
          <ac:chgData name="Balayogi" userId="58edc3d70d52cd55" providerId="LiveId" clId="{8004F0D5-40B8-4C5A-91C6-8C6D915CC280}" dt="2021-06-21T12:39:22.782" v="223" actId="26606"/>
          <ac:spMkLst>
            <pc:docMk/>
            <pc:sldMk cId="833592856" sldId="256"/>
            <ac:spMk id="80" creationId="{FFD48BC7-DC40-47DE-87EE-9F4B6ECB9ABB}"/>
          </ac:spMkLst>
        </pc:spChg>
        <pc:spChg chg="add">
          <ac:chgData name="Balayogi" userId="58edc3d70d52cd55" providerId="LiveId" clId="{8004F0D5-40B8-4C5A-91C6-8C6D915CC280}" dt="2021-06-21T12:39:22.782" v="223" actId="26606"/>
          <ac:spMkLst>
            <pc:docMk/>
            <pc:sldMk cId="833592856" sldId="256"/>
            <ac:spMk id="82" creationId="{E502BBC7-2C76-46F3-BC24-5985BC13DB88}"/>
          </ac:spMkLst>
        </pc:spChg>
        <pc:spChg chg="add">
          <ac:chgData name="Balayogi" userId="58edc3d70d52cd55" providerId="LiveId" clId="{8004F0D5-40B8-4C5A-91C6-8C6D915CC280}" dt="2021-06-21T12:39:22.782" v="223" actId="26606"/>
          <ac:spMkLst>
            <pc:docMk/>
            <pc:sldMk cId="833592856" sldId="256"/>
            <ac:spMk id="84" creationId="{C7F28D52-2A5F-4D23-81AE-7CB8B591C7AF}"/>
          </ac:spMkLst>
        </pc:spChg>
        <pc:spChg chg="add">
          <ac:chgData name="Balayogi" userId="58edc3d70d52cd55" providerId="LiveId" clId="{8004F0D5-40B8-4C5A-91C6-8C6D915CC280}" dt="2021-06-21T12:39:22.782" v="223" actId="26606"/>
          <ac:spMkLst>
            <pc:docMk/>
            <pc:sldMk cId="833592856" sldId="256"/>
            <ac:spMk id="86" creationId="{3629484E-3792-4B3D-89AD-7C8A1ED0E0D4}"/>
          </ac:spMkLst>
        </pc:spChg>
        <pc:picChg chg="add del">
          <ac:chgData name="Balayogi" userId="58edc3d70d52cd55" providerId="LiveId" clId="{8004F0D5-40B8-4C5A-91C6-8C6D915CC280}" dt="2021-06-21T12:13:31.300" v="33" actId="26606"/>
          <ac:picMkLst>
            <pc:docMk/>
            <pc:sldMk cId="833592856" sldId="256"/>
            <ac:picMk id="11" creationId="{2270F1FA-0425-408F-9861-80BF5AFB276D}"/>
          </ac:picMkLst>
        </pc:picChg>
        <pc:picChg chg="add del mod">
          <ac:chgData name="Balayogi" userId="58edc3d70d52cd55" providerId="LiveId" clId="{8004F0D5-40B8-4C5A-91C6-8C6D915CC280}" dt="2021-06-21T12:39:11.713" v="222" actId="478"/>
          <ac:picMkLst>
            <pc:docMk/>
            <pc:sldMk cId="833592856" sldId="256"/>
            <ac:picMk id="40" creationId="{EB02F6D6-68E4-4084-85A0-358198C5638D}"/>
          </ac:picMkLst>
        </pc:picChg>
        <pc:picChg chg="add del">
          <ac:chgData name="Balayogi" userId="58edc3d70d52cd55" providerId="LiveId" clId="{8004F0D5-40B8-4C5A-91C6-8C6D915CC280}" dt="2021-06-21T12:15:46.787" v="38" actId="26606"/>
          <ac:picMkLst>
            <pc:docMk/>
            <pc:sldMk cId="833592856" sldId="256"/>
            <ac:picMk id="43" creationId="{2270F1FA-0425-408F-9861-80BF5AFB276D}"/>
          </ac:picMkLst>
        </pc:picChg>
        <pc:picChg chg="add del">
          <ac:chgData name="Balayogi" userId="58edc3d70d52cd55" providerId="LiveId" clId="{8004F0D5-40B8-4C5A-91C6-8C6D915CC280}" dt="2021-06-21T12:19:25.815" v="104" actId="26606"/>
          <ac:picMkLst>
            <pc:docMk/>
            <pc:sldMk cId="833592856" sldId="256"/>
            <ac:picMk id="44" creationId="{2270F1FA-0425-408F-9861-80BF5AFB276D}"/>
          </ac:picMkLst>
        </pc:picChg>
        <pc:picChg chg="add mod">
          <ac:chgData name="Balayogi" userId="58edc3d70d52cd55" providerId="LiveId" clId="{8004F0D5-40B8-4C5A-91C6-8C6D915CC280}" dt="2021-06-21T13:18:31.700" v="470" actId="1076"/>
          <ac:picMkLst>
            <pc:docMk/>
            <pc:sldMk cId="833592856" sldId="256"/>
            <ac:picMk id="1026" creationId="{9C754C53-0463-48C5-A798-06FD63A14371}"/>
          </ac:picMkLst>
        </pc:picChg>
      </pc:sldChg>
      <pc:sldChg chg="addSp modSp new mod modTransition setBg">
        <pc:chgData name="Balayogi" userId="58edc3d70d52cd55" providerId="LiveId" clId="{8004F0D5-40B8-4C5A-91C6-8C6D915CC280}" dt="2021-06-21T13:23:55.314" v="480"/>
        <pc:sldMkLst>
          <pc:docMk/>
          <pc:sldMk cId="3191493702" sldId="257"/>
        </pc:sldMkLst>
        <pc:spChg chg="add mod">
          <ac:chgData name="Balayogi" userId="58edc3d70d52cd55" providerId="LiveId" clId="{8004F0D5-40B8-4C5A-91C6-8C6D915CC280}" dt="2021-06-21T12:40:48.629" v="294" actId="20577"/>
          <ac:spMkLst>
            <pc:docMk/>
            <pc:sldMk cId="3191493702" sldId="257"/>
            <ac:spMk id="2" creationId="{719A669C-8A84-41A7-8DA9-35A133FD5CB4}"/>
          </ac:spMkLst>
        </pc:spChg>
        <pc:spChg chg="add">
          <ac:chgData name="Balayogi" userId="58edc3d70d52cd55" providerId="LiveId" clId="{8004F0D5-40B8-4C5A-91C6-8C6D915CC280}" dt="2021-06-21T12:20:49.163" v="133" actId="26606"/>
          <ac:spMkLst>
            <pc:docMk/>
            <pc:sldMk cId="3191493702" sldId="257"/>
            <ac:spMk id="7" creationId="{FFD48BC7-DC40-47DE-87EE-9F4B6ECB9ABB}"/>
          </ac:spMkLst>
        </pc:spChg>
        <pc:spChg chg="add">
          <ac:chgData name="Balayogi" userId="58edc3d70d52cd55" providerId="LiveId" clId="{8004F0D5-40B8-4C5A-91C6-8C6D915CC280}" dt="2021-06-21T12:20:49.163" v="133" actId="26606"/>
          <ac:spMkLst>
            <pc:docMk/>
            <pc:sldMk cId="3191493702" sldId="257"/>
            <ac:spMk id="9" creationId="{E502BBC7-2C76-46F3-BC24-5985BC13DB88}"/>
          </ac:spMkLst>
        </pc:spChg>
        <pc:spChg chg="add">
          <ac:chgData name="Balayogi" userId="58edc3d70d52cd55" providerId="LiveId" clId="{8004F0D5-40B8-4C5A-91C6-8C6D915CC280}" dt="2021-06-21T12:20:49.163" v="133" actId="26606"/>
          <ac:spMkLst>
            <pc:docMk/>
            <pc:sldMk cId="3191493702" sldId="257"/>
            <ac:spMk id="11" creationId="{C7F28D52-2A5F-4D23-81AE-7CB8B591C7AF}"/>
          </ac:spMkLst>
        </pc:spChg>
        <pc:spChg chg="add">
          <ac:chgData name="Balayogi" userId="58edc3d70d52cd55" providerId="LiveId" clId="{8004F0D5-40B8-4C5A-91C6-8C6D915CC280}" dt="2021-06-21T12:20:49.163" v="133" actId="26606"/>
          <ac:spMkLst>
            <pc:docMk/>
            <pc:sldMk cId="3191493702" sldId="257"/>
            <ac:spMk id="13" creationId="{3629484E-3792-4B3D-89AD-7C8A1ED0E0D4}"/>
          </ac:spMkLst>
        </pc:spChg>
      </pc:sldChg>
      <pc:sldChg chg="addSp delSp modSp new mod setBg">
        <pc:chgData name="Balayogi" userId="58edc3d70d52cd55" providerId="LiveId" clId="{8004F0D5-40B8-4C5A-91C6-8C6D915CC280}" dt="2021-06-21T13:14:58.402" v="461" actId="20577"/>
        <pc:sldMkLst>
          <pc:docMk/>
          <pc:sldMk cId="4228401757" sldId="258"/>
        </pc:sldMkLst>
        <pc:spChg chg="add mod">
          <ac:chgData name="Balayogi" userId="58edc3d70d52cd55" providerId="LiveId" clId="{8004F0D5-40B8-4C5A-91C6-8C6D915CC280}" dt="2021-06-21T12:30:58.376" v="188" actId="26606"/>
          <ac:spMkLst>
            <pc:docMk/>
            <pc:sldMk cId="4228401757" sldId="258"/>
            <ac:spMk id="2" creationId="{011EEDB0-709C-4522-856A-86DA9A999294}"/>
          </ac:spMkLst>
        </pc:spChg>
        <pc:spChg chg="add del">
          <ac:chgData name="Balayogi" userId="58edc3d70d52cd55" providerId="LiveId" clId="{8004F0D5-40B8-4C5A-91C6-8C6D915CC280}" dt="2021-06-21T12:26:27.968" v="186" actId="26606"/>
          <ac:spMkLst>
            <pc:docMk/>
            <pc:sldMk cId="4228401757" sldId="258"/>
            <ac:spMk id="7" creationId="{FFD48BC7-DC40-47DE-87EE-9F4B6ECB9ABB}"/>
          </ac:spMkLst>
        </pc:spChg>
        <pc:spChg chg="add mod">
          <ac:chgData name="Balayogi" userId="58edc3d70d52cd55" providerId="LiveId" clId="{8004F0D5-40B8-4C5A-91C6-8C6D915CC280}" dt="2021-06-21T13:14:58.402" v="461" actId="20577"/>
          <ac:spMkLst>
            <pc:docMk/>
            <pc:sldMk cId="4228401757" sldId="258"/>
            <ac:spMk id="8" creationId="{0772CBE7-1DCD-4A32-90CB-3DAB8649F5CD}"/>
          </ac:spMkLst>
        </pc:spChg>
        <pc:spChg chg="add del">
          <ac:chgData name="Balayogi" userId="58edc3d70d52cd55" providerId="LiveId" clId="{8004F0D5-40B8-4C5A-91C6-8C6D915CC280}" dt="2021-06-21T12:26:27.968" v="186" actId="26606"/>
          <ac:spMkLst>
            <pc:docMk/>
            <pc:sldMk cId="4228401757" sldId="258"/>
            <ac:spMk id="9" creationId="{E502BBC7-2C76-46F3-BC24-5985BC13DB88}"/>
          </ac:spMkLst>
        </pc:spChg>
        <pc:spChg chg="add del">
          <ac:chgData name="Balayogi" userId="58edc3d70d52cd55" providerId="LiveId" clId="{8004F0D5-40B8-4C5A-91C6-8C6D915CC280}" dt="2021-06-21T12:26:27.968" v="186" actId="26606"/>
          <ac:spMkLst>
            <pc:docMk/>
            <pc:sldMk cId="4228401757" sldId="258"/>
            <ac:spMk id="11" creationId="{C7F28D52-2A5F-4D23-81AE-7CB8B591C7AF}"/>
          </ac:spMkLst>
        </pc:spChg>
        <pc:spChg chg="add del">
          <ac:chgData name="Balayogi" userId="58edc3d70d52cd55" providerId="LiveId" clId="{8004F0D5-40B8-4C5A-91C6-8C6D915CC280}" dt="2021-06-21T12:26:27.968" v="186" actId="26606"/>
          <ac:spMkLst>
            <pc:docMk/>
            <pc:sldMk cId="4228401757" sldId="258"/>
            <ac:spMk id="13" creationId="{3629484E-3792-4B3D-89AD-7C8A1ED0E0D4}"/>
          </ac:spMkLst>
        </pc:spChg>
        <pc:spChg chg="add del">
          <ac:chgData name="Balayogi" userId="58edc3d70d52cd55" providerId="LiveId" clId="{8004F0D5-40B8-4C5A-91C6-8C6D915CC280}" dt="2021-06-21T12:26:19.514" v="177" actId="26606"/>
          <ac:spMkLst>
            <pc:docMk/>
            <pc:sldMk cId="4228401757" sldId="258"/>
            <ac:spMk id="18" creationId="{D4771268-CB57-404A-9271-370EB28F6090}"/>
          </ac:spMkLst>
        </pc:spChg>
        <pc:spChg chg="add del">
          <ac:chgData name="Balayogi" userId="58edc3d70d52cd55" providerId="LiveId" clId="{8004F0D5-40B8-4C5A-91C6-8C6D915CC280}" dt="2021-06-21T12:26:23.844" v="179" actId="26606"/>
          <ac:spMkLst>
            <pc:docMk/>
            <pc:sldMk cId="4228401757" sldId="258"/>
            <ac:spMk id="20" creationId="{682C1161-1736-45EC-99B7-33F3CAE9D517}"/>
          </ac:spMkLst>
        </pc:spChg>
        <pc:spChg chg="add del">
          <ac:chgData name="Balayogi" userId="58edc3d70d52cd55" providerId="LiveId" clId="{8004F0D5-40B8-4C5A-91C6-8C6D915CC280}" dt="2021-06-21T12:26:23.844" v="179" actId="26606"/>
          <ac:spMkLst>
            <pc:docMk/>
            <pc:sldMk cId="4228401757" sldId="258"/>
            <ac:spMk id="21" creationId="{5DCB5928-DC7D-4612-9922-441966E15627}"/>
          </ac:spMkLst>
        </pc:spChg>
        <pc:spChg chg="add del">
          <ac:chgData name="Balayogi" userId="58edc3d70d52cd55" providerId="LiveId" clId="{8004F0D5-40B8-4C5A-91C6-8C6D915CC280}" dt="2021-06-21T12:26:23.844" v="179" actId="26606"/>
          <ac:spMkLst>
            <pc:docMk/>
            <pc:sldMk cId="4228401757" sldId="258"/>
            <ac:spMk id="22" creationId="{84D4DDB8-B68F-45B0-9F62-C4279996F672}"/>
          </ac:spMkLst>
        </pc:spChg>
        <pc:spChg chg="add del">
          <ac:chgData name="Balayogi" userId="58edc3d70d52cd55" providerId="LiveId" clId="{8004F0D5-40B8-4C5A-91C6-8C6D915CC280}" dt="2021-06-21T12:26:23.844" v="179" actId="26606"/>
          <ac:spMkLst>
            <pc:docMk/>
            <pc:sldMk cId="4228401757" sldId="258"/>
            <ac:spMk id="24" creationId="{AF2F604E-43BE-4DC3-B983-E071523364F8}"/>
          </ac:spMkLst>
        </pc:spChg>
        <pc:spChg chg="add del">
          <ac:chgData name="Balayogi" userId="58edc3d70d52cd55" providerId="LiveId" clId="{8004F0D5-40B8-4C5A-91C6-8C6D915CC280}" dt="2021-06-21T12:26:23.844" v="179" actId="26606"/>
          <ac:spMkLst>
            <pc:docMk/>
            <pc:sldMk cId="4228401757" sldId="258"/>
            <ac:spMk id="26" creationId="{08C9B587-E65E-4B52-B37C-ABEBB6E87928}"/>
          </ac:spMkLst>
        </pc:spChg>
        <pc:spChg chg="add del">
          <ac:chgData name="Balayogi" userId="58edc3d70d52cd55" providerId="LiveId" clId="{8004F0D5-40B8-4C5A-91C6-8C6D915CC280}" dt="2021-06-21T12:26:24.872" v="181" actId="26606"/>
          <ac:spMkLst>
            <pc:docMk/>
            <pc:sldMk cId="4228401757" sldId="258"/>
            <ac:spMk id="28" creationId="{D4771268-CB57-404A-9271-370EB28F6090}"/>
          </ac:spMkLst>
        </pc:spChg>
        <pc:spChg chg="add del">
          <ac:chgData name="Balayogi" userId="58edc3d70d52cd55" providerId="LiveId" clId="{8004F0D5-40B8-4C5A-91C6-8C6D915CC280}" dt="2021-06-21T12:26:25.943" v="183" actId="26606"/>
          <ac:spMkLst>
            <pc:docMk/>
            <pc:sldMk cId="4228401757" sldId="258"/>
            <ac:spMk id="30" creationId="{C1A1C5D3-C053-4EE9-BE1A-419B6E27CCAE}"/>
          </ac:spMkLst>
        </pc:spChg>
        <pc:spChg chg="add del">
          <ac:chgData name="Balayogi" userId="58edc3d70d52cd55" providerId="LiveId" clId="{8004F0D5-40B8-4C5A-91C6-8C6D915CC280}" dt="2021-06-21T12:26:25.943" v="183" actId="26606"/>
          <ac:spMkLst>
            <pc:docMk/>
            <pc:sldMk cId="4228401757" sldId="258"/>
            <ac:spMk id="31" creationId="{A3473CF9-37EB-43E7-89EF-D2D1C53D1DAC}"/>
          </ac:spMkLst>
        </pc:spChg>
        <pc:spChg chg="add del">
          <ac:chgData name="Balayogi" userId="58edc3d70d52cd55" providerId="LiveId" clId="{8004F0D5-40B8-4C5A-91C6-8C6D915CC280}" dt="2021-06-21T12:26:25.943" v="183" actId="26606"/>
          <ac:spMkLst>
            <pc:docMk/>
            <pc:sldMk cId="4228401757" sldId="258"/>
            <ac:spMk id="32" creationId="{586B4EF9-43BA-4655-A6FF-1D8E21574C95}"/>
          </ac:spMkLst>
        </pc:spChg>
        <pc:spChg chg="add del">
          <ac:chgData name="Balayogi" userId="58edc3d70d52cd55" providerId="LiveId" clId="{8004F0D5-40B8-4C5A-91C6-8C6D915CC280}" dt="2021-06-21T12:26:27.941" v="185" actId="26606"/>
          <ac:spMkLst>
            <pc:docMk/>
            <pc:sldMk cId="4228401757" sldId="258"/>
            <ac:spMk id="34" creationId="{A4AC5506-6312-4701-8D3C-40187889A947}"/>
          </ac:spMkLst>
        </pc:spChg>
        <pc:spChg chg="add del">
          <ac:chgData name="Balayogi" userId="58edc3d70d52cd55" providerId="LiveId" clId="{8004F0D5-40B8-4C5A-91C6-8C6D915CC280}" dt="2021-06-21T12:30:58.376" v="188" actId="26606"/>
          <ac:spMkLst>
            <pc:docMk/>
            <pc:sldMk cId="4228401757" sldId="258"/>
            <ac:spMk id="36" creationId="{5DCB5928-DC7D-4612-9922-441966E15627}"/>
          </ac:spMkLst>
        </pc:spChg>
        <pc:spChg chg="add del">
          <ac:chgData name="Balayogi" userId="58edc3d70d52cd55" providerId="LiveId" clId="{8004F0D5-40B8-4C5A-91C6-8C6D915CC280}" dt="2021-06-21T12:30:58.376" v="188" actId="26606"/>
          <ac:spMkLst>
            <pc:docMk/>
            <pc:sldMk cId="4228401757" sldId="258"/>
            <ac:spMk id="37" creationId="{682C1161-1736-45EC-99B7-33F3CAE9D517}"/>
          </ac:spMkLst>
        </pc:spChg>
        <pc:spChg chg="add del">
          <ac:chgData name="Balayogi" userId="58edc3d70d52cd55" providerId="LiveId" clId="{8004F0D5-40B8-4C5A-91C6-8C6D915CC280}" dt="2021-06-21T12:30:58.376" v="188" actId="26606"/>
          <ac:spMkLst>
            <pc:docMk/>
            <pc:sldMk cId="4228401757" sldId="258"/>
            <ac:spMk id="38" creationId="{84D4DDB8-B68F-45B0-9F62-C4279996F672}"/>
          </ac:spMkLst>
        </pc:spChg>
        <pc:spChg chg="add del">
          <ac:chgData name="Balayogi" userId="58edc3d70d52cd55" providerId="LiveId" clId="{8004F0D5-40B8-4C5A-91C6-8C6D915CC280}" dt="2021-06-21T12:30:58.376" v="188" actId="26606"/>
          <ac:spMkLst>
            <pc:docMk/>
            <pc:sldMk cId="4228401757" sldId="258"/>
            <ac:spMk id="39" creationId="{AF2F604E-43BE-4DC3-B983-E071523364F8}"/>
          </ac:spMkLst>
        </pc:spChg>
        <pc:spChg chg="add del">
          <ac:chgData name="Balayogi" userId="58edc3d70d52cd55" providerId="LiveId" clId="{8004F0D5-40B8-4C5A-91C6-8C6D915CC280}" dt="2021-06-21T12:30:58.376" v="188" actId="26606"/>
          <ac:spMkLst>
            <pc:docMk/>
            <pc:sldMk cId="4228401757" sldId="258"/>
            <ac:spMk id="40" creationId="{08C9B587-E65E-4B52-B37C-ABEBB6E87928}"/>
          </ac:spMkLst>
        </pc:spChg>
        <pc:spChg chg="add">
          <ac:chgData name="Balayogi" userId="58edc3d70d52cd55" providerId="LiveId" clId="{8004F0D5-40B8-4C5A-91C6-8C6D915CC280}" dt="2021-06-21T12:30:58.376" v="188" actId="26606"/>
          <ac:spMkLst>
            <pc:docMk/>
            <pc:sldMk cId="4228401757" sldId="258"/>
            <ac:spMk id="45" creationId="{FFD48BC7-DC40-47DE-87EE-9F4B6ECB9ABB}"/>
          </ac:spMkLst>
        </pc:spChg>
        <pc:spChg chg="add">
          <ac:chgData name="Balayogi" userId="58edc3d70d52cd55" providerId="LiveId" clId="{8004F0D5-40B8-4C5A-91C6-8C6D915CC280}" dt="2021-06-21T12:30:58.376" v="188" actId="26606"/>
          <ac:spMkLst>
            <pc:docMk/>
            <pc:sldMk cId="4228401757" sldId="258"/>
            <ac:spMk id="47" creationId="{E502BBC7-2C76-46F3-BC24-5985BC13DB88}"/>
          </ac:spMkLst>
        </pc:spChg>
        <pc:spChg chg="add">
          <ac:chgData name="Balayogi" userId="58edc3d70d52cd55" providerId="LiveId" clId="{8004F0D5-40B8-4C5A-91C6-8C6D915CC280}" dt="2021-06-21T12:30:58.376" v="188" actId="26606"/>
          <ac:spMkLst>
            <pc:docMk/>
            <pc:sldMk cId="4228401757" sldId="258"/>
            <ac:spMk id="49" creationId="{C7F28D52-2A5F-4D23-81AE-7CB8B591C7AF}"/>
          </ac:spMkLst>
        </pc:spChg>
        <pc:spChg chg="add">
          <ac:chgData name="Balayogi" userId="58edc3d70d52cd55" providerId="LiveId" clId="{8004F0D5-40B8-4C5A-91C6-8C6D915CC280}" dt="2021-06-21T12:30:58.376" v="188" actId="26606"/>
          <ac:spMkLst>
            <pc:docMk/>
            <pc:sldMk cId="4228401757" sldId="258"/>
            <ac:spMk id="51" creationId="{3629484E-3792-4B3D-89AD-7C8A1ED0E0D4}"/>
          </ac:spMkLst>
        </pc:spChg>
        <pc:picChg chg="add del mod modCrop">
          <ac:chgData name="Balayogi" userId="58edc3d70d52cd55" providerId="LiveId" clId="{8004F0D5-40B8-4C5A-91C6-8C6D915CC280}" dt="2021-06-21T12:30:53.963" v="187" actId="478"/>
          <ac:picMkLst>
            <pc:docMk/>
            <pc:sldMk cId="4228401757" sldId="258"/>
            <ac:picMk id="4" creationId="{0118B2BA-25A3-4656-84B4-6287F374EAC9}"/>
          </ac:picMkLst>
        </pc:picChg>
      </pc:sldChg>
      <pc:sldChg chg="addSp modSp new mod setBg">
        <pc:chgData name="Balayogi" userId="58edc3d70d52cd55" providerId="LiveId" clId="{8004F0D5-40B8-4C5A-91C6-8C6D915CC280}" dt="2021-06-21T12:23:21.998" v="171" actId="26606"/>
        <pc:sldMkLst>
          <pc:docMk/>
          <pc:sldMk cId="2435089632" sldId="259"/>
        </pc:sldMkLst>
        <pc:spChg chg="add mod">
          <ac:chgData name="Balayogi" userId="58edc3d70d52cd55" providerId="LiveId" clId="{8004F0D5-40B8-4C5A-91C6-8C6D915CC280}" dt="2021-06-21T12:23:21.998" v="171" actId="26606"/>
          <ac:spMkLst>
            <pc:docMk/>
            <pc:sldMk cId="2435089632" sldId="259"/>
            <ac:spMk id="2" creationId="{E56AC7B5-56F9-4D19-AD74-8BF87865A824}"/>
          </ac:spMkLst>
        </pc:spChg>
        <pc:spChg chg="add">
          <ac:chgData name="Balayogi" userId="58edc3d70d52cd55" providerId="LiveId" clId="{8004F0D5-40B8-4C5A-91C6-8C6D915CC280}" dt="2021-06-21T12:23:21.998" v="171" actId="26606"/>
          <ac:spMkLst>
            <pc:docMk/>
            <pc:sldMk cId="2435089632" sldId="259"/>
            <ac:spMk id="7" creationId="{FFD48BC7-DC40-47DE-87EE-9F4B6ECB9ABB}"/>
          </ac:spMkLst>
        </pc:spChg>
        <pc:spChg chg="add">
          <ac:chgData name="Balayogi" userId="58edc3d70d52cd55" providerId="LiveId" clId="{8004F0D5-40B8-4C5A-91C6-8C6D915CC280}" dt="2021-06-21T12:23:21.998" v="171" actId="26606"/>
          <ac:spMkLst>
            <pc:docMk/>
            <pc:sldMk cId="2435089632" sldId="259"/>
            <ac:spMk id="9" creationId="{E502BBC7-2C76-46F3-BC24-5985BC13DB88}"/>
          </ac:spMkLst>
        </pc:spChg>
        <pc:spChg chg="add">
          <ac:chgData name="Balayogi" userId="58edc3d70d52cd55" providerId="LiveId" clId="{8004F0D5-40B8-4C5A-91C6-8C6D915CC280}" dt="2021-06-21T12:23:21.998" v="171" actId="26606"/>
          <ac:spMkLst>
            <pc:docMk/>
            <pc:sldMk cId="2435089632" sldId="259"/>
            <ac:spMk id="11" creationId="{C7F28D52-2A5F-4D23-81AE-7CB8B591C7AF}"/>
          </ac:spMkLst>
        </pc:spChg>
        <pc:spChg chg="add">
          <ac:chgData name="Balayogi" userId="58edc3d70d52cd55" providerId="LiveId" clId="{8004F0D5-40B8-4C5A-91C6-8C6D915CC280}" dt="2021-06-21T12:23:21.998" v="171" actId="26606"/>
          <ac:spMkLst>
            <pc:docMk/>
            <pc:sldMk cId="2435089632" sldId="259"/>
            <ac:spMk id="13" creationId="{3629484E-3792-4B3D-89AD-7C8A1ED0E0D4}"/>
          </ac:spMkLst>
        </pc:spChg>
      </pc:sldChg>
      <pc:sldChg chg="addSp modSp new mod setBg">
        <pc:chgData name="Balayogi" userId="58edc3d70d52cd55" providerId="LiveId" clId="{8004F0D5-40B8-4C5A-91C6-8C6D915CC280}" dt="2021-06-21T12:32:34.995" v="203" actId="26606"/>
        <pc:sldMkLst>
          <pc:docMk/>
          <pc:sldMk cId="1519705158" sldId="260"/>
        </pc:sldMkLst>
        <pc:spChg chg="add mod">
          <ac:chgData name="Balayogi" userId="58edc3d70d52cd55" providerId="LiveId" clId="{8004F0D5-40B8-4C5A-91C6-8C6D915CC280}" dt="2021-06-21T12:32:34.995" v="203" actId="26606"/>
          <ac:spMkLst>
            <pc:docMk/>
            <pc:sldMk cId="1519705158" sldId="260"/>
            <ac:spMk id="2" creationId="{E5E6658D-317D-4790-B026-36DD4261E833}"/>
          </ac:spMkLst>
        </pc:spChg>
        <pc:spChg chg="add">
          <ac:chgData name="Balayogi" userId="58edc3d70d52cd55" providerId="LiveId" clId="{8004F0D5-40B8-4C5A-91C6-8C6D915CC280}" dt="2021-06-21T12:32:34.995" v="203" actId="26606"/>
          <ac:spMkLst>
            <pc:docMk/>
            <pc:sldMk cId="1519705158" sldId="260"/>
            <ac:spMk id="7" creationId="{FFD48BC7-DC40-47DE-87EE-9F4B6ECB9ABB}"/>
          </ac:spMkLst>
        </pc:spChg>
        <pc:spChg chg="add">
          <ac:chgData name="Balayogi" userId="58edc3d70d52cd55" providerId="LiveId" clId="{8004F0D5-40B8-4C5A-91C6-8C6D915CC280}" dt="2021-06-21T12:32:34.995" v="203" actId="26606"/>
          <ac:spMkLst>
            <pc:docMk/>
            <pc:sldMk cId="1519705158" sldId="260"/>
            <ac:spMk id="9" creationId="{E502BBC7-2C76-46F3-BC24-5985BC13DB88}"/>
          </ac:spMkLst>
        </pc:spChg>
        <pc:spChg chg="add">
          <ac:chgData name="Balayogi" userId="58edc3d70d52cd55" providerId="LiveId" clId="{8004F0D5-40B8-4C5A-91C6-8C6D915CC280}" dt="2021-06-21T12:32:34.995" v="203" actId="26606"/>
          <ac:spMkLst>
            <pc:docMk/>
            <pc:sldMk cId="1519705158" sldId="260"/>
            <ac:spMk id="11" creationId="{C7F28D52-2A5F-4D23-81AE-7CB8B591C7AF}"/>
          </ac:spMkLst>
        </pc:spChg>
        <pc:spChg chg="add">
          <ac:chgData name="Balayogi" userId="58edc3d70d52cd55" providerId="LiveId" clId="{8004F0D5-40B8-4C5A-91C6-8C6D915CC280}" dt="2021-06-21T12:32:34.995" v="203" actId="26606"/>
          <ac:spMkLst>
            <pc:docMk/>
            <pc:sldMk cId="1519705158" sldId="260"/>
            <ac:spMk id="13" creationId="{3629484E-3792-4B3D-89AD-7C8A1ED0E0D4}"/>
          </ac:spMkLst>
        </pc:spChg>
      </pc:sldChg>
      <pc:sldChg chg="new del">
        <pc:chgData name="Balayogi" userId="58edc3d70d52cd55" providerId="LiveId" clId="{8004F0D5-40B8-4C5A-91C6-8C6D915CC280}" dt="2021-06-21T13:23:19.548" v="479" actId="47"/>
        <pc:sldMkLst>
          <pc:docMk/>
          <pc:sldMk cId="3169600419" sldId="261"/>
        </pc:sldMkLst>
      </pc:sldChg>
      <pc:sldChg chg="new del">
        <pc:chgData name="Balayogi" userId="58edc3d70d52cd55" providerId="LiveId" clId="{8004F0D5-40B8-4C5A-91C6-8C6D915CC280}" dt="2021-06-21T13:23:17.830" v="478" actId="47"/>
        <pc:sldMkLst>
          <pc:docMk/>
          <pc:sldMk cId="3440291881" sldId="262"/>
        </pc:sldMkLst>
      </pc:sldChg>
      <pc:sldChg chg="new del">
        <pc:chgData name="Balayogi" userId="58edc3d70d52cd55" providerId="LiveId" clId="{8004F0D5-40B8-4C5A-91C6-8C6D915CC280}" dt="2021-06-21T13:23:15.616" v="477" actId="47"/>
        <pc:sldMkLst>
          <pc:docMk/>
          <pc:sldMk cId="2997114420" sldId="263"/>
        </pc:sldMkLst>
      </pc:sldChg>
      <pc:sldChg chg="addSp delSp modSp new mod setBg modClrScheme setClrOvrMap chgLayout">
        <pc:chgData name="Balayogi" userId="58edc3d70d52cd55" providerId="LiveId" clId="{8004F0D5-40B8-4C5A-91C6-8C6D915CC280}" dt="2021-06-21T12:45:04.290" v="372" actId="27614"/>
        <pc:sldMkLst>
          <pc:docMk/>
          <pc:sldMk cId="1546386394" sldId="264"/>
        </pc:sldMkLst>
        <pc:spChg chg="mod ord">
          <ac:chgData name="Balayogi" userId="58edc3d70d52cd55" providerId="LiveId" clId="{8004F0D5-40B8-4C5A-91C6-8C6D915CC280}" dt="2021-06-21T12:45:00.054" v="371" actId="26606"/>
          <ac:spMkLst>
            <pc:docMk/>
            <pc:sldMk cId="1546386394" sldId="264"/>
            <ac:spMk id="2" creationId="{97F4C5F8-1510-4B3E-A46D-E9B2F0BE6EFE}"/>
          </ac:spMkLst>
        </pc:spChg>
        <pc:spChg chg="mod ord">
          <ac:chgData name="Balayogi" userId="58edc3d70d52cd55" providerId="LiveId" clId="{8004F0D5-40B8-4C5A-91C6-8C6D915CC280}" dt="2021-06-21T12:45:00.054" v="371" actId="26606"/>
          <ac:spMkLst>
            <pc:docMk/>
            <pc:sldMk cId="1546386394" sldId="264"/>
            <ac:spMk id="3" creationId="{F45D1BFA-C81A-4031-98CA-0B18B11B2EF0}"/>
          </ac:spMkLst>
        </pc:spChg>
        <pc:spChg chg="add mod ord">
          <ac:chgData name="Balayogi" userId="58edc3d70d52cd55" providerId="LiveId" clId="{8004F0D5-40B8-4C5A-91C6-8C6D915CC280}" dt="2021-06-21T12:45:00.054" v="371" actId="26606"/>
          <ac:spMkLst>
            <pc:docMk/>
            <pc:sldMk cId="1546386394" sldId="264"/>
            <ac:spMk id="4" creationId="{79009D3E-BF67-4CC0-BBBB-5AE172B7DEF2}"/>
          </ac:spMkLst>
        </pc:spChg>
        <pc:spChg chg="add del">
          <ac:chgData name="Balayogi" userId="58edc3d70d52cd55" providerId="LiveId" clId="{8004F0D5-40B8-4C5A-91C6-8C6D915CC280}" dt="2021-06-21T12:45:00.054" v="371" actId="26606"/>
          <ac:spMkLst>
            <pc:docMk/>
            <pc:sldMk cId="1546386394" sldId="264"/>
            <ac:spMk id="10" creationId="{5A59F003-E00A-43F9-91DC-CC54E3B87466}"/>
          </ac:spMkLst>
        </pc:spChg>
        <pc:spChg chg="add del">
          <ac:chgData name="Balayogi" userId="58edc3d70d52cd55" providerId="LiveId" clId="{8004F0D5-40B8-4C5A-91C6-8C6D915CC280}" dt="2021-06-21T12:45:00.054" v="371" actId="26606"/>
          <ac:spMkLst>
            <pc:docMk/>
            <pc:sldMk cId="1546386394" sldId="264"/>
            <ac:spMk id="12" creationId="{D74A4382-E3AD-430A-9A1F-DFA3E0E77A7D}"/>
          </ac:spMkLst>
        </pc:spChg>
        <pc:spChg chg="add del">
          <ac:chgData name="Balayogi" userId="58edc3d70d52cd55" providerId="LiveId" clId="{8004F0D5-40B8-4C5A-91C6-8C6D915CC280}" dt="2021-06-21T12:45:00.054" v="371" actId="26606"/>
          <ac:spMkLst>
            <pc:docMk/>
            <pc:sldMk cId="1546386394" sldId="264"/>
            <ac:spMk id="14" creationId="{79F40191-0F44-4FD1-82CC-ACB507C14BE6}"/>
          </ac:spMkLst>
        </pc:spChg>
        <pc:spChg chg="add">
          <ac:chgData name="Balayogi" userId="58edc3d70d52cd55" providerId="LiveId" clId="{8004F0D5-40B8-4C5A-91C6-8C6D915CC280}" dt="2021-06-21T12:45:00.054" v="371" actId="26606"/>
          <ac:spMkLst>
            <pc:docMk/>
            <pc:sldMk cId="1546386394" sldId="264"/>
            <ac:spMk id="19" creationId="{657F69E0-C4B0-4BEC-A689-4F8D877F05D4}"/>
          </ac:spMkLst>
        </pc:spChg>
        <pc:spChg chg="add">
          <ac:chgData name="Balayogi" userId="58edc3d70d52cd55" providerId="LiveId" clId="{8004F0D5-40B8-4C5A-91C6-8C6D915CC280}" dt="2021-06-21T12:45:00.054" v="371" actId="26606"/>
          <ac:spMkLst>
            <pc:docMk/>
            <pc:sldMk cId="1546386394" sldId="264"/>
            <ac:spMk id="21" creationId="{9F6380B4-6A1C-481E-8408-B4E6C75B9B81}"/>
          </ac:spMkLst>
        </pc:spChg>
        <pc:picChg chg="add mod">
          <ac:chgData name="Balayogi" userId="58edc3d70d52cd55" providerId="LiveId" clId="{8004F0D5-40B8-4C5A-91C6-8C6D915CC280}" dt="2021-06-21T12:45:04.290" v="372" actId="27614"/>
          <ac:picMkLst>
            <pc:docMk/>
            <pc:sldMk cId="1546386394" sldId="264"/>
            <ac:picMk id="6" creationId="{C66131ED-F46B-47F1-ADC2-932E5DF6A192}"/>
          </ac:picMkLst>
        </pc:picChg>
      </pc:sldChg>
      <pc:sldChg chg="addSp modSp new mod setBg">
        <pc:chgData name="Balayogi" userId="58edc3d70d52cd55" providerId="LiveId" clId="{8004F0D5-40B8-4C5A-91C6-8C6D915CC280}" dt="2021-06-21T13:22:59.240" v="476" actId="26606"/>
        <pc:sldMkLst>
          <pc:docMk/>
          <pc:sldMk cId="1282133614" sldId="265"/>
        </pc:sldMkLst>
        <pc:spChg chg="mod ord">
          <ac:chgData name="Balayogi" userId="58edc3d70d52cd55" providerId="LiveId" clId="{8004F0D5-40B8-4C5A-91C6-8C6D915CC280}" dt="2021-06-21T13:22:59.240" v="476" actId="26606"/>
          <ac:spMkLst>
            <pc:docMk/>
            <pc:sldMk cId="1282133614" sldId="265"/>
            <ac:spMk id="2" creationId="{5B7A9C2D-E9F8-42A0-BC68-5D2C47CD05F4}"/>
          </ac:spMkLst>
        </pc:spChg>
        <pc:spChg chg="mod ord">
          <ac:chgData name="Balayogi" userId="58edc3d70d52cd55" providerId="LiveId" clId="{8004F0D5-40B8-4C5A-91C6-8C6D915CC280}" dt="2021-06-21T13:22:59.240" v="476" actId="26606"/>
          <ac:spMkLst>
            <pc:docMk/>
            <pc:sldMk cId="1282133614" sldId="265"/>
            <ac:spMk id="3" creationId="{6DD345C7-131E-4B7D-8191-AEEA9C9F971D}"/>
          </ac:spMkLst>
        </pc:spChg>
        <pc:spChg chg="add mod">
          <ac:chgData name="Balayogi" userId="58edc3d70d52cd55" providerId="LiveId" clId="{8004F0D5-40B8-4C5A-91C6-8C6D915CC280}" dt="2021-06-21T13:22:59.240" v="476" actId="26606"/>
          <ac:spMkLst>
            <pc:docMk/>
            <pc:sldMk cId="1282133614" sldId="265"/>
            <ac:spMk id="4" creationId="{47A28E48-74D4-4691-B96F-DA788DF515BC}"/>
          </ac:spMkLst>
        </pc:spChg>
        <pc:spChg chg="add">
          <ac:chgData name="Balayogi" userId="58edc3d70d52cd55" providerId="LiveId" clId="{8004F0D5-40B8-4C5A-91C6-8C6D915CC280}" dt="2021-06-21T13:22:59.240" v="476" actId="26606"/>
          <ac:spMkLst>
            <pc:docMk/>
            <pc:sldMk cId="1282133614" sldId="265"/>
            <ac:spMk id="9" creationId="{100EDD19-6802-4EC3-95CE-CFFAB042CFD6}"/>
          </ac:spMkLst>
        </pc:spChg>
        <pc:spChg chg="add">
          <ac:chgData name="Balayogi" userId="58edc3d70d52cd55" providerId="LiveId" clId="{8004F0D5-40B8-4C5A-91C6-8C6D915CC280}" dt="2021-06-21T13:22:59.240" v="476" actId="26606"/>
          <ac:spMkLst>
            <pc:docMk/>
            <pc:sldMk cId="1282133614" sldId="265"/>
            <ac:spMk id="11" creationId="{DB17E863-922E-4C26-BD64-E8FD41D28661}"/>
          </ac:spMkLst>
        </pc:spChg>
      </pc:sldChg>
      <pc:sldChg chg="addSp modSp new mod modTransition setBg">
        <pc:chgData name="Balayogi" userId="58edc3d70d52cd55" providerId="LiveId" clId="{8004F0D5-40B8-4C5A-91C6-8C6D915CC280}" dt="2021-06-21T13:23:55.314" v="480"/>
        <pc:sldMkLst>
          <pc:docMk/>
          <pc:sldMk cId="1348873810" sldId="266"/>
        </pc:sldMkLst>
        <pc:spChg chg="add mod">
          <ac:chgData name="Balayogi" userId="58edc3d70d52cd55" providerId="LiveId" clId="{8004F0D5-40B8-4C5A-91C6-8C6D915CC280}" dt="2021-06-21T12:33:41.097" v="219" actId="26606"/>
          <ac:spMkLst>
            <pc:docMk/>
            <pc:sldMk cId="1348873810" sldId="266"/>
            <ac:spMk id="2" creationId="{C8FAB1D4-B972-4FE1-A81B-9C1342895FAF}"/>
          </ac:spMkLst>
        </pc:spChg>
        <pc:spChg chg="add">
          <ac:chgData name="Balayogi" userId="58edc3d70d52cd55" providerId="LiveId" clId="{8004F0D5-40B8-4C5A-91C6-8C6D915CC280}" dt="2021-06-21T12:33:41.097" v="219" actId="26606"/>
          <ac:spMkLst>
            <pc:docMk/>
            <pc:sldMk cId="1348873810" sldId="266"/>
            <ac:spMk id="7" creationId="{FFD48BC7-DC40-47DE-87EE-9F4B6ECB9ABB}"/>
          </ac:spMkLst>
        </pc:spChg>
        <pc:spChg chg="add">
          <ac:chgData name="Balayogi" userId="58edc3d70d52cd55" providerId="LiveId" clId="{8004F0D5-40B8-4C5A-91C6-8C6D915CC280}" dt="2021-06-21T12:33:41.097" v="219" actId="26606"/>
          <ac:spMkLst>
            <pc:docMk/>
            <pc:sldMk cId="1348873810" sldId="266"/>
            <ac:spMk id="9" creationId="{E502BBC7-2C76-46F3-BC24-5985BC13DB88}"/>
          </ac:spMkLst>
        </pc:spChg>
        <pc:spChg chg="add mod">
          <ac:chgData name="Balayogi" userId="58edc3d70d52cd55" providerId="LiveId" clId="{8004F0D5-40B8-4C5A-91C6-8C6D915CC280}" dt="2021-06-21T12:52:41.101" v="418" actId="1076"/>
          <ac:spMkLst>
            <pc:docMk/>
            <pc:sldMk cId="1348873810" sldId="266"/>
            <ac:spMk id="10" creationId="{EE7E36F2-4807-4715-85E8-1CED3ACDF6C9}"/>
          </ac:spMkLst>
        </pc:spChg>
        <pc:spChg chg="add">
          <ac:chgData name="Balayogi" userId="58edc3d70d52cd55" providerId="LiveId" clId="{8004F0D5-40B8-4C5A-91C6-8C6D915CC280}" dt="2021-06-21T12:33:41.097" v="219" actId="26606"/>
          <ac:spMkLst>
            <pc:docMk/>
            <pc:sldMk cId="1348873810" sldId="266"/>
            <ac:spMk id="11" creationId="{C7F28D52-2A5F-4D23-81AE-7CB8B591C7AF}"/>
          </ac:spMkLst>
        </pc:spChg>
        <pc:spChg chg="add">
          <ac:chgData name="Balayogi" userId="58edc3d70d52cd55" providerId="LiveId" clId="{8004F0D5-40B8-4C5A-91C6-8C6D915CC280}" dt="2021-06-21T12:33:41.097" v="219" actId="26606"/>
          <ac:spMkLst>
            <pc:docMk/>
            <pc:sldMk cId="1348873810" sldId="266"/>
            <ac:spMk id="13" creationId="{3629484E-3792-4B3D-89AD-7C8A1ED0E0D4}"/>
          </ac:spMkLst>
        </pc:spChg>
      </pc:sldChg>
      <pc:sldChg chg="addSp delSp modSp new mod ord modTransition setBg">
        <pc:chgData name="Balayogi" userId="58edc3d70d52cd55" providerId="LiveId" clId="{8004F0D5-40B8-4C5A-91C6-8C6D915CC280}" dt="2021-06-21T13:23:55.314" v="480"/>
        <pc:sldMkLst>
          <pc:docMk/>
          <pc:sldMk cId="727635035" sldId="267"/>
        </pc:sldMkLst>
        <pc:spChg chg="mod ord">
          <ac:chgData name="Balayogi" userId="58edc3d70d52cd55" providerId="LiveId" clId="{8004F0D5-40B8-4C5A-91C6-8C6D915CC280}" dt="2021-06-21T12:40:08.851" v="250" actId="26606"/>
          <ac:spMkLst>
            <pc:docMk/>
            <pc:sldMk cId="727635035" sldId="267"/>
            <ac:spMk id="2" creationId="{0BEC7BDE-DC10-416B-A132-0A463FA14C4A}"/>
          </ac:spMkLst>
        </pc:spChg>
        <pc:spChg chg="add mod">
          <ac:chgData name="Balayogi" userId="58edc3d70d52cd55" providerId="LiveId" clId="{8004F0D5-40B8-4C5A-91C6-8C6D915CC280}" dt="2021-06-21T12:40:08.851" v="250" actId="26606"/>
          <ac:spMkLst>
            <pc:docMk/>
            <pc:sldMk cId="727635035" sldId="267"/>
            <ac:spMk id="3" creationId="{18C36DB3-0DFD-4491-9028-B254C955B45B}"/>
          </ac:spMkLst>
        </pc:spChg>
        <pc:spChg chg="add del mod">
          <ac:chgData name="Balayogi" userId="58edc3d70d52cd55" providerId="LiveId" clId="{8004F0D5-40B8-4C5A-91C6-8C6D915CC280}" dt="2021-06-21T12:51:54.815" v="410" actId="478"/>
          <ac:spMkLst>
            <pc:docMk/>
            <pc:sldMk cId="727635035" sldId="267"/>
            <ac:spMk id="5" creationId="{238807E5-8742-4E4D-B514-928E89E56E94}"/>
          </ac:spMkLst>
        </pc:spChg>
        <pc:spChg chg="add">
          <ac:chgData name="Balayogi" userId="58edc3d70d52cd55" providerId="LiveId" clId="{8004F0D5-40B8-4C5A-91C6-8C6D915CC280}" dt="2021-06-21T12:40:08.851" v="250" actId="26606"/>
          <ac:spMkLst>
            <pc:docMk/>
            <pc:sldMk cId="727635035" sldId="267"/>
            <ac:spMk id="8" creationId="{FFD48BC7-DC40-47DE-87EE-9F4B6ECB9ABB}"/>
          </ac:spMkLst>
        </pc:spChg>
        <pc:spChg chg="add">
          <ac:chgData name="Balayogi" userId="58edc3d70d52cd55" providerId="LiveId" clId="{8004F0D5-40B8-4C5A-91C6-8C6D915CC280}" dt="2021-06-21T12:40:08.851" v="250" actId="26606"/>
          <ac:spMkLst>
            <pc:docMk/>
            <pc:sldMk cId="727635035" sldId="267"/>
            <ac:spMk id="10" creationId="{E502BBC7-2C76-46F3-BC24-5985BC13DB88}"/>
          </ac:spMkLst>
        </pc:spChg>
        <pc:spChg chg="add mod">
          <ac:chgData name="Balayogi" userId="58edc3d70d52cd55" providerId="LiveId" clId="{8004F0D5-40B8-4C5A-91C6-8C6D915CC280}" dt="2021-06-21T12:55:49.081" v="440" actId="33524"/>
          <ac:spMkLst>
            <pc:docMk/>
            <pc:sldMk cId="727635035" sldId="267"/>
            <ac:spMk id="11" creationId="{FE4E7B7A-708E-4C01-86B1-376CD03AE6DF}"/>
          </ac:spMkLst>
        </pc:spChg>
        <pc:spChg chg="add">
          <ac:chgData name="Balayogi" userId="58edc3d70d52cd55" providerId="LiveId" clId="{8004F0D5-40B8-4C5A-91C6-8C6D915CC280}" dt="2021-06-21T12:40:08.851" v="250" actId="26606"/>
          <ac:spMkLst>
            <pc:docMk/>
            <pc:sldMk cId="727635035" sldId="267"/>
            <ac:spMk id="12" creationId="{C7F28D52-2A5F-4D23-81AE-7CB8B591C7AF}"/>
          </ac:spMkLst>
        </pc:spChg>
        <pc:spChg chg="add">
          <ac:chgData name="Balayogi" userId="58edc3d70d52cd55" providerId="LiveId" clId="{8004F0D5-40B8-4C5A-91C6-8C6D915CC280}" dt="2021-06-21T12:40:08.851" v="250" actId="26606"/>
          <ac:spMkLst>
            <pc:docMk/>
            <pc:sldMk cId="727635035" sldId="267"/>
            <ac:spMk id="14" creationId="{3629484E-3792-4B3D-89AD-7C8A1ED0E0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60177-90A6-455E-BAD3-D9AEE2ECB934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DF13-00F3-40C6-A898-D367A896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7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AF18-25B1-48E4-B402-BF67F9D2456A}" type="datetime1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E86E-1057-4BC1-8ED9-33FCC9484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1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AA9F-481E-4758-8C60-C61525013128}" type="datetime1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E86E-1057-4BC1-8ED9-33FCC9484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0C02-0D04-4A45-9015-6C632EBC3D8A}" type="datetime1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E86E-1057-4BC1-8ED9-33FCC9484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91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722C-D535-4F8B-BC32-570FE1CD66FB}" type="datetime1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E86E-1057-4BC1-8ED9-33FCC9484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4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7FB2-E503-404B-B2C3-E9C8F3577743}" type="datetime1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E86E-1057-4BC1-8ED9-33FCC9484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3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131F-3A75-4695-9906-075FA46B473D}" type="datetime1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E86E-1057-4BC1-8ED9-33FCC9484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7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7D94-AF67-4D11-9634-4A43BC907327}" type="datetime1">
              <a:rPr lang="en-IN" smtClean="0"/>
              <a:t>21-06-2021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E86E-1057-4BC1-8ED9-33FCC9484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21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1143-D27D-4DF6-A9D7-D485623968B1}" type="datetime1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E86E-1057-4BC1-8ED9-33FCC9484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E6D4-807B-444D-9D5F-A198E2E9DD15}" type="datetime1">
              <a:rPr lang="en-IN" smtClean="0"/>
              <a:t>21-06-2021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E86E-1057-4BC1-8ED9-33FCC9484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58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A74D-B25E-4BB8-AA26-7CE13EA50279}" type="datetime1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E86E-1057-4BC1-8ED9-33FCC9484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92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07C7-75DD-4EF4-8405-3D201D978B90}" type="datetime1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E86E-1057-4BC1-8ED9-33FCC9484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55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7D79-C59C-47A5-B765-408BFBF6672A}" type="datetime1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Yogi Codes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E86E-1057-4BC1-8ED9-33FCC9484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institute.org/what-is-python/" TargetMode="External"/><Relationship Id="rId2" Type="http://schemas.openxmlformats.org/officeDocument/2006/relationships/hyperlink" Target="https://trends.google.com/trends/explore?q=pytho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ython.org/about/apps/" TargetMode="External"/><Relationship Id="rId4" Type="http://schemas.openxmlformats.org/officeDocument/2006/relationships/hyperlink" Target="https://www.python.org/events/python-user-group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slide" Target="slide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ythoninstitute.org/what-is-python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events/python-user-group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/trends/explore?q=python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9ADA73-A5AE-4AA5-92F0-3F0D34B15216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Python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ooter Placeholder 62">
            <a:extLst>
              <a:ext uri="{FF2B5EF4-FFF2-40B4-BE49-F238E27FC236}">
                <a16:creationId xmlns:a16="http://schemas.microsoft.com/office/drawing/2014/main" id="{52A4FE54-EB13-4566-BCF6-E02AFDDA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1DC3A3B-F992-465E-8607-BB3054400F32}"/>
              </a:ext>
            </a:extLst>
          </p:cNvPr>
          <p:cNvSpPr/>
          <p:nvPr/>
        </p:nvSpPr>
        <p:spPr>
          <a:xfrm>
            <a:off x="5622792" y="5230725"/>
            <a:ext cx="94641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[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1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754C53-0463-48C5-A798-06FD63A14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52" y="1305782"/>
            <a:ext cx="1447895" cy="144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59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A23345-5818-4E52-A04A-5696113E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26E35-B3D3-45FB-9808-9322A72DA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4784" y="1739161"/>
            <a:ext cx="17836984" cy="996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A23345-5818-4E52-A04A-5696113E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26E35-B3D3-45FB-9808-9322A72DA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-1553314"/>
            <a:ext cx="17836984" cy="996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29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A23345-5818-4E52-A04A-5696113E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26E35-B3D3-45FB-9808-9322A72DA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18492" y="-1553314"/>
            <a:ext cx="17836984" cy="996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73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953F24-5F9B-4DEB-BC28-3FF88FB4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5B6AF-A122-4FB0-AA1D-DA05F2C8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13" y="0"/>
            <a:ext cx="12234014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80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E6658D-317D-4790-B026-36DD4261E833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6325F-438B-4B9A-B8B0-A7D9896A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</p:spTree>
    <p:extLst>
      <p:ext uri="{BB962C8B-B14F-4D97-AF65-F5344CB8AC3E}">
        <p14:creationId xmlns:p14="http://schemas.microsoft.com/office/powerpoint/2010/main" val="151970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94F746-D63B-452D-AF75-8F3E8A2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EDDD944-8852-4E29-B4C7-B63FAF63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828"/>
            <a:ext cx="12192000" cy="64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94F746-D63B-452D-AF75-8F3E8A2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EDDD944-8852-4E29-B4C7-B63FAF63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86" y="206828"/>
            <a:ext cx="12192000" cy="64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73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94F746-D63B-452D-AF75-8F3E8A2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EDDD944-8852-4E29-B4C7-B63FAF63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400" y="0"/>
            <a:ext cx="12192000" cy="64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94F746-D63B-452D-AF75-8F3E8A2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EDDD944-8852-4E29-B4C7-B63FAF63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828"/>
            <a:ext cx="12192000" cy="64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64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air of glasses on a book&#10;&#10;Description automatically generated with medium confidence">
            <a:extLst>
              <a:ext uri="{FF2B5EF4-FFF2-40B4-BE49-F238E27FC236}">
                <a16:creationId xmlns:a16="http://schemas.microsoft.com/office/drawing/2014/main" id="{C66131ED-F46B-47F1-ADC2-932E5DF6A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314" r="-1" b="175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9009D3E-BF67-4CC0-BBBB-5AE172B7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D1BFA-C81A-4031-98CA-0B18B11B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Yogi Codes</a:t>
            </a:r>
          </a:p>
        </p:txBody>
      </p:sp>
    </p:spTree>
    <p:extLst>
      <p:ext uri="{BB962C8B-B14F-4D97-AF65-F5344CB8AC3E}">
        <p14:creationId xmlns:p14="http://schemas.microsoft.com/office/powerpoint/2010/main" val="1546386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340B7B-53FA-4C74-B837-A03CB9FB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6295B4B0-045F-4687-988E-F2090E8A5F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2364382"/>
                  </p:ext>
                </p:extLst>
              </p:nvPr>
            </p:nvGraphicFramePr>
            <p:xfrm>
              <a:off x="990600" y="2419350"/>
              <a:ext cx="3048000" cy="1714500"/>
            </p:xfrm>
            <a:graphic>
              <a:graphicData uri="http://schemas.microsoft.com/office/powerpoint/2016/slidezoom">
                <pslz:sldZm>
                  <pslz:sldZmObj sldId="266" cId="1348873810">
                    <pslz:zmPr id="{B733161C-4BFD-4CF7-92BB-D8496E1EA7E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295B4B0-045F-4687-988E-F2090E8A5F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24193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8B81CEFA-6D2F-4B5C-8EDD-E7BC55A3A6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3083980"/>
                  </p:ext>
                </p:extLst>
              </p:nvPr>
            </p:nvGraphicFramePr>
            <p:xfrm>
              <a:off x="4781085" y="2419350"/>
              <a:ext cx="3048000" cy="1714500"/>
            </p:xfrm>
            <a:graphic>
              <a:graphicData uri="http://schemas.microsoft.com/office/powerpoint/2016/slidezoom">
                <pslz:sldZm>
                  <pslz:sldZmObj sldId="257" cId="3191493702">
                    <pslz:zmPr id="{CEEFF4B6-D0C9-4B4F-8EEF-64D8BCD3DA03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B81CEFA-6D2F-4B5C-8EDD-E7BC55A3A6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1085" y="24193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5F3C8921-2D56-4FAB-BB50-E598E6C275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3870299"/>
                  </p:ext>
                </p:extLst>
              </p:nvPr>
            </p:nvGraphicFramePr>
            <p:xfrm>
              <a:off x="8571571" y="2419350"/>
              <a:ext cx="3048000" cy="1714500"/>
            </p:xfrm>
            <a:graphic>
              <a:graphicData uri="http://schemas.microsoft.com/office/powerpoint/2016/slidezoom">
                <pslz:sldZm>
                  <pslz:sldZmObj sldId="267" cId="727635035">
                    <pslz:zmPr id="{000A404C-D5EA-431E-8278-398BD31525BD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F3C8921-2D56-4FAB-BB50-E598E6C275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71571" y="24193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330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28E48-74D4-4691-B96F-DA788DF515BC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hlinkClick r:id="rId2"/>
              </a:rPr>
              <a:t>https://www.python.org/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hlinkClick r:id="rId3"/>
              </a:rPr>
              <a:t>https://pythoninstitute.org/what-is-python/</a:t>
            </a:r>
            <a:r>
              <a:rPr lang="en-US" sz="2200" dirty="0"/>
              <a:t> </a:t>
            </a:r>
            <a:endParaRPr lang="en-US" sz="2200" dirty="0">
              <a:hlinkClick r:id="rId2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hlinkClick r:id="rId4"/>
              </a:rPr>
              <a:t>https://www.python.org/events/python-user-group/</a:t>
            </a:r>
            <a:endParaRPr lang="en-US" sz="2200" dirty="0">
              <a:hlinkClick r:id="rId2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hlinkClick r:id="rId2"/>
              </a:rPr>
              <a:t>https://trends.google.com/trends/explore?q=python</a:t>
            </a:r>
            <a:endParaRPr lang="en-US" sz="22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hlinkClick r:id="rId5"/>
              </a:rPr>
              <a:t>https://www.python.org/about/apps/</a:t>
            </a:r>
            <a:r>
              <a:rPr lang="en-US" sz="2200" dirty="0"/>
              <a:t> 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345C7-131E-4B7D-8191-AEEA9C9F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Yogi Codes</a:t>
            </a:r>
          </a:p>
        </p:txBody>
      </p:sp>
    </p:spTree>
    <p:extLst>
      <p:ext uri="{BB962C8B-B14F-4D97-AF65-F5344CB8AC3E}">
        <p14:creationId xmlns:p14="http://schemas.microsoft.com/office/powerpoint/2010/main" val="1282133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9ADA73-A5AE-4AA5-92F0-3F0D34B15216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ooter Placeholder 62">
            <a:extLst>
              <a:ext uri="{FF2B5EF4-FFF2-40B4-BE49-F238E27FC236}">
                <a16:creationId xmlns:a16="http://schemas.microsoft.com/office/drawing/2014/main" id="{52A4FE54-EB13-4566-BCF6-E02AFDDA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994DC-833B-440E-9E17-F0961EC1E155}"/>
              </a:ext>
            </a:extLst>
          </p:cNvPr>
          <p:cNvSpPr/>
          <p:nvPr/>
        </p:nvSpPr>
        <p:spPr>
          <a:xfrm>
            <a:off x="8010532" y="1086273"/>
            <a:ext cx="12045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Py-Dev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38753-9D28-44CD-8446-D09C3533CBE6}"/>
              </a:ext>
            </a:extLst>
          </p:cNvPr>
          <p:cNvSpPr/>
          <p:nvPr/>
        </p:nvSpPr>
        <p:spPr>
          <a:xfrm>
            <a:off x="4978203" y="1086273"/>
            <a:ext cx="13385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09AB1-6194-4BCF-B9BD-B97226E52EEC}"/>
              </a:ext>
            </a:extLst>
          </p:cNvPr>
          <p:cNvSpPr/>
          <p:nvPr/>
        </p:nvSpPr>
        <p:spPr>
          <a:xfrm>
            <a:off x="2228907" y="1086273"/>
            <a:ext cx="16420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Anaconda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54F7B-B78B-413B-902C-EE86260B601A}"/>
              </a:ext>
            </a:extLst>
          </p:cNvPr>
          <p:cNvSpPr/>
          <p:nvPr/>
        </p:nvSpPr>
        <p:spPr>
          <a:xfrm>
            <a:off x="1605275" y="3085888"/>
            <a:ext cx="14980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PyCharm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6E747C-84E5-4531-B408-D2F8DD23BAA7}"/>
              </a:ext>
            </a:extLst>
          </p:cNvPr>
          <p:cNvSpPr/>
          <p:nvPr/>
        </p:nvSpPr>
        <p:spPr>
          <a:xfrm>
            <a:off x="7648133" y="3085888"/>
            <a:ext cx="28811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192715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23A98F-B388-4DE2-8623-A94BE245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F8CC7A7F-0E78-4B20-84E3-C38CF04C07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0454682"/>
                  </p:ext>
                </p:extLst>
              </p:nvPr>
            </p:nvGraphicFramePr>
            <p:xfrm>
              <a:off x="990600" y="2337574"/>
              <a:ext cx="3048000" cy="1714500"/>
            </p:xfrm>
            <a:graphic>
              <a:graphicData uri="http://schemas.microsoft.com/office/powerpoint/2016/slidezoom">
                <pslz:sldZm>
                  <pslz:sldZmObj sldId="258" cId="4228401757">
                    <pslz:zmPr id="{86A686B4-A44B-431C-9B09-602BC3204FA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8CC7A7F-0E78-4B20-84E3-C38CF04C07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600" y="233757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7243D2FC-9E7D-4249-9B5B-9E79C1EF18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2648467"/>
                  </p:ext>
                </p:extLst>
              </p:nvPr>
            </p:nvGraphicFramePr>
            <p:xfrm>
              <a:off x="8153400" y="2337574"/>
              <a:ext cx="3048000" cy="1714500"/>
            </p:xfrm>
            <a:graphic>
              <a:graphicData uri="http://schemas.microsoft.com/office/powerpoint/2016/slidezoom">
                <pslz:sldZm>
                  <pslz:sldZmObj sldId="260" cId="1519705158">
                    <pslz:zmPr id="{7980D719-34EF-4654-A10B-58A715D144D2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243D2FC-9E7D-4249-9B5B-9E79C1EF18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3400" y="233757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D5DD9D79-5787-485E-9193-3E12AA9216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936299"/>
                  </p:ext>
                </p:extLst>
              </p:nvPr>
            </p:nvGraphicFramePr>
            <p:xfrm>
              <a:off x="4572000" y="2337574"/>
              <a:ext cx="3048000" cy="1714500"/>
            </p:xfrm>
            <a:graphic>
              <a:graphicData uri="http://schemas.microsoft.com/office/powerpoint/2016/slidezoom">
                <pslz:sldZm>
                  <pslz:sldZmObj sldId="274" cId="1266875780">
                    <pslz:zmPr id="{1872F53A-20F6-4327-B7A9-9F38AD3271CD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5DD9D79-5787-485E-9193-3E12AA9216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2000" y="233757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921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FAB1D4-B972-4FE1-A81B-9C1342895FAF}"/>
              </a:ext>
            </a:extLst>
          </p:cNvPr>
          <p:cNvSpPr/>
          <p:nvPr/>
        </p:nvSpPr>
        <p:spPr>
          <a:xfrm>
            <a:off x="1523999" y="-520561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History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DD8B3-F62F-4EBB-AF83-D0D5297B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E36F2-4807-4715-85E8-1CED3ACDF6C9}"/>
              </a:ext>
            </a:extLst>
          </p:cNvPr>
          <p:cNvSpPr/>
          <p:nvPr/>
        </p:nvSpPr>
        <p:spPr>
          <a:xfrm>
            <a:off x="5370929" y="5230725"/>
            <a:ext cx="145014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history[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2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5F263B-536E-45E3-A69F-F4DBFDACB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850" y="1463418"/>
            <a:ext cx="8420297" cy="37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7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9A669C-8A84-41A7-8DA9-35A133FD5CB4}"/>
              </a:ext>
            </a:extLst>
          </p:cNvPr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kern="120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Why it is so important?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E4DE10E-0149-49A4-9A09-B38ADEABF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04834"/>
            <a:ext cx="10905066" cy="37349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8DCFA-4833-4263-A5ED-B7E2EC5B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Yogi Codes</a:t>
            </a:r>
          </a:p>
        </p:txBody>
      </p:sp>
    </p:spTree>
    <p:extLst>
      <p:ext uri="{BB962C8B-B14F-4D97-AF65-F5344CB8AC3E}">
        <p14:creationId xmlns:p14="http://schemas.microsoft.com/office/powerpoint/2010/main" val="319149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36DB3-0DFD-4491-9028-B254C955B45B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User group and Community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A2A63-A8FB-4437-9A1A-1FCEEE86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E7B7A-708E-4C01-86B1-376CD03AE6DF}"/>
              </a:ext>
            </a:extLst>
          </p:cNvPr>
          <p:cNvSpPr/>
          <p:nvPr/>
        </p:nvSpPr>
        <p:spPr>
          <a:xfrm>
            <a:off x="5410048" y="5217009"/>
            <a:ext cx="13719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User's groups[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3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2763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EEDB0-709C-4522-856A-86DA9A999294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Trends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50357-DCDE-4088-9873-53F8D981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72CBE7-1DCD-4A32-90CB-3DAB8649F5CD}"/>
              </a:ext>
            </a:extLst>
          </p:cNvPr>
          <p:cNvSpPr/>
          <p:nvPr/>
        </p:nvSpPr>
        <p:spPr>
          <a:xfrm>
            <a:off x="5388498" y="5217009"/>
            <a:ext cx="14150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trends[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4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2840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953F24-5F9B-4DEB-BC28-3FF88FB4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5B6AF-A122-4FB0-AA1D-DA05F2C8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13" y="0"/>
            <a:ext cx="12234014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A23345-5818-4E52-A04A-5696113E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Yogi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26E35-B3D3-45FB-9808-9322A72DA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508" y="1875686"/>
            <a:ext cx="17836984" cy="996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63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139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Balayogi</dc:creator>
  <cp:lastModifiedBy>Balayogi</cp:lastModifiedBy>
  <cp:revision>14</cp:revision>
  <dcterms:created xsi:type="dcterms:W3CDTF">2021-06-21T12:11:25Z</dcterms:created>
  <dcterms:modified xsi:type="dcterms:W3CDTF">2021-06-21T17:24:59Z</dcterms:modified>
</cp:coreProperties>
</file>