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7131C59-E863-44B1-BA17-590B5E73833B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F53D10D-1B0D-4824-A472-437F2B049D3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hu-HU" dirty="0" smtClean="0"/>
              <a:t>örkörös  Lista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67400"/>
            <a:ext cx="6560234" cy="1752600"/>
          </a:xfrm>
        </p:spPr>
        <p:txBody>
          <a:bodyPr>
            <a:normAutofit/>
          </a:bodyPr>
          <a:lstStyle/>
          <a:p>
            <a:pPr algn="l"/>
            <a:r>
              <a:rPr lang="hu-HU" sz="2400" dirty="0" smtClean="0"/>
              <a:t>Készítette: Balázs Ádám-Attila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615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 egy láncolt lista?</a:t>
            </a:r>
            <a:endParaRPr lang="en-US" dirty="0"/>
          </a:p>
        </p:txBody>
      </p:sp>
      <p:pic>
        <p:nvPicPr>
          <p:cNvPr id="1026" name="Picture 2" descr="Imagini pentru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092632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4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mtClean="0"/>
              <a:t>Mi egy körkörös lista?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1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</TotalTime>
  <Words>17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Foundry</vt:lpstr>
      <vt:lpstr>Körkörös  Lista</vt:lpstr>
      <vt:lpstr>Mi egy láncolt lista?</vt:lpstr>
      <vt:lpstr>Mi egy körkörös lista?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Körkörös  Lista</dc:title>
  <dc:creator>Adam</dc:creator>
  <cp:lastModifiedBy>Adam</cp:lastModifiedBy>
  <cp:revision>2</cp:revision>
  <dcterms:created xsi:type="dcterms:W3CDTF">2017-05-07T12:37:06Z</dcterms:created>
  <dcterms:modified xsi:type="dcterms:W3CDTF">2017-05-07T12:46:57Z</dcterms:modified>
</cp:coreProperties>
</file>