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13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53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15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30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82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55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5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535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907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19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47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521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5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38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584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26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15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D753A1-2B74-52B7-767E-A35F80040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b="1" i="0" cap="none" dirty="0">
                <a:solidFill>
                  <a:schemeClr val="bg1"/>
                </a:solidFill>
                <a:effectLst/>
              </a:rPr>
              <a:t>DEM generálás és épület detektálás </a:t>
            </a:r>
            <a:r>
              <a:rPr lang="hu-HU" sz="5400" b="1" i="0" cap="none" dirty="0" err="1">
                <a:solidFill>
                  <a:schemeClr val="bg1"/>
                </a:solidFill>
                <a:effectLst/>
              </a:rPr>
              <a:t>LiDAR</a:t>
            </a:r>
            <a:r>
              <a:rPr lang="hu-HU" sz="5400" b="1" i="0" cap="none" dirty="0">
                <a:solidFill>
                  <a:schemeClr val="bg1"/>
                </a:solidFill>
                <a:effectLst/>
              </a:rPr>
              <a:t> alapon</a:t>
            </a:r>
            <a:endParaRPr lang="hu-HU" sz="5400" cap="none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C3876A-708C-A9CD-E2EB-2C038A1B9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cap="none" dirty="0"/>
              <a:t>Készítette: </a:t>
            </a:r>
            <a:r>
              <a:rPr lang="hu-HU" sz="3200" b="1" cap="none" dirty="0" err="1"/>
              <a:t>Yoo</a:t>
            </a:r>
            <a:r>
              <a:rPr lang="hu-HU" sz="3200" b="1" cap="none" dirty="0"/>
              <a:t> </a:t>
            </a:r>
            <a:r>
              <a:rPr lang="hu-HU" sz="3200" b="1" cap="none" dirty="0" err="1"/>
              <a:t>Sungdi</a:t>
            </a:r>
            <a:r>
              <a:rPr lang="hu-HU" sz="3200" b="1" cap="none" dirty="0"/>
              <a:t> Diána</a:t>
            </a:r>
            <a:r>
              <a:rPr lang="hu-HU" sz="3200" cap="none" dirty="0"/>
              <a:t>, </a:t>
            </a:r>
            <a:r>
              <a:rPr lang="hu-HU" sz="3200" b="1" cap="none" dirty="0"/>
              <a:t>Balázs Bálint</a:t>
            </a:r>
          </a:p>
        </p:txBody>
      </p:sp>
    </p:spTree>
    <p:extLst>
      <p:ext uri="{BB962C8B-B14F-4D97-AF65-F5344CB8AC3E}">
        <p14:creationId xmlns:p14="http://schemas.microsoft.com/office/powerpoint/2010/main" val="5640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E4096-3C34-08E9-FFD7-E36378F9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1B994F-D026-036C-C2F5-8746F61C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250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00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0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78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ECF87B8-EB43-7FD2-13B3-BBA1B5F3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sz="5400" dirty="0"/>
              <a:t>Köszönjük a figyelmet!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4283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9</TotalTime>
  <Words>19</Words>
  <Application>Microsoft Office PowerPoint</Application>
  <PresentationFormat>Szélesvásznú</PresentationFormat>
  <Paragraphs>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Tw Cen MT</vt:lpstr>
      <vt:lpstr>Áramkör</vt:lpstr>
      <vt:lpstr>DEM generálás és épület detektálás LiDAR alapon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 generálás és épület detektálás LiDAR alapon</dc:title>
  <dc:creator>Bálint Balázs</dc:creator>
  <cp:lastModifiedBy>Bálint Balázs</cp:lastModifiedBy>
  <cp:revision>3</cp:revision>
  <dcterms:created xsi:type="dcterms:W3CDTF">2023-03-18T19:47:25Z</dcterms:created>
  <dcterms:modified xsi:type="dcterms:W3CDTF">2023-03-18T19:56:27Z</dcterms:modified>
</cp:coreProperties>
</file>