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70" r:id="rId5"/>
    <p:sldId id="276" r:id="rId6"/>
    <p:sldId id="277" r:id="rId7"/>
    <p:sldId id="278" r:id="rId8"/>
    <p:sldId id="271" r:id="rId9"/>
    <p:sldId id="265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Dukai" initials="BD" lastIdx="1" clrIdx="0">
    <p:extLst>
      <p:ext uri="{19B8F6BF-5375-455C-9EA6-DF929625EA0E}">
        <p15:presenceInfo xmlns:p15="http://schemas.microsoft.com/office/powerpoint/2012/main" userId="4bf28b7af76f53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5032" y="-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1:57:07.300" idx="1">
    <p:pos x="10" y="10"/>
    <p:text>use screenshots whenever its possible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BE4A-1255-49C6-802C-39129DE02403}" type="datetimeFigureOut">
              <a:rPr lang="en-US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B778-EF23-4F53-92EC-3D7E5B18F0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3B778-EF23-4F53-92EC-3D7E5B18F0E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latin typeface="Arial"/>
                <a:cs typeface="Arial"/>
              </a:rPr>
              <a:t>StromManager</a:t>
            </a:r>
            <a:endParaRPr lang="en-US" sz="6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An SDSS for responding to storm events</a:t>
            </a:r>
            <a:endParaRPr lang="en-US" dirty="0">
              <a:latin typeface="Arial"/>
              <a:cs typeface="Arial"/>
            </a:endParaRPr>
          </a:p>
          <a:p>
            <a:pPr algn="l"/>
            <a:r>
              <a:rPr lang="en-US" sz="2000" dirty="0">
                <a:latin typeface="Arial"/>
                <a:cs typeface="Arial"/>
              </a:rPr>
              <a:t>GEO1005–2015/16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Balázs Dukai, Yuxuan Kang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7" name="Picture 3" descr="TU_P5#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quick overview of the current situation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 about the events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 about the wind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dispatch field units if needed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 of the map with symbols</a:t>
            </a:r>
            <a:endParaRPr lang="en-US" dirty="0"/>
          </a:p>
          <a:p>
            <a:r>
              <a:rPr lang="en-US" dirty="0"/>
              <a:t>explain symbol levels</a:t>
            </a:r>
          </a:p>
        </p:txBody>
      </p:sp>
    </p:spTree>
    <p:extLst>
      <p:ext uri="{BB962C8B-B14F-4D97-AF65-F5344CB8AC3E}">
        <p14:creationId xmlns:p14="http://schemas.microsoft.com/office/powerpoint/2010/main" val="13826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Event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 of the event reporting tab in operation</a:t>
            </a:r>
            <a:endParaRPr lang="en-US" dirty="0"/>
          </a:p>
          <a:p>
            <a:r>
              <a:rPr lang="en-US" dirty="0"/>
              <a:t>explain why did we implement the quick reporting functionality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30690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Wind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 of the wind charts</a:t>
            </a:r>
            <a:endParaRPr lang="en-US" dirty="0"/>
          </a:p>
          <a:p>
            <a:r>
              <a:rPr lang="en-US" dirty="0"/>
              <a:t>explain why did we implement the wind charts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38989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Dispatch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screenshot(s) of the shortest route and "Assign" functions in operation</a:t>
            </a:r>
            <a:endParaRPr lang="en-US" dirty="0"/>
          </a:p>
          <a:p>
            <a:r>
              <a:rPr lang="en-US" dirty="0"/>
              <a:t>explain why did we implement the shortest route — what is essentially a nearest </a:t>
            </a:r>
            <a:r>
              <a:rPr lang="en-US" dirty="0" err="1"/>
              <a:t>firestation</a:t>
            </a:r>
            <a:r>
              <a:rPr lang="en-US" dirty="0"/>
              <a:t>/hospital functionality — and how it works</a:t>
            </a:r>
          </a:p>
          <a:p>
            <a:r>
              <a:rPr lang="en-US" dirty="0"/>
              <a:t>explain why did we implement the assign unit function, how it works</a:t>
            </a:r>
          </a:p>
          <a:p>
            <a:r>
              <a:rPr lang="en-US" dirty="0"/>
              <a:t>explain change event status function</a:t>
            </a:r>
          </a:p>
        </p:txBody>
      </p:sp>
    </p:spTree>
    <p:extLst>
      <p:ext uri="{BB962C8B-B14F-4D97-AF65-F5344CB8AC3E}">
        <p14:creationId xmlns:p14="http://schemas.microsoft.com/office/powerpoint/2010/main" val="25125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Live or recorded? I recommend recorded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32400"/>
            <a:ext cx="9193470" cy="69516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Afbeelding 2" descr="TUDelft_LogoZWAR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6</Words>
  <Application>Microsoft Office PowerPoint</Application>
  <PresentationFormat>On-screen Show (4:3)</PresentationFormat>
  <Paragraphs>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StromManager</vt:lpstr>
      <vt:lpstr>Concept</vt:lpstr>
      <vt:lpstr>1. Overview</vt:lpstr>
      <vt:lpstr>2. Event Info</vt:lpstr>
      <vt:lpstr>3. Wind conditions</vt:lpstr>
      <vt:lpstr>4. Dispatch units</vt:lpstr>
      <vt:lpstr>Demo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Saskia de Been   </cp:lastModifiedBy>
  <cp:revision>20</cp:revision>
  <dcterms:created xsi:type="dcterms:W3CDTF">2015-07-09T11:57:30Z</dcterms:created>
  <dcterms:modified xsi:type="dcterms:W3CDTF">2016-01-12T10:58:28Z</dcterms:modified>
</cp:coreProperties>
</file>