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1.5</c:v>
                </c:pt>
                <c:pt idx="2">
                  <c:v>2.5</c:v>
                </c:pt>
                <c:pt idx="3">
                  <c:v>3.0</c:v>
                </c:pt>
                <c:pt idx="4">
                  <c:v>5.0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sz="1200" b="0"/>
                  <a:t>The Plot X Label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sz="1200" b="0"/>
                  <a:t>The Plot Y Label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0000" y="1080000"/>
            <a:ext cx="5220000" cy="10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080000"/>
            <a:ext cx="6610350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260000" y="1080000"/>
          <a:ext cx="5760000" cy="432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