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75C-F957-4C9D-A26F-B54905576B72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81B3-4555-42B4-A104-E3FA3B9F6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8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75C-F957-4C9D-A26F-B54905576B72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81B3-4555-42B4-A104-E3FA3B9F6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75C-F957-4C9D-A26F-B54905576B72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81B3-4555-42B4-A104-E3FA3B9F6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2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75C-F957-4C9D-A26F-B54905576B72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81B3-4555-42B4-A104-E3FA3B9F6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3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75C-F957-4C9D-A26F-B54905576B72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81B3-4555-42B4-A104-E3FA3B9F6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1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75C-F957-4C9D-A26F-B54905576B72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81B3-4555-42B4-A104-E3FA3B9F6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2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75C-F957-4C9D-A26F-B54905576B72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81B3-4555-42B4-A104-E3FA3B9F6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75C-F957-4C9D-A26F-B54905576B72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81B3-4555-42B4-A104-E3FA3B9F6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75C-F957-4C9D-A26F-B54905576B72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81B3-4555-42B4-A104-E3FA3B9F6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3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75C-F957-4C9D-A26F-B54905576B72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81B3-4555-42B4-A104-E3FA3B9F6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8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75C-F957-4C9D-A26F-B54905576B72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81B3-4555-42B4-A104-E3FA3B9F6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975C-F957-4C9D-A26F-B54905576B72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881B3-4555-42B4-A104-E3FA3B9F6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1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78677" y="1430295"/>
            <a:ext cx="3400420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 smtClean="0"/>
              <a:t>Elemzés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21973" y="1430295"/>
            <a:ext cx="235745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mtClean="0"/>
              <a:t>Leképzés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22303" y="1430295"/>
            <a:ext cx="235745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mtClean="0"/>
              <a:t>Kódgészítés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50157" y="2001799"/>
            <a:ext cx="928694" cy="64294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hu-HU" sz="1600" smtClean="0"/>
              <a:t>Lexikai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3121727" y="2001799"/>
            <a:ext cx="928694" cy="64294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hu-HU" sz="1600" smtClean="0"/>
              <a:t>Szintak-</a:t>
            </a:r>
            <a:br>
              <a:rPr lang="hu-HU" sz="1600" smtClean="0"/>
            </a:br>
            <a:r>
              <a:rPr lang="hu-HU" sz="1600" smtClean="0"/>
              <a:t>tikai</a:t>
            </a:r>
            <a:endParaRPr lang="en-US" sz="1600"/>
          </a:p>
        </p:txBody>
      </p:sp>
      <p:sp>
        <p:nvSpPr>
          <p:cNvPr id="15" name="Rectangle 14"/>
          <p:cNvSpPr/>
          <p:nvPr/>
        </p:nvSpPr>
        <p:spPr>
          <a:xfrm>
            <a:off x="4164693" y="2001799"/>
            <a:ext cx="928694" cy="64294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hu-HU" sz="1600" smtClean="0"/>
              <a:t>Szeman-tikai</a:t>
            </a:r>
            <a:endParaRPr lang="en-US" sz="1600"/>
          </a:p>
        </p:txBody>
      </p:sp>
      <p:sp>
        <p:nvSpPr>
          <p:cNvPr id="16" name="Rectangle 15"/>
          <p:cNvSpPr/>
          <p:nvPr/>
        </p:nvSpPr>
        <p:spPr>
          <a:xfrm>
            <a:off x="5612493" y="2001799"/>
            <a:ext cx="928694" cy="64294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hu-HU" sz="1600" smtClean="0"/>
              <a:t>Transz-</a:t>
            </a:r>
            <a:br>
              <a:rPr lang="hu-HU" sz="1600" smtClean="0"/>
            </a:br>
            <a:r>
              <a:rPr lang="hu-HU" sz="1600" smtClean="0"/>
              <a:t>formáció</a:t>
            </a:r>
            <a:endParaRPr lang="en-US" sz="1600"/>
          </a:p>
        </p:txBody>
      </p:sp>
      <p:sp>
        <p:nvSpPr>
          <p:cNvPr id="17" name="Rectangle 16"/>
          <p:cNvSpPr/>
          <p:nvPr/>
        </p:nvSpPr>
        <p:spPr>
          <a:xfrm>
            <a:off x="6684063" y="2001799"/>
            <a:ext cx="928694" cy="64294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hu-HU" sz="1600" smtClean="0"/>
              <a:t>Optima-</a:t>
            </a:r>
            <a:br>
              <a:rPr lang="hu-HU" sz="1600" smtClean="0"/>
            </a:br>
            <a:r>
              <a:rPr lang="hu-HU" sz="1600" smtClean="0"/>
              <a:t>lizálás</a:t>
            </a:r>
            <a:endParaRPr lang="en-US" sz="1600"/>
          </a:p>
        </p:txBody>
      </p:sp>
      <p:sp>
        <p:nvSpPr>
          <p:cNvPr id="18" name="Rectangle 17"/>
          <p:cNvSpPr/>
          <p:nvPr/>
        </p:nvSpPr>
        <p:spPr>
          <a:xfrm>
            <a:off x="8093783" y="2001799"/>
            <a:ext cx="928694" cy="64294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hu-HU" sz="1600" smtClean="0"/>
              <a:t>Kódge-</a:t>
            </a:r>
            <a:br>
              <a:rPr lang="hu-HU" sz="1600" smtClean="0"/>
            </a:br>
            <a:r>
              <a:rPr lang="hu-HU" sz="1600" smtClean="0"/>
              <a:t>nerálás</a:t>
            </a:r>
            <a:endParaRPr lang="en-US" sz="1600"/>
          </a:p>
        </p:txBody>
      </p:sp>
      <p:sp>
        <p:nvSpPr>
          <p:cNvPr id="19" name="Rectangle 18"/>
          <p:cNvSpPr/>
          <p:nvPr/>
        </p:nvSpPr>
        <p:spPr>
          <a:xfrm>
            <a:off x="9165353" y="2001799"/>
            <a:ext cx="928694" cy="64294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hu-HU" sz="1600" smtClean="0"/>
              <a:t>Linkelés</a:t>
            </a:r>
            <a:endParaRPr lang="en-US" sz="1600"/>
          </a:p>
        </p:txBody>
      </p:sp>
      <p:sp>
        <p:nvSpPr>
          <p:cNvPr id="20" name="Rectangle 19"/>
          <p:cNvSpPr/>
          <p:nvPr/>
        </p:nvSpPr>
        <p:spPr>
          <a:xfrm>
            <a:off x="1478653" y="3359121"/>
            <a:ext cx="928694" cy="642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hu-HU" sz="1600" smtClean="0"/>
              <a:t>Forrás</a:t>
            </a:r>
            <a:br>
              <a:rPr lang="hu-HU" sz="1600" smtClean="0"/>
            </a:br>
            <a:r>
              <a:rPr lang="hu-HU" sz="1600" smtClean="0"/>
              <a:t>nyelv</a:t>
            </a:r>
            <a:endParaRPr lang="en-US" sz="1600"/>
          </a:p>
        </p:txBody>
      </p:sp>
      <p:sp>
        <p:nvSpPr>
          <p:cNvPr id="21" name="Rectangle 20"/>
          <p:cNvSpPr/>
          <p:nvPr/>
        </p:nvSpPr>
        <p:spPr>
          <a:xfrm>
            <a:off x="2550223" y="3359121"/>
            <a:ext cx="1157238" cy="642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hu-HU" sz="1600" dirty="0" err="1" smtClean="0"/>
              <a:t>Token-sorozat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4707593" y="3359121"/>
            <a:ext cx="1428760" cy="642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hu-HU" sz="1600" dirty="0" smtClean="0"/>
              <a:t>Modell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3850337" y="3359121"/>
            <a:ext cx="695340" cy="642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hu-HU" sz="1600" smtClean="0"/>
              <a:t>AST</a:t>
            </a:r>
            <a:endParaRPr lang="en-US" sz="1600"/>
          </a:p>
        </p:txBody>
      </p:sp>
      <p:sp>
        <p:nvSpPr>
          <p:cNvPr id="24" name="Rectangle 23"/>
          <p:cNvSpPr/>
          <p:nvPr/>
        </p:nvSpPr>
        <p:spPr>
          <a:xfrm>
            <a:off x="6279229" y="3359121"/>
            <a:ext cx="2191937" cy="642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hu-HU" sz="1600" smtClean="0"/>
              <a:t>Kódgráf</a:t>
            </a:r>
            <a:endParaRPr lang="en-US" sz="1600"/>
          </a:p>
        </p:txBody>
      </p:sp>
      <p:sp>
        <p:nvSpPr>
          <p:cNvPr id="25" name="Rectangle 24"/>
          <p:cNvSpPr/>
          <p:nvPr/>
        </p:nvSpPr>
        <p:spPr>
          <a:xfrm>
            <a:off x="8636683" y="3359121"/>
            <a:ext cx="1821669" cy="642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hu-HU" sz="1600" smtClean="0"/>
              <a:t>Célnyelv</a:t>
            </a:r>
            <a:endParaRPr lang="en-US" sz="1600"/>
          </a:p>
        </p:txBody>
      </p:sp>
      <p:cxnSp>
        <p:nvCxnSpPr>
          <p:cNvPr id="28" name="Straight Arrow Connector 27"/>
          <p:cNvCxnSpPr>
            <a:stCxn id="20" idx="0"/>
          </p:cNvCxnSpPr>
          <p:nvPr/>
        </p:nvCxnSpPr>
        <p:spPr>
          <a:xfrm flipV="1">
            <a:off x="1943000" y="2644741"/>
            <a:ext cx="343450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06580" y="2644741"/>
            <a:ext cx="272271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307437" y="2644741"/>
            <a:ext cx="165262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69261" y="2644741"/>
            <a:ext cx="281160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329434" y="2644741"/>
            <a:ext cx="216243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807228" y="2644741"/>
            <a:ext cx="286159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696915" y="2644741"/>
            <a:ext cx="263611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279229" y="2644741"/>
            <a:ext cx="404834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924353" y="2644741"/>
            <a:ext cx="98854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360958" y="2644741"/>
            <a:ext cx="156519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42407" y="2644741"/>
            <a:ext cx="164756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744915" y="2644741"/>
            <a:ext cx="277562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379228" y="2644741"/>
            <a:ext cx="131806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798034" y="2644741"/>
            <a:ext cx="157843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 Bracket 46"/>
          <p:cNvSpPr/>
          <p:nvPr/>
        </p:nvSpPr>
        <p:spPr>
          <a:xfrm rot="5400000">
            <a:off x="3352736" y="-638942"/>
            <a:ext cx="166581" cy="3686140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ket 47"/>
          <p:cNvSpPr/>
          <p:nvPr/>
        </p:nvSpPr>
        <p:spPr>
          <a:xfrm rot="5400000">
            <a:off x="7806368" y="-1267581"/>
            <a:ext cx="166580" cy="4943420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794856" y="758035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Front-end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209800" y="76769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Back-end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2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7060" y="256657"/>
            <a:ext cx="9219857" cy="6307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Microsoft.CodeAnalysis.CSharp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045" y="5979444"/>
            <a:ext cx="1737362" cy="440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4971" y="5160643"/>
            <a:ext cx="1737362" cy="4405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Diagnostic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9460" y="5145123"/>
            <a:ext cx="1737362" cy="440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0862" y="3133373"/>
            <a:ext cx="1737362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3030" y="5979444"/>
            <a:ext cx="1737362" cy="440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03368" y="1690664"/>
            <a:ext cx="2098965" cy="440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ReferenceManager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80105" y="1080090"/>
            <a:ext cx="2098965" cy="440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Emit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83030" y="878159"/>
            <a:ext cx="2098965" cy="440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49590" y="3485231"/>
            <a:ext cx="2098965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70917" y="3547454"/>
            <a:ext cx="2098965" cy="440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MetadataReference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95391" y="4036573"/>
            <a:ext cx="1610585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SymbolDisplay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6311" y="4325472"/>
            <a:ext cx="2098964" cy="4405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DiagnosticAnalyzer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87948" y="2058234"/>
            <a:ext cx="2098964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SemanticModel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27111" y="2039915"/>
            <a:ext cx="2098964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DataFlowAnalysis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49745" y="2610001"/>
            <a:ext cx="2098964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ControlFlowAnalysis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56311" y="2610001"/>
            <a:ext cx="2098965" cy="440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MetadataReader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220393" y="5600424"/>
            <a:ext cx="138156" cy="368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46988" y="5585698"/>
            <a:ext cx="222889" cy="383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</p:cNvCxnSpPr>
          <p:nvPr/>
        </p:nvCxnSpPr>
        <p:spPr>
          <a:xfrm>
            <a:off x="3233652" y="5601218"/>
            <a:ext cx="317962" cy="362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705793" y="4773711"/>
            <a:ext cx="386542" cy="370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12" idx="0"/>
          </p:cNvCxnSpPr>
          <p:nvPr/>
        </p:nvCxnSpPr>
        <p:spPr>
          <a:xfrm>
            <a:off x="2705794" y="3050576"/>
            <a:ext cx="514606" cy="496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132986" y="1318734"/>
            <a:ext cx="218726" cy="2205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32168" y="2131239"/>
            <a:ext cx="85203" cy="1415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052850" y="2141275"/>
            <a:ext cx="31955" cy="468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874769" y="1318734"/>
            <a:ext cx="123653" cy="371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654092" y="3573948"/>
            <a:ext cx="119395" cy="981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1"/>
            <a:endCxn id="18" idx="3"/>
          </p:cNvCxnSpPr>
          <p:nvPr/>
        </p:nvCxnSpPr>
        <p:spPr>
          <a:xfrm flipH="1" flipV="1">
            <a:off x="3755276" y="2830289"/>
            <a:ext cx="1285586" cy="523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1" idx="1"/>
            <a:endCxn id="6" idx="3"/>
          </p:cNvCxnSpPr>
          <p:nvPr/>
        </p:nvCxnSpPr>
        <p:spPr>
          <a:xfrm flipH="1" flipV="1">
            <a:off x="6778224" y="3353661"/>
            <a:ext cx="1371366" cy="351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5" idx="3"/>
          </p:cNvCxnSpPr>
          <p:nvPr/>
        </p:nvCxnSpPr>
        <p:spPr>
          <a:xfrm flipH="1">
            <a:off x="6466822" y="3925806"/>
            <a:ext cx="2167885" cy="1439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296555" y="3583630"/>
            <a:ext cx="115989" cy="438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040862" y="1318734"/>
            <a:ext cx="71466" cy="722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5" idx="2"/>
            <a:endCxn id="6" idx="0"/>
          </p:cNvCxnSpPr>
          <p:nvPr/>
        </p:nvCxnSpPr>
        <p:spPr>
          <a:xfrm>
            <a:off x="5637430" y="2498809"/>
            <a:ext cx="272113" cy="634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0" idx="3"/>
            <a:endCxn id="9" idx="1"/>
          </p:cNvCxnSpPr>
          <p:nvPr/>
        </p:nvCxnSpPr>
        <p:spPr>
          <a:xfrm>
            <a:off x="5581995" y="1098447"/>
            <a:ext cx="898110" cy="201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5" idx="3"/>
          </p:cNvCxnSpPr>
          <p:nvPr/>
        </p:nvCxnSpPr>
        <p:spPr>
          <a:xfrm flipV="1">
            <a:off x="6686912" y="2278521"/>
            <a:ext cx="5083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17" idx="1"/>
          </p:cNvCxnSpPr>
          <p:nvPr/>
        </p:nvCxnSpPr>
        <p:spPr>
          <a:xfrm>
            <a:off x="6686912" y="2437162"/>
            <a:ext cx="1662833" cy="393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778225" y="2490171"/>
            <a:ext cx="785759" cy="633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778224" y="2955509"/>
            <a:ext cx="1571521" cy="269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6686912" y="1520665"/>
            <a:ext cx="433484" cy="1603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918660" y="4067965"/>
            <a:ext cx="1737362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Operations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463907" y="3031538"/>
            <a:ext cx="885839" cy="1021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656022" y="3868793"/>
            <a:ext cx="493569" cy="312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096983" y="2488382"/>
            <a:ext cx="767646" cy="1551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6442113" y="3573948"/>
            <a:ext cx="157871" cy="491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404400" y="4288252"/>
            <a:ext cx="1737362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BoundTree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1" idx="2"/>
            <a:endCxn id="46" idx="0"/>
          </p:cNvCxnSpPr>
          <p:nvPr/>
        </p:nvCxnSpPr>
        <p:spPr>
          <a:xfrm>
            <a:off x="9199073" y="3925806"/>
            <a:ext cx="74008" cy="362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1"/>
            <a:endCxn id="41" idx="3"/>
          </p:cNvCxnSpPr>
          <p:nvPr/>
        </p:nvCxnSpPr>
        <p:spPr>
          <a:xfrm flipH="1" flipV="1">
            <a:off x="7656022" y="4288253"/>
            <a:ext cx="748378" cy="220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61016" y="4555908"/>
            <a:ext cx="1737362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Declarations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5" idx="2"/>
          </p:cNvCxnSpPr>
          <p:nvPr/>
        </p:nvCxnSpPr>
        <p:spPr>
          <a:xfrm>
            <a:off x="4829697" y="4996483"/>
            <a:ext cx="92034" cy="147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5790688" y="3583629"/>
            <a:ext cx="35233" cy="1568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027328" y="5047814"/>
            <a:ext cx="1737362" cy="440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75" idx="1"/>
          </p:cNvCxnSpPr>
          <p:nvPr/>
        </p:nvCxnSpPr>
        <p:spPr>
          <a:xfrm flipH="1">
            <a:off x="6462962" y="5268102"/>
            <a:ext cx="564366" cy="220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7147631" y="5496053"/>
            <a:ext cx="196945" cy="46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475868" y="1318569"/>
            <a:ext cx="862699" cy="381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6932815" y="1520665"/>
            <a:ext cx="294297" cy="2544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29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704110" y="814647"/>
            <a:ext cx="8728364" cy="49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MetaDslx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6741" y="1961803"/>
            <a:ext cx="8121535" cy="35245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MetaDslx.CodeAnalysis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5626" y="4767347"/>
            <a:ext cx="7248699" cy="440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MetaDslx.CodeAnalysis.Common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5626" y="4181300"/>
            <a:ext cx="7248698" cy="440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MetaDslx.CodeAnalysis.CSharp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5626" y="3595253"/>
            <a:ext cx="7248699" cy="440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MetaDslx.Core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5626" y="3009206"/>
            <a:ext cx="7248700" cy="440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MetaDslx.CodeAnalysis.Antlr4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5985" y="1290550"/>
            <a:ext cx="3782291" cy="440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MetaDslx.BuildTasks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6741" y="1290550"/>
            <a:ext cx="3931921" cy="440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MetaDslx.VisualStudio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35626" y="2423159"/>
            <a:ext cx="7248699" cy="440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MetaDslx.Languages.Meta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41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7060" y="256657"/>
            <a:ext cx="9219857" cy="6307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MetaDslx.CodeAnalysis.Core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045" y="5979444"/>
            <a:ext cx="1737362" cy="440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4971" y="5160643"/>
            <a:ext cx="1737362" cy="4405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Diagnostic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9460" y="5145123"/>
            <a:ext cx="1737362" cy="440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0862" y="3133373"/>
            <a:ext cx="1737362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3030" y="5979444"/>
            <a:ext cx="1737362" cy="440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03368" y="1690664"/>
            <a:ext cx="2098965" cy="440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ReferenceManager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83030" y="878159"/>
            <a:ext cx="2098965" cy="440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49590" y="3485231"/>
            <a:ext cx="2098965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70917" y="3547454"/>
            <a:ext cx="2098965" cy="440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MetadataReference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95391" y="4036573"/>
            <a:ext cx="1610585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SymbolDisplay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6311" y="4325472"/>
            <a:ext cx="2098964" cy="4405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DiagnosticAnalyzer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87948" y="2058234"/>
            <a:ext cx="2098964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SemanticModel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27111" y="2039915"/>
            <a:ext cx="2098964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DataFlowAnalysis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49745" y="2610001"/>
            <a:ext cx="2098964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ControlFlowAnalysis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56311" y="2610001"/>
            <a:ext cx="2098965" cy="440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</a:t>
            </a:r>
            <a:r>
              <a:rPr lang="en-US" dirty="0" err="1" smtClean="0"/>
              <a:t>Sharp.Symbols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220393" y="5600424"/>
            <a:ext cx="138156" cy="368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46988" y="5585698"/>
            <a:ext cx="222889" cy="383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</p:cNvCxnSpPr>
          <p:nvPr/>
        </p:nvCxnSpPr>
        <p:spPr>
          <a:xfrm>
            <a:off x="3233652" y="5601218"/>
            <a:ext cx="317962" cy="362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705793" y="4773711"/>
            <a:ext cx="386542" cy="370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12" idx="0"/>
          </p:cNvCxnSpPr>
          <p:nvPr/>
        </p:nvCxnSpPr>
        <p:spPr>
          <a:xfrm>
            <a:off x="2705794" y="3050576"/>
            <a:ext cx="514606" cy="496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132986" y="1318734"/>
            <a:ext cx="218726" cy="2205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32168" y="2131239"/>
            <a:ext cx="85203" cy="1415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052850" y="2141275"/>
            <a:ext cx="31955" cy="468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874769" y="1318734"/>
            <a:ext cx="123653" cy="371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654092" y="3573948"/>
            <a:ext cx="119395" cy="981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1"/>
            <a:endCxn id="18" idx="3"/>
          </p:cNvCxnSpPr>
          <p:nvPr/>
        </p:nvCxnSpPr>
        <p:spPr>
          <a:xfrm flipH="1" flipV="1">
            <a:off x="3755276" y="2830289"/>
            <a:ext cx="1285586" cy="523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1" idx="1"/>
            <a:endCxn id="6" idx="3"/>
          </p:cNvCxnSpPr>
          <p:nvPr/>
        </p:nvCxnSpPr>
        <p:spPr>
          <a:xfrm flipH="1" flipV="1">
            <a:off x="6778224" y="3353661"/>
            <a:ext cx="1371366" cy="351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5" idx="3"/>
          </p:cNvCxnSpPr>
          <p:nvPr/>
        </p:nvCxnSpPr>
        <p:spPr>
          <a:xfrm flipH="1">
            <a:off x="6466822" y="3925806"/>
            <a:ext cx="2167885" cy="1439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296555" y="3583630"/>
            <a:ext cx="115989" cy="438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040862" y="1318734"/>
            <a:ext cx="71466" cy="722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5" idx="2"/>
            <a:endCxn id="6" idx="0"/>
          </p:cNvCxnSpPr>
          <p:nvPr/>
        </p:nvCxnSpPr>
        <p:spPr>
          <a:xfrm>
            <a:off x="5637430" y="2498809"/>
            <a:ext cx="272113" cy="634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5" idx="3"/>
          </p:cNvCxnSpPr>
          <p:nvPr/>
        </p:nvCxnSpPr>
        <p:spPr>
          <a:xfrm flipV="1">
            <a:off x="6686912" y="2278521"/>
            <a:ext cx="5083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17" idx="1"/>
          </p:cNvCxnSpPr>
          <p:nvPr/>
        </p:nvCxnSpPr>
        <p:spPr>
          <a:xfrm>
            <a:off x="6686912" y="2437162"/>
            <a:ext cx="1662833" cy="393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778225" y="2490171"/>
            <a:ext cx="785759" cy="633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778224" y="2955509"/>
            <a:ext cx="1571521" cy="269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918660" y="4067965"/>
            <a:ext cx="1737362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Operations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463907" y="3031538"/>
            <a:ext cx="885839" cy="1021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656022" y="3868793"/>
            <a:ext cx="493569" cy="312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096983" y="2488382"/>
            <a:ext cx="767646" cy="1551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6442113" y="3573948"/>
            <a:ext cx="157871" cy="491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404400" y="4288252"/>
            <a:ext cx="1737362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BoundTree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1" idx="2"/>
            <a:endCxn id="46" idx="0"/>
          </p:cNvCxnSpPr>
          <p:nvPr/>
        </p:nvCxnSpPr>
        <p:spPr>
          <a:xfrm>
            <a:off x="9199073" y="3925806"/>
            <a:ext cx="74008" cy="362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1"/>
            <a:endCxn id="41" idx="3"/>
          </p:cNvCxnSpPr>
          <p:nvPr/>
        </p:nvCxnSpPr>
        <p:spPr>
          <a:xfrm flipH="1" flipV="1">
            <a:off x="7656022" y="4288253"/>
            <a:ext cx="748378" cy="220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61016" y="4555908"/>
            <a:ext cx="1737362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Declarations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5" idx="2"/>
          </p:cNvCxnSpPr>
          <p:nvPr/>
        </p:nvCxnSpPr>
        <p:spPr>
          <a:xfrm>
            <a:off x="4829697" y="4996483"/>
            <a:ext cx="92034" cy="147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5790688" y="3583629"/>
            <a:ext cx="35233" cy="1568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027328" y="5047814"/>
            <a:ext cx="1737362" cy="440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75" idx="1"/>
          </p:cNvCxnSpPr>
          <p:nvPr/>
        </p:nvCxnSpPr>
        <p:spPr>
          <a:xfrm flipH="1">
            <a:off x="6462962" y="5268102"/>
            <a:ext cx="564366" cy="220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7147631" y="5496053"/>
            <a:ext cx="196945" cy="46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6787341" y="3517439"/>
            <a:ext cx="1612879" cy="850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475868" y="1318569"/>
            <a:ext cx="862699" cy="381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141158" y="784241"/>
            <a:ext cx="2098964" cy="440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Model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204806" y="1403332"/>
            <a:ext cx="2098964" cy="440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Backend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584726" y="1232480"/>
            <a:ext cx="578536" cy="1906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0" idx="3"/>
            <a:endCxn id="61" idx="1"/>
          </p:cNvCxnSpPr>
          <p:nvPr/>
        </p:nvCxnSpPr>
        <p:spPr>
          <a:xfrm flipV="1">
            <a:off x="5581995" y="1004529"/>
            <a:ext cx="559163" cy="93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7518328" y="1240058"/>
            <a:ext cx="221353" cy="157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581995" y="1231068"/>
            <a:ext cx="1622811" cy="526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6686912" y="1843596"/>
            <a:ext cx="563978" cy="1265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6932816" y="1843596"/>
            <a:ext cx="318074" cy="2221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1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274018" y="1651611"/>
            <a:ext cx="7825946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274018" y="3023211"/>
            <a:ext cx="7825946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274018" y="4423644"/>
            <a:ext cx="7825946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9671" y="9174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1425" y="1888328"/>
            <a:ext cx="1560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UML</a:t>
            </a:r>
            <a:r>
              <a:rPr lang="hu-HU" dirty="0" smtClean="0"/>
              <a:t> szabvány,</a:t>
            </a:r>
          </a:p>
          <a:p>
            <a:r>
              <a:rPr lang="hu-HU" dirty="0" err="1" smtClean="0"/>
              <a:t>DSL-ek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8683" y="3209488"/>
            <a:ext cx="1053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Általunk</a:t>
            </a:r>
          </a:p>
          <a:p>
            <a:r>
              <a:rPr lang="hu-HU" dirty="0" smtClean="0"/>
              <a:t>készített</a:t>
            </a:r>
          </a:p>
          <a:p>
            <a:r>
              <a:rPr lang="hu-HU" dirty="0" smtClean="0"/>
              <a:t>modellek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5210" y="480764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Világ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2919" y="1004400"/>
            <a:ext cx="963827" cy="429395"/>
          </a:xfrm>
          <a:prstGeom prst="rect">
            <a:avLst/>
          </a:prstGeom>
          <a:solidFill>
            <a:srgbClr val="FFFFB9"/>
          </a:solidFill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76359" y="663604"/>
            <a:ext cx="1204418" cy="429395"/>
          </a:xfrm>
          <a:prstGeom prst="rect">
            <a:avLst/>
          </a:prstGeom>
          <a:solidFill>
            <a:srgbClr val="FFFFB9"/>
          </a:solidFill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Property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6655" y="1914114"/>
            <a:ext cx="963827" cy="429395"/>
          </a:xfrm>
          <a:prstGeom prst="rect">
            <a:avLst/>
          </a:prstGeom>
          <a:solidFill>
            <a:srgbClr val="FFFFB9"/>
          </a:solidFill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88653" y="2485299"/>
            <a:ext cx="1374798" cy="429395"/>
          </a:xfrm>
          <a:prstGeom prst="rect">
            <a:avLst/>
          </a:prstGeom>
          <a:solidFill>
            <a:srgbClr val="FFFFB9"/>
          </a:solidFill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Dependency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81837" y="1778561"/>
            <a:ext cx="1196180" cy="429395"/>
          </a:xfrm>
          <a:prstGeom prst="rect">
            <a:avLst/>
          </a:prstGeom>
          <a:solidFill>
            <a:srgbClr val="FFFFB9"/>
          </a:solidFill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Property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90263" y="2389801"/>
            <a:ext cx="1298306" cy="429395"/>
          </a:xfrm>
          <a:prstGeom prst="rect">
            <a:avLst/>
          </a:prstGeom>
          <a:solidFill>
            <a:srgbClr val="FFFFB9"/>
          </a:solidFill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45766" y="959714"/>
            <a:ext cx="1298306" cy="429395"/>
          </a:xfrm>
          <a:prstGeom prst="rect">
            <a:avLst/>
          </a:prstGeom>
          <a:solidFill>
            <a:srgbClr val="FFFFB9"/>
          </a:solidFill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Association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19606" y="632515"/>
            <a:ext cx="1204418" cy="429395"/>
          </a:xfrm>
          <a:prstGeom prst="rect">
            <a:avLst/>
          </a:prstGeom>
          <a:solidFill>
            <a:srgbClr val="FFFFB9"/>
          </a:solidFill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58508" y="1776765"/>
            <a:ext cx="1298306" cy="429395"/>
          </a:xfrm>
          <a:prstGeom prst="rect">
            <a:avLst/>
          </a:prstGeom>
          <a:solidFill>
            <a:srgbClr val="FFFFB9"/>
          </a:solidFill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Point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1" idx="0"/>
          </p:cNvCxnSpPr>
          <p:nvPr/>
        </p:nvCxnSpPr>
        <p:spPr>
          <a:xfrm flipV="1">
            <a:off x="3678569" y="1419282"/>
            <a:ext cx="1124350" cy="494832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</p:cNvCxnSpPr>
          <p:nvPr/>
        </p:nvCxnSpPr>
        <p:spPr>
          <a:xfrm flipV="1">
            <a:off x="4776052" y="1433795"/>
            <a:ext cx="116176" cy="105150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0"/>
            <a:endCxn id="9" idx="2"/>
          </p:cNvCxnSpPr>
          <p:nvPr/>
        </p:nvCxnSpPr>
        <p:spPr>
          <a:xfrm flipH="1" flipV="1">
            <a:off x="5284833" y="1433795"/>
            <a:ext cx="195094" cy="344766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</p:cNvCxnSpPr>
          <p:nvPr/>
        </p:nvCxnSpPr>
        <p:spPr>
          <a:xfrm flipH="1" flipV="1">
            <a:off x="5755539" y="1416350"/>
            <a:ext cx="1083877" cy="973451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3"/>
          </p:cNvCxnSpPr>
          <p:nvPr/>
        </p:nvCxnSpPr>
        <p:spPr>
          <a:xfrm flipH="1" flipV="1">
            <a:off x="5766746" y="1219098"/>
            <a:ext cx="1291762" cy="61717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2175205" y="2985712"/>
            <a:ext cx="1503363" cy="1503363"/>
            <a:chOff x="1334" y="2174"/>
            <a:chExt cx="947" cy="947"/>
          </a:xfrm>
        </p:grpSpPr>
        <p:sp>
          <p:nvSpPr>
            <p:cNvPr id="2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34" y="2174"/>
              <a:ext cx="947" cy="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1448" y="2288"/>
              <a:ext cx="445" cy="234"/>
            </a:xfrm>
            <a:prstGeom prst="rect">
              <a:avLst/>
            </a:prstGeom>
            <a:solidFill>
              <a:srgbClr val="FFFFB9"/>
            </a:solidFill>
            <a:ln w="9525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545" y="2311"/>
              <a:ext cx="22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Person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1448" y="2414"/>
              <a:ext cx="451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>
              <a:off x="1448" y="2465"/>
              <a:ext cx="451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1471" y="2767"/>
              <a:ext cx="479" cy="234"/>
            </a:xfrm>
            <a:prstGeom prst="rect">
              <a:avLst/>
            </a:prstGeom>
            <a:solidFill>
              <a:srgbClr val="FFFFB9"/>
            </a:solidFill>
            <a:ln w="9525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1625" y="2790"/>
              <a:ext cx="12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Dog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1471" y="2893"/>
              <a:ext cx="485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1471" y="2944"/>
              <a:ext cx="485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1682" y="2528"/>
              <a:ext cx="17" cy="239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1676" y="2710"/>
              <a:ext cx="40" cy="57"/>
            </a:xfrm>
            <a:custGeom>
              <a:avLst/>
              <a:gdLst>
                <a:gd name="T0" fmla="*/ 0 w 40"/>
                <a:gd name="T1" fmla="*/ 6 h 57"/>
                <a:gd name="T2" fmla="*/ 23 w 40"/>
                <a:gd name="T3" fmla="*/ 57 h 57"/>
                <a:gd name="T4" fmla="*/ 40 w 40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7">
                  <a:moveTo>
                    <a:pt x="0" y="6"/>
                  </a:moveTo>
                  <a:lnTo>
                    <a:pt x="23" y="57"/>
                  </a:lnTo>
                  <a:lnTo>
                    <a:pt x="40" y="0"/>
                  </a:lnTo>
                </a:path>
              </a:pathLst>
            </a:cu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5" name="Straight Arrow Connector 34"/>
          <p:cNvCxnSpPr>
            <a:stCxn id="25" idx="0"/>
            <a:endCxn id="11" idx="2"/>
          </p:cNvCxnSpPr>
          <p:nvPr/>
        </p:nvCxnSpPr>
        <p:spPr>
          <a:xfrm flipV="1">
            <a:off x="2709399" y="2343509"/>
            <a:ext cx="969170" cy="823178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754643" y="2941682"/>
            <a:ext cx="1476375" cy="809206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385413" y="2840678"/>
            <a:ext cx="300547" cy="76771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857038" y="4208087"/>
            <a:ext cx="305593" cy="669926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18"/>
          <p:cNvGrpSpPr>
            <a:grpSpLocks noChangeAspect="1"/>
          </p:cNvGrpSpPr>
          <p:nvPr/>
        </p:nvGrpSpPr>
        <p:grpSpPr bwMode="auto">
          <a:xfrm>
            <a:off x="3927764" y="3227012"/>
            <a:ext cx="3617913" cy="1052513"/>
            <a:chOff x="1872" y="2326"/>
            <a:chExt cx="2279" cy="663"/>
          </a:xfrm>
        </p:grpSpPr>
        <p:sp>
          <p:nvSpPr>
            <p:cNvPr id="40" name="AutoShape 17"/>
            <p:cNvSpPr>
              <a:spLocks noChangeAspect="1" noChangeArrowheads="1" noTextEdit="1"/>
            </p:cNvSpPr>
            <p:nvPr/>
          </p:nvSpPr>
          <p:spPr bwMode="auto">
            <a:xfrm>
              <a:off x="1872" y="2326"/>
              <a:ext cx="2279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AutoShape 19"/>
            <p:cNvSpPr>
              <a:spLocks noChangeArrowheads="1"/>
            </p:cNvSpPr>
            <p:nvPr/>
          </p:nvSpPr>
          <p:spPr bwMode="auto">
            <a:xfrm>
              <a:off x="2349" y="2577"/>
              <a:ext cx="444" cy="218"/>
            </a:xfrm>
            <a:prstGeom prst="roundRect">
              <a:avLst>
                <a:gd name="adj" fmla="val 26315"/>
              </a:avLst>
            </a:prstGeom>
            <a:solidFill>
              <a:srgbClr val="FFFFB9"/>
            </a:solidFill>
            <a:ln w="952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2440" y="2600"/>
              <a:ext cx="30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Engine 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AutoShape 21"/>
            <p:cNvSpPr>
              <a:spLocks noChangeArrowheads="1"/>
            </p:cNvSpPr>
            <p:nvPr/>
          </p:nvSpPr>
          <p:spPr bwMode="auto">
            <a:xfrm>
              <a:off x="3191" y="2577"/>
              <a:ext cx="443" cy="218"/>
            </a:xfrm>
            <a:prstGeom prst="roundRect">
              <a:avLst>
                <a:gd name="adj" fmla="val 26315"/>
              </a:avLst>
            </a:prstGeom>
            <a:solidFill>
              <a:srgbClr val="FFFFB9"/>
            </a:solidFill>
            <a:ln w="952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22"/>
            <p:cNvSpPr>
              <a:spLocks noChangeArrowheads="1"/>
            </p:cNvSpPr>
            <p:nvPr/>
          </p:nvSpPr>
          <p:spPr bwMode="auto">
            <a:xfrm>
              <a:off x="3276" y="2600"/>
              <a:ext cx="30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Engine off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Oval 23"/>
            <p:cNvSpPr>
              <a:spLocks noChangeArrowheads="1"/>
            </p:cNvSpPr>
            <p:nvPr/>
          </p:nvSpPr>
          <p:spPr bwMode="auto">
            <a:xfrm>
              <a:off x="1986" y="2623"/>
              <a:ext cx="102" cy="103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24"/>
            <p:cNvSpPr>
              <a:spLocks noChangeArrowheads="1"/>
            </p:cNvSpPr>
            <p:nvPr/>
          </p:nvSpPr>
          <p:spPr bwMode="auto">
            <a:xfrm>
              <a:off x="3895" y="2600"/>
              <a:ext cx="137" cy="1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25"/>
            <p:cNvSpPr>
              <a:spLocks noChangeArrowheads="1"/>
            </p:cNvSpPr>
            <p:nvPr/>
          </p:nvSpPr>
          <p:spPr bwMode="auto">
            <a:xfrm>
              <a:off x="3924" y="2629"/>
              <a:ext cx="79" cy="80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26"/>
            <p:cNvSpPr>
              <a:spLocks noChangeShapeType="1"/>
            </p:cNvSpPr>
            <p:nvPr/>
          </p:nvSpPr>
          <p:spPr bwMode="auto">
            <a:xfrm>
              <a:off x="2094" y="2675"/>
              <a:ext cx="255" cy="5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auto">
            <a:xfrm>
              <a:off x="2293" y="2658"/>
              <a:ext cx="56" cy="40"/>
            </a:xfrm>
            <a:custGeom>
              <a:avLst/>
              <a:gdLst>
                <a:gd name="T0" fmla="*/ 0 w 56"/>
                <a:gd name="T1" fmla="*/ 40 h 40"/>
                <a:gd name="T2" fmla="*/ 56 w 56"/>
                <a:gd name="T3" fmla="*/ 22 h 40"/>
                <a:gd name="T4" fmla="*/ 0 w 56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40">
                  <a:moveTo>
                    <a:pt x="0" y="40"/>
                  </a:moveTo>
                  <a:lnTo>
                    <a:pt x="56" y="2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8"/>
            <p:cNvSpPr>
              <a:spLocks noChangeShapeType="1"/>
            </p:cNvSpPr>
            <p:nvPr/>
          </p:nvSpPr>
          <p:spPr bwMode="auto">
            <a:xfrm flipV="1">
              <a:off x="3640" y="2669"/>
              <a:ext cx="255" cy="11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"/>
            <p:cNvSpPr>
              <a:spLocks/>
            </p:cNvSpPr>
            <p:nvPr/>
          </p:nvSpPr>
          <p:spPr bwMode="auto">
            <a:xfrm>
              <a:off x="3838" y="2652"/>
              <a:ext cx="57" cy="40"/>
            </a:xfrm>
            <a:custGeom>
              <a:avLst/>
              <a:gdLst>
                <a:gd name="T0" fmla="*/ 6 w 57"/>
                <a:gd name="T1" fmla="*/ 40 h 40"/>
                <a:gd name="T2" fmla="*/ 57 w 57"/>
                <a:gd name="T3" fmla="*/ 17 h 40"/>
                <a:gd name="T4" fmla="*/ 0 w 57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40">
                  <a:moveTo>
                    <a:pt x="6" y="40"/>
                  </a:moveTo>
                  <a:lnTo>
                    <a:pt x="57" y="17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auto">
            <a:xfrm>
              <a:off x="2798" y="2555"/>
              <a:ext cx="393" cy="62"/>
            </a:xfrm>
            <a:custGeom>
              <a:avLst/>
              <a:gdLst>
                <a:gd name="T0" fmla="*/ 0 w 393"/>
                <a:gd name="T1" fmla="*/ 62 h 62"/>
                <a:gd name="T2" fmla="*/ 222 w 393"/>
                <a:gd name="T3" fmla="*/ 0 h 62"/>
                <a:gd name="T4" fmla="*/ 393 w 393"/>
                <a:gd name="T5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3" h="62">
                  <a:moveTo>
                    <a:pt x="0" y="62"/>
                  </a:moveTo>
                  <a:lnTo>
                    <a:pt x="222" y="0"/>
                  </a:lnTo>
                  <a:lnTo>
                    <a:pt x="393" y="57"/>
                  </a:lnTo>
                </a:path>
              </a:pathLst>
            </a:cu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auto">
            <a:xfrm>
              <a:off x="3134" y="2572"/>
              <a:ext cx="57" cy="40"/>
            </a:xfrm>
            <a:custGeom>
              <a:avLst/>
              <a:gdLst>
                <a:gd name="T0" fmla="*/ 0 w 57"/>
                <a:gd name="T1" fmla="*/ 40 h 40"/>
                <a:gd name="T2" fmla="*/ 57 w 57"/>
                <a:gd name="T3" fmla="*/ 40 h 40"/>
                <a:gd name="T4" fmla="*/ 11 w 57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40">
                  <a:moveTo>
                    <a:pt x="0" y="40"/>
                  </a:moveTo>
                  <a:lnTo>
                    <a:pt x="57" y="40"/>
                  </a:lnTo>
                  <a:lnTo>
                    <a:pt x="11" y="0"/>
                  </a:lnTo>
                </a:path>
              </a:pathLst>
            </a:cu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32"/>
            <p:cNvSpPr>
              <a:spLocks noChangeArrowheads="1"/>
            </p:cNvSpPr>
            <p:nvPr/>
          </p:nvSpPr>
          <p:spPr bwMode="auto">
            <a:xfrm>
              <a:off x="2940" y="2440"/>
              <a:ext cx="23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turn off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Freeform 33"/>
            <p:cNvSpPr>
              <a:spLocks/>
            </p:cNvSpPr>
            <p:nvPr/>
          </p:nvSpPr>
          <p:spPr bwMode="auto">
            <a:xfrm>
              <a:off x="2798" y="2726"/>
              <a:ext cx="393" cy="34"/>
            </a:xfrm>
            <a:custGeom>
              <a:avLst/>
              <a:gdLst>
                <a:gd name="T0" fmla="*/ 393 w 393"/>
                <a:gd name="T1" fmla="*/ 0 h 34"/>
                <a:gd name="T2" fmla="*/ 188 w 393"/>
                <a:gd name="T3" fmla="*/ 34 h 34"/>
                <a:gd name="T4" fmla="*/ 0 w 39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3" h="34">
                  <a:moveTo>
                    <a:pt x="393" y="0"/>
                  </a:moveTo>
                  <a:lnTo>
                    <a:pt x="188" y="3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4"/>
            <p:cNvSpPr>
              <a:spLocks/>
            </p:cNvSpPr>
            <p:nvPr/>
          </p:nvSpPr>
          <p:spPr bwMode="auto">
            <a:xfrm>
              <a:off x="2798" y="2715"/>
              <a:ext cx="57" cy="40"/>
            </a:xfrm>
            <a:custGeom>
              <a:avLst/>
              <a:gdLst>
                <a:gd name="T0" fmla="*/ 57 w 57"/>
                <a:gd name="T1" fmla="*/ 0 h 40"/>
                <a:gd name="T2" fmla="*/ 0 w 57"/>
                <a:gd name="T3" fmla="*/ 11 h 40"/>
                <a:gd name="T4" fmla="*/ 52 w 57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40">
                  <a:moveTo>
                    <a:pt x="57" y="0"/>
                  </a:moveTo>
                  <a:lnTo>
                    <a:pt x="0" y="11"/>
                  </a:lnTo>
                  <a:lnTo>
                    <a:pt x="52" y="40"/>
                  </a:lnTo>
                </a:path>
              </a:pathLst>
            </a:cu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35"/>
            <p:cNvSpPr>
              <a:spLocks noChangeArrowheads="1"/>
            </p:cNvSpPr>
            <p:nvPr/>
          </p:nvSpPr>
          <p:spPr bwMode="auto">
            <a:xfrm>
              <a:off x="2878" y="2806"/>
              <a:ext cx="23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turn 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8" name="Freeform 57"/>
          <p:cNvSpPr/>
          <p:nvPr/>
        </p:nvSpPr>
        <p:spPr>
          <a:xfrm>
            <a:off x="5057063" y="439834"/>
            <a:ext cx="661024" cy="534154"/>
          </a:xfrm>
          <a:custGeom>
            <a:avLst/>
            <a:gdLst>
              <a:gd name="connsiteX0" fmla="*/ 570489 w 661024"/>
              <a:gd name="connsiteY0" fmla="*/ 534154 h 534154"/>
              <a:gd name="connsiteX1" fmla="*/ 615756 w 661024"/>
              <a:gd name="connsiteY1" fmla="*/ 461726 h 534154"/>
              <a:gd name="connsiteX2" fmla="*/ 633863 w 661024"/>
              <a:gd name="connsiteY2" fmla="*/ 434566 h 534154"/>
              <a:gd name="connsiteX3" fmla="*/ 651970 w 661024"/>
              <a:gd name="connsiteY3" fmla="*/ 380245 h 534154"/>
              <a:gd name="connsiteX4" fmla="*/ 661024 w 661024"/>
              <a:gd name="connsiteY4" fmla="*/ 353085 h 534154"/>
              <a:gd name="connsiteX5" fmla="*/ 651970 w 661024"/>
              <a:gd name="connsiteY5" fmla="*/ 253497 h 534154"/>
              <a:gd name="connsiteX6" fmla="*/ 642917 w 661024"/>
              <a:gd name="connsiteY6" fmla="*/ 226336 h 534154"/>
              <a:gd name="connsiteX7" fmla="*/ 579543 w 661024"/>
              <a:gd name="connsiteY7" fmla="*/ 172015 h 534154"/>
              <a:gd name="connsiteX8" fmla="*/ 552382 w 661024"/>
              <a:gd name="connsiteY8" fmla="*/ 144855 h 534154"/>
              <a:gd name="connsiteX9" fmla="*/ 516168 w 661024"/>
              <a:gd name="connsiteY9" fmla="*/ 117695 h 534154"/>
              <a:gd name="connsiteX10" fmla="*/ 489008 w 661024"/>
              <a:gd name="connsiteY10" fmla="*/ 90534 h 534154"/>
              <a:gd name="connsiteX11" fmla="*/ 434687 w 661024"/>
              <a:gd name="connsiteY11" fmla="*/ 63374 h 534154"/>
              <a:gd name="connsiteX12" fmla="*/ 407527 w 661024"/>
              <a:gd name="connsiteY12" fmla="*/ 45267 h 534154"/>
              <a:gd name="connsiteX13" fmla="*/ 380366 w 661024"/>
              <a:gd name="connsiteY13" fmla="*/ 18106 h 534154"/>
              <a:gd name="connsiteX14" fmla="*/ 326046 w 661024"/>
              <a:gd name="connsiteY14" fmla="*/ 0 h 534154"/>
              <a:gd name="connsiteX15" fmla="*/ 144976 w 661024"/>
              <a:gd name="connsiteY15" fmla="*/ 27160 h 534154"/>
              <a:gd name="connsiteX16" fmla="*/ 117816 w 661024"/>
              <a:gd name="connsiteY16" fmla="*/ 45267 h 534154"/>
              <a:gd name="connsiteX17" fmla="*/ 99709 w 661024"/>
              <a:gd name="connsiteY17" fmla="*/ 72427 h 534154"/>
              <a:gd name="connsiteX18" fmla="*/ 72549 w 661024"/>
              <a:gd name="connsiteY18" fmla="*/ 81481 h 534154"/>
              <a:gd name="connsiteX19" fmla="*/ 27281 w 661024"/>
              <a:gd name="connsiteY19" fmla="*/ 135802 h 534154"/>
              <a:gd name="connsiteX20" fmla="*/ 18228 w 661024"/>
              <a:gd name="connsiteY20" fmla="*/ 172015 h 534154"/>
              <a:gd name="connsiteX21" fmla="*/ 121 w 661024"/>
              <a:gd name="connsiteY21" fmla="*/ 226336 h 534154"/>
              <a:gd name="connsiteX22" fmla="*/ 27281 w 661024"/>
              <a:gd name="connsiteY22" fmla="*/ 452673 h 534154"/>
              <a:gd name="connsiteX23" fmla="*/ 45388 w 661024"/>
              <a:gd name="connsiteY23" fmla="*/ 479833 h 534154"/>
              <a:gd name="connsiteX24" fmla="*/ 72549 w 661024"/>
              <a:gd name="connsiteY24" fmla="*/ 497940 h 534154"/>
              <a:gd name="connsiteX25" fmla="*/ 81602 w 661024"/>
              <a:gd name="connsiteY25" fmla="*/ 534154 h 53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61024" h="534154">
                <a:moveTo>
                  <a:pt x="570489" y="534154"/>
                </a:moveTo>
                <a:cubicBezTo>
                  <a:pt x="585578" y="510011"/>
                  <a:pt x="600471" y="485745"/>
                  <a:pt x="615756" y="461726"/>
                </a:cubicBezTo>
                <a:cubicBezTo>
                  <a:pt x="621598" y="452546"/>
                  <a:pt x="630422" y="444888"/>
                  <a:pt x="633863" y="434566"/>
                </a:cubicBezTo>
                <a:lnTo>
                  <a:pt x="651970" y="380245"/>
                </a:lnTo>
                <a:lnTo>
                  <a:pt x="661024" y="353085"/>
                </a:lnTo>
                <a:cubicBezTo>
                  <a:pt x="658006" y="319889"/>
                  <a:pt x="656684" y="286495"/>
                  <a:pt x="651970" y="253497"/>
                </a:cubicBezTo>
                <a:cubicBezTo>
                  <a:pt x="650620" y="244050"/>
                  <a:pt x="648211" y="234277"/>
                  <a:pt x="642917" y="226336"/>
                </a:cubicBezTo>
                <a:cubicBezTo>
                  <a:pt x="627944" y="203877"/>
                  <a:pt x="599060" y="188744"/>
                  <a:pt x="579543" y="172015"/>
                </a:cubicBezTo>
                <a:cubicBezTo>
                  <a:pt x="569822" y="163683"/>
                  <a:pt x="562103" y="153187"/>
                  <a:pt x="552382" y="144855"/>
                </a:cubicBezTo>
                <a:cubicBezTo>
                  <a:pt x="540925" y="135035"/>
                  <a:pt x="527624" y="127515"/>
                  <a:pt x="516168" y="117695"/>
                </a:cubicBezTo>
                <a:cubicBezTo>
                  <a:pt x="506447" y="109363"/>
                  <a:pt x="498844" y="98731"/>
                  <a:pt x="489008" y="90534"/>
                </a:cubicBezTo>
                <a:cubicBezTo>
                  <a:pt x="465607" y="71033"/>
                  <a:pt x="461909" y="72447"/>
                  <a:pt x="434687" y="63374"/>
                </a:cubicBezTo>
                <a:cubicBezTo>
                  <a:pt x="425634" y="57338"/>
                  <a:pt x="415886" y="52233"/>
                  <a:pt x="407527" y="45267"/>
                </a:cubicBezTo>
                <a:cubicBezTo>
                  <a:pt x="397691" y="37070"/>
                  <a:pt x="391559" y="24324"/>
                  <a:pt x="380366" y="18106"/>
                </a:cubicBezTo>
                <a:cubicBezTo>
                  <a:pt x="363682" y="8837"/>
                  <a:pt x="326046" y="0"/>
                  <a:pt x="326046" y="0"/>
                </a:cubicBezTo>
                <a:cubicBezTo>
                  <a:pt x="297708" y="2024"/>
                  <a:pt x="186558" y="-562"/>
                  <a:pt x="144976" y="27160"/>
                </a:cubicBezTo>
                <a:lnTo>
                  <a:pt x="117816" y="45267"/>
                </a:lnTo>
                <a:cubicBezTo>
                  <a:pt x="111780" y="54320"/>
                  <a:pt x="108205" y="65630"/>
                  <a:pt x="99709" y="72427"/>
                </a:cubicBezTo>
                <a:cubicBezTo>
                  <a:pt x="92257" y="78389"/>
                  <a:pt x="79297" y="74733"/>
                  <a:pt x="72549" y="81481"/>
                </a:cubicBezTo>
                <a:cubicBezTo>
                  <a:pt x="-19335" y="173367"/>
                  <a:pt x="121230" y="73170"/>
                  <a:pt x="27281" y="135802"/>
                </a:cubicBezTo>
                <a:cubicBezTo>
                  <a:pt x="24263" y="147873"/>
                  <a:pt x="21803" y="160097"/>
                  <a:pt x="18228" y="172015"/>
                </a:cubicBezTo>
                <a:cubicBezTo>
                  <a:pt x="12744" y="190297"/>
                  <a:pt x="121" y="226336"/>
                  <a:pt x="121" y="226336"/>
                </a:cubicBezTo>
                <a:cubicBezTo>
                  <a:pt x="827" y="239743"/>
                  <a:pt x="-5875" y="402940"/>
                  <a:pt x="27281" y="452673"/>
                </a:cubicBezTo>
                <a:cubicBezTo>
                  <a:pt x="33317" y="461726"/>
                  <a:pt x="37694" y="472139"/>
                  <a:pt x="45388" y="479833"/>
                </a:cubicBezTo>
                <a:cubicBezTo>
                  <a:pt x="53082" y="487527"/>
                  <a:pt x="63495" y="491904"/>
                  <a:pt x="72549" y="497940"/>
                </a:cubicBezTo>
                <a:cubicBezTo>
                  <a:pt x="82556" y="527964"/>
                  <a:pt x="81602" y="515558"/>
                  <a:pt x="81602" y="534154"/>
                </a:cubicBezTo>
              </a:path>
            </a:pathLst>
          </a:custGeom>
          <a:ln w="28575">
            <a:solidFill>
              <a:srgbClr val="00B050"/>
            </a:solidFill>
            <a:prstDash val="dash"/>
            <a:headEnd type="arrow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2274018" y="538035"/>
            <a:ext cx="7825946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1140413" y="474292"/>
            <a:ext cx="661024" cy="534154"/>
          </a:xfrm>
          <a:custGeom>
            <a:avLst/>
            <a:gdLst>
              <a:gd name="connsiteX0" fmla="*/ 570489 w 661024"/>
              <a:gd name="connsiteY0" fmla="*/ 534154 h 534154"/>
              <a:gd name="connsiteX1" fmla="*/ 615756 w 661024"/>
              <a:gd name="connsiteY1" fmla="*/ 461726 h 534154"/>
              <a:gd name="connsiteX2" fmla="*/ 633863 w 661024"/>
              <a:gd name="connsiteY2" fmla="*/ 434566 h 534154"/>
              <a:gd name="connsiteX3" fmla="*/ 651970 w 661024"/>
              <a:gd name="connsiteY3" fmla="*/ 380245 h 534154"/>
              <a:gd name="connsiteX4" fmla="*/ 661024 w 661024"/>
              <a:gd name="connsiteY4" fmla="*/ 353085 h 534154"/>
              <a:gd name="connsiteX5" fmla="*/ 651970 w 661024"/>
              <a:gd name="connsiteY5" fmla="*/ 253497 h 534154"/>
              <a:gd name="connsiteX6" fmla="*/ 642917 w 661024"/>
              <a:gd name="connsiteY6" fmla="*/ 226336 h 534154"/>
              <a:gd name="connsiteX7" fmla="*/ 579543 w 661024"/>
              <a:gd name="connsiteY7" fmla="*/ 172015 h 534154"/>
              <a:gd name="connsiteX8" fmla="*/ 552382 w 661024"/>
              <a:gd name="connsiteY8" fmla="*/ 144855 h 534154"/>
              <a:gd name="connsiteX9" fmla="*/ 516168 w 661024"/>
              <a:gd name="connsiteY9" fmla="*/ 117695 h 534154"/>
              <a:gd name="connsiteX10" fmla="*/ 489008 w 661024"/>
              <a:gd name="connsiteY10" fmla="*/ 90534 h 534154"/>
              <a:gd name="connsiteX11" fmla="*/ 434687 w 661024"/>
              <a:gd name="connsiteY11" fmla="*/ 63374 h 534154"/>
              <a:gd name="connsiteX12" fmla="*/ 407527 w 661024"/>
              <a:gd name="connsiteY12" fmla="*/ 45267 h 534154"/>
              <a:gd name="connsiteX13" fmla="*/ 380366 w 661024"/>
              <a:gd name="connsiteY13" fmla="*/ 18106 h 534154"/>
              <a:gd name="connsiteX14" fmla="*/ 326046 w 661024"/>
              <a:gd name="connsiteY14" fmla="*/ 0 h 534154"/>
              <a:gd name="connsiteX15" fmla="*/ 144976 w 661024"/>
              <a:gd name="connsiteY15" fmla="*/ 27160 h 534154"/>
              <a:gd name="connsiteX16" fmla="*/ 117816 w 661024"/>
              <a:gd name="connsiteY16" fmla="*/ 45267 h 534154"/>
              <a:gd name="connsiteX17" fmla="*/ 99709 w 661024"/>
              <a:gd name="connsiteY17" fmla="*/ 72427 h 534154"/>
              <a:gd name="connsiteX18" fmla="*/ 72549 w 661024"/>
              <a:gd name="connsiteY18" fmla="*/ 81481 h 534154"/>
              <a:gd name="connsiteX19" fmla="*/ 27281 w 661024"/>
              <a:gd name="connsiteY19" fmla="*/ 135802 h 534154"/>
              <a:gd name="connsiteX20" fmla="*/ 18228 w 661024"/>
              <a:gd name="connsiteY20" fmla="*/ 172015 h 534154"/>
              <a:gd name="connsiteX21" fmla="*/ 121 w 661024"/>
              <a:gd name="connsiteY21" fmla="*/ 226336 h 534154"/>
              <a:gd name="connsiteX22" fmla="*/ 27281 w 661024"/>
              <a:gd name="connsiteY22" fmla="*/ 452673 h 534154"/>
              <a:gd name="connsiteX23" fmla="*/ 45388 w 661024"/>
              <a:gd name="connsiteY23" fmla="*/ 479833 h 534154"/>
              <a:gd name="connsiteX24" fmla="*/ 72549 w 661024"/>
              <a:gd name="connsiteY24" fmla="*/ 497940 h 534154"/>
              <a:gd name="connsiteX25" fmla="*/ 81602 w 661024"/>
              <a:gd name="connsiteY25" fmla="*/ 534154 h 53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61024" h="534154">
                <a:moveTo>
                  <a:pt x="570489" y="534154"/>
                </a:moveTo>
                <a:cubicBezTo>
                  <a:pt x="585578" y="510011"/>
                  <a:pt x="600471" y="485745"/>
                  <a:pt x="615756" y="461726"/>
                </a:cubicBezTo>
                <a:cubicBezTo>
                  <a:pt x="621598" y="452546"/>
                  <a:pt x="630422" y="444888"/>
                  <a:pt x="633863" y="434566"/>
                </a:cubicBezTo>
                <a:lnTo>
                  <a:pt x="651970" y="380245"/>
                </a:lnTo>
                <a:lnTo>
                  <a:pt x="661024" y="353085"/>
                </a:lnTo>
                <a:cubicBezTo>
                  <a:pt x="658006" y="319889"/>
                  <a:pt x="656684" y="286495"/>
                  <a:pt x="651970" y="253497"/>
                </a:cubicBezTo>
                <a:cubicBezTo>
                  <a:pt x="650620" y="244050"/>
                  <a:pt x="648211" y="234277"/>
                  <a:pt x="642917" y="226336"/>
                </a:cubicBezTo>
                <a:cubicBezTo>
                  <a:pt x="627944" y="203877"/>
                  <a:pt x="599060" y="188744"/>
                  <a:pt x="579543" y="172015"/>
                </a:cubicBezTo>
                <a:cubicBezTo>
                  <a:pt x="569822" y="163683"/>
                  <a:pt x="562103" y="153187"/>
                  <a:pt x="552382" y="144855"/>
                </a:cubicBezTo>
                <a:cubicBezTo>
                  <a:pt x="540925" y="135035"/>
                  <a:pt x="527624" y="127515"/>
                  <a:pt x="516168" y="117695"/>
                </a:cubicBezTo>
                <a:cubicBezTo>
                  <a:pt x="506447" y="109363"/>
                  <a:pt x="498844" y="98731"/>
                  <a:pt x="489008" y="90534"/>
                </a:cubicBezTo>
                <a:cubicBezTo>
                  <a:pt x="465607" y="71033"/>
                  <a:pt x="461909" y="72447"/>
                  <a:pt x="434687" y="63374"/>
                </a:cubicBezTo>
                <a:cubicBezTo>
                  <a:pt x="425634" y="57338"/>
                  <a:pt x="415886" y="52233"/>
                  <a:pt x="407527" y="45267"/>
                </a:cubicBezTo>
                <a:cubicBezTo>
                  <a:pt x="397691" y="37070"/>
                  <a:pt x="391559" y="24324"/>
                  <a:pt x="380366" y="18106"/>
                </a:cubicBezTo>
                <a:cubicBezTo>
                  <a:pt x="363682" y="8837"/>
                  <a:pt x="326046" y="0"/>
                  <a:pt x="326046" y="0"/>
                </a:cubicBezTo>
                <a:cubicBezTo>
                  <a:pt x="297708" y="2024"/>
                  <a:pt x="186558" y="-562"/>
                  <a:pt x="144976" y="27160"/>
                </a:cubicBezTo>
                <a:lnTo>
                  <a:pt x="117816" y="45267"/>
                </a:lnTo>
                <a:cubicBezTo>
                  <a:pt x="111780" y="54320"/>
                  <a:pt x="108205" y="65630"/>
                  <a:pt x="99709" y="72427"/>
                </a:cubicBezTo>
                <a:cubicBezTo>
                  <a:pt x="92257" y="78389"/>
                  <a:pt x="79297" y="74733"/>
                  <a:pt x="72549" y="81481"/>
                </a:cubicBezTo>
                <a:cubicBezTo>
                  <a:pt x="-19335" y="173367"/>
                  <a:pt x="121230" y="73170"/>
                  <a:pt x="27281" y="135802"/>
                </a:cubicBezTo>
                <a:cubicBezTo>
                  <a:pt x="24263" y="147873"/>
                  <a:pt x="21803" y="160097"/>
                  <a:pt x="18228" y="172015"/>
                </a:cubicBezTo>
                <a:cubicBezTo>
                  <a:pt x="12744" y="190297"/>
                  <a:pt x="121" y="226336"/>
                  <a:pt x="121" y="226336"/>
                </a:cubicBezTo>
                <a:cubicBezTo>
                  <a:pt x="827" y="239743"/>
                  <a:pt x="-5875" y="402940"/>
                  <a:pt x="27281" y="452673"/>
                </a:cubicBezTo>
                <a:cubicBezTo>
                  <a:pt x="33317" y="461726"/>
                  <a:pt x="37694" y="472139"/>
                  <a:pt x="45388" y="479833"/>
                </a:cubicBezTo>
                <a:cubicBezTo>
                  <a:pt x="53082" y="487527"/>
                  <a:pt x="63495" y="491904"/>
                  <a:pt x="72549" y="497940"/>
                </a:cubicBezTo>
                <a:cubicBezTo>
                  <a:pt x="82556" y="527964"/>
                  <a:pt x="81602" y="515558"/>
                  <a:pt x="81602" y="534154"/>
                </a:cubicBezTo>
              </a:path>
            </a:pathLst>
          </a:custGeom>
          <a:ln w="28575">
            <a:solidFill>
              <a:srgbClr val="00B050"/>
            </a:solidFill>
            <a:prstDash val="dash"/>
            <a:headEnd type="arrow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1145203" y="1337504"/>
            <a:ext cx="0" cy="46685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145203" y="2685818"/>
            <a:ext cx="0" cy="46685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135678" y="4290364"/>
            <a:ext cx="0" cy="46685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3019756" y="3401636"/>
            <a:ext cx="2049818" cy="1486072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4918573" y="4910853"/>
            <a:ext cx="302001" cy="302001"/>
          </a:xfrm>
          <a:prstGeom prst="ellips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4"/>
          </p:cNvCxnSpPr>
          <p:nvPr/>
        </p:nvCxnSpPr>
        <p:spPr>
          <a:xfrm>
            <a:off x="5069574" y="5212854"/>
            <a:ext cx="0" cy="460496"/>
          </a:xfrm>
          <a:prstGeom prst="lin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892228" y="5663683"/>
            <a:ext cx="177345" cy="227153"/>
          </a:xfrm>
          <a:prstGeom prst="lin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069573" y="5668517"/>
            <a:ext cx="188969" cy="222320"/>
          </a:xfrm>
          <a:prstGeom prst="lin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4802919" y="5443102"/>
            <a:ext cx="254144" cy="0"/>
          </a:xfrm>
          <a:prstGeom prst="lin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0" name="Oval 69"/>
          <p:cNvSpPr/>
          <p:nvPr/>
        </p:nvSpPr>
        <p:spPr>
          <a:xfrm>
            <a:off x="2865768" y="5061853"/>
            <a:ext cx="328216" cy="230638"/>
          </a:xfrm>
          <a:prstGeom prst="ellips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052612" y="5322336"/>
            <a:ext cx="643314" cy="378374"/>
          </a:xfrm>
          <a:prstGeom prst="ellips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>
            <a:off x="3062618" y="4995144"/>
            <a:ext cx="90488" cy="105189"/>
          </a:xfrm>
          <a:prstGeom prst="triangl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70" idx="5"/>
            <a:endCxn id="71" idx="1"/>
          </p:cNvCxnSpPr>
          <p:nvPr/>
        </p:nvCxnSpPr>
        <p:spPr>
          <a:xfrm>
            <a:off x="3145918" y="5258715"/>
            <a:ext cx="905" cy="119033"/>
          </a:xfrm>
          <a:prstGeom prst="lin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4" name="Straight Connector 73"/>
          <p:cNvCxnSpPr>
            <a:stCxn id="71" idx="3"/>
          </p:cNvCxnSpPr>
          <p:nvPr/>
        </p:nvCxnSpPr>
        <p:spPr>
          <a:xfrm flipH="1">
            <a:off x="3107862" y="5645298"/>
            <a:ext cx="38961" cy="235844"/>
          </a:xfrm>
          <a:prstGeom prst="lin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5" name="Straight Connector 74"/>
          <p:cNvCxnSpPr>
            <a:stCxn id="71" idx="5"/>
          </p:cNvCxnSpPr>
          <p:nvPr/>
        </p:nvCxnSpPr>
        <p:spPr>
          <a:xfrm>
            <a:off x="3601715" y="5645298"/>
            <a:ext cx="74731" cy="235844"/>
          </a:xfrm>
          <a:prstGeom prst="lin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6" name="Freeform 75"/>
          <p:cNvSpPr/>
          <p:nvPr/>
        </p:nvSpPr>
        <p:spPr>
          <a:xfrm>
            <a:off x="3165010" y="5247224"/>
            <a:ext cx="1620570" cy="199176"/>
          </a:xfrm>
          <a:custGeom>
            <a:avLst/>
            <a:gdLst>
              <a:gd name="connsiteX0" fmla="*/ 1620570 w 1620570"/>
              <a:gd name="connsiteY0" fmla="*/ 199176 h 199176"/>
              <a:gd name="connsiteX1" fmla="*/ 1566249 w 1620570"/>
              <a:gd name="connsiteY1" fmla="*/ 190122 h 199176"/>
              <a:gd name="connsiteX2" fmla="*/ 1530035 w 1620570"/>
              <a:gd name="connsiteY2" fmla="*/ 172015 h 199176"/>
              <a:gd name="connsiteX3" fmla="*/ 1502875 w 1620570"/>
              <a:gd name="connsiteY3" fmla="*/ 162962 h 199176"/>
              <a:gd name="connsiteX4" fmla="*/ 1466661 w 1620570"/>
              <a:gd name="connsiteY4" fmla="*/ 153909 h 199176"/>
              <a:gd name="connsiteX5" fmla="*/ 1439501 w 1620570"/>
              <a:gd name="connsiteY5" fmla="*/ 144855 h 199176"/>
              <a:gd name="connsiteX6" fmla="*/ 1367073 w 1620570"/>
              <a:gd name="connsiteY6" fmla="*/ 135802 h 199176"/>
              <a:gd name="connsiteX7" fmla="*/ 1276538 w 1620570"/>
              <a:gd name="connsiteY7" fmla="*/ 117695 h 199176"/>
              <a:gd name="connsiteX8" fmla="*/ 1013988 w 1620570"/>
              <a:gd name="connsiteY8" fmla="*/ 99588 h 199176"/>
              <a:gd name="connsiteX9" fmla="*/ 959667 w 1620570"/>
              <a:gd name="connsiteY9" fmla="*/ 90534 h 199176"/>
              <a:gd name="connsiteX10" fmla="*/ 669956 w 1620570"/>
              <a:gd name="connsiteY10" fmla="*/ 72427 h 199176"/>
              <a:gd name="connsiteX11" fmla="*/ 633742 w 1620570"/>
              <a:gd name="connsiteY11" fmla="*/ 63374 h 199176"/>
              <a:gd name="connsiteX12" fmla="*/ 579421 w 1620570"/>
              <a:gd name="connsiteY12" fmla="*/ 45267 h 199176"/>
              <a:gd name="connsiteX13" fmla="*/ 534154 w 1620570"/>
              <a:gd name="connsiteY13" fmla="*/ 36213 h 199176"/>
              <a:gd name="connsiteX14" fmla="*/ 497940 w 1620570"/>
              <a:gd name="connsiteY14" fmla="*/ 27160 h 199176"/>
              <a:gd name="connsiteX15" fmla="*/ 362138 w 1620570"/>
              <a:gd name="connsiteY15" fmla="*/ 9053 h 199176"/>
              <a:gd name="connsiteX16" fmla="*/ 298764 w 1620570"/>
              <a:gd name="connsiteY16" fmla="*/ 0 h 199176"/>
              <a:gd name="connsiteX17" fmla="*/ 81481 w 1620570"/>
              <a:gd name="connsiteY17" fmla="*/ 18107 h 199176"/>
              <a:gd name="connsiteX18" fmla="*/ 27160 w 1620570"/>
              <a:gd name="connsiteY18" fmla="*/ 36213 h 199176"/>
              <a:gd name="connsiteX19" fmla="*/ 0 w 1620570"/>
              <a:gd name="connsiteY19" fmla="*/ 45267 h 19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20570" h="199176">
                <a:moveTo>
                  <a:pt x="1620570" y="199176"/>
                </a:moveTo>
                <a:cubicBezTo>
                  <a:pt x="1602463" y="196158"/>
                  <a:pt x="1583832" y="195397"/>
                  <a:pt x="1566249" y="190122"/>
                </a:cubicBezTo>
                <a:cubicBezTo>
                  <a:pt x="1553322" y="186244"/>
                  <a:pt x="1542440" y="177331"/>
                  <a:pt x="1530035" y="172015"/>
                </a:cubicBezTo>
                <a:cubicBezTo>
                  <a:pt x="1521264" y="168256"/>
                  <a:pt x="1512051" y="165584"/>
                  <a:pt x="1502875" y="162962"/>
                </a:cubicBezTo>
                <a:cubicBezTo>
                  <a:pt x="1490911" y="159544"/>
                  <a:pt x="1478625" y="157327"/>
                  <a:pt x="1466661" y="153909"/>
                </a:cubicBezTo>
                <a:cubicBezTo>
                  <a:pt x="1457485" y="151287"/>
                  <a:pt x="1448890" y="146562"/>
                  <a:pt x="1439501" y="144855"/>
                </a:cubicBezTo>
                <a:cubicBezTo>
                  <a:pt x="1415563" y="140503"/>
                  <a:pt x="1391072" y="139802"/>
                  <a:pt x="1367073" y="135802"/>
                </a:cubicBezTo>
                <a:cubicBezTo>
                  <a:pt x="1336716" y="130743"/>
                  <a:pt x="1307241" y="119812"/>
                  <a:pt x="1276538" y="117695"/>
                </a:cubicBezTo>
                <a:lnTo>
                  <a:pt x="1013988" y="99588"/>
                </a:lnTo>
                <a:cubicBezTo>
                  <a:pt x="995881" y="96570"/>
                  <a:pt x="977941" y="92274"/>
                  <a:pt x="959667" y="90534"/>
                </a:cubicBezTo>
                <a:cubicBezTo>
                  <a:pt x="919405" y="86699"/>
                  <a:pt x="702843" y="74362"/>
                  <a:pt x="669956" y="72427"/>
                </a:cubicBezTo>
                <a:cubicBezTo>
                  <a:pt x="657885" y="69409"/>
                  <a:pt x="645660" y="66949"/>
                  <a:pt x="633742" y="63374"/>
                </a:cubicBezTo>
                <a:cubicBezTo>
                  <a:pt x="615460" y="57890"/>
                  <a:pt x="598137" y="49010"/>
                  <a:pt x="579421" y="45267"/>
                </a:cubicBezTo>
                <a:cubicBezTo>
                  <a:pt x="564332" y="42249"/>
                  <a:pt x="549175" y="39551"/>
                  <a:pt x="534154" y="36213"/>
                </a:cubicBezTo>
                <a:cubicBezTo>
                  <a:pt x="522007" y="33514"/>
                  <a:pt x="510141" y="29600"/>
                  <a:pt x="497940" y="27160"/>
                </a:cubicBezTo>
                <a:cubicBezTo>
                  <a:pt x="440388" y="15650"/>
                  <a:pt x="426545" y="17104"/>
                  <a:pt x="362138" y="9053"/>
                </a:cubicBezTo>
                <a:cubicBezTo>
                  <a:pt x="340964" y="6406"/>
                  <a:pt x="319889" y="3018"/>
                  <a:pt x="298764" y="0"/>
                </a:cubicBezTo>
                <a:cubicBezTo>
                  <a:pt x="236586" y="3272"/>
                  <a:pt x="149496" y="-442"/>
                  <a:pt x="81481" y="18107"/>
                </a:cubicBezTo>
                <a:cubicBezTo>
                  <a:pt x="63067" y="23129"/>
                  <a:pt x="45267" y="30177"/>
                  <a:pt x="27160" y="36213"/>
                </a:cubicBezTo>
                <a:lnTo>
                  <a:pt x="0" y="45267"/>
                </a:lnTo>
              </a:path>
            </a:pathLst>
          </a:cu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144" y="3190133"/>
            <a:ext cx="2255892" cy="954539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8523969" y="2274555"/>
            <a:ext cx="1298306" cy="429395"/>
          </a:xfrm>
          <a:prstGeom prst="rect">
            <a:avLst/>
          </a:prstGeom>
          <a:solidFill>
            <a:srgbClr val="FFFFB9"/>
          </a:solidFill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Segment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 flipV="1">
            <a:off x="8065219" y="2205142"/>
            <a:ext cx="868244" cy="1601436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9205930" y="2765187"/>
            <a:ext cx="186284" cy="82004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856" y="4630285"/>
            <a:ext cx="2095500" cy="1638300"/>
          </a:xfrm>
          <a:prstGeom prst="rect">
            <a:avLst/>
          </a:prstGeom>
        </p:spPr>
      </p:pic>
      <p:cxnSp>
        <p:nvCxnSpPr>
          <p:cNvPr id="82" name="Straight Arrow Connector 81"/>
          <p:cNvCxnSpPr/>
          <p:nvPr/>
        </p:nvCxnSpPr>
        <p:spPr>
          <a:xfrm flipV="1">
            <a:off x="8425200" y="3996149"/>
            <a:ext cx="436168" cy="62568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61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6488705" y="1932073"/>
            <a:ext cx="4135859" cy="2485371"/>
          </a:xfrm>
          <a:custGeom>
            <a:avLst/>
            <a:gdLst>
              <a:gd name="connsiteX0" fmla="*/ 239362 w 4135859"/>
              <a:gd name="connsiteY0" fmla="*/ 1227437 h 2485371"/>
              <a:gd name="connsiteX1" fmla="*/ 239362 w 4135859"/>
              <a:gd name="connsiteY1" fmla="*/ 1227437 h 2485371"/>
              <a:gd name="connsiteX2" fmla="*/ 305264 w 4135859"/>
              <a:gd name="connsiteY2" fmla="*/ 1186248 h 2485371"/>
              <a:gd name="connsiteX3" fmla="*/ 338216 w 4135859"/>
              <a:gd name="connsiteY3" fmla="*/ 1178010 h 2485371"/>
              <a:gd name="connsiteX4" fmla="*/ 404118 w 4135859"/>
              <a:gd name="connsiteY4" fmla="*/ 1128583 h 2485371"/>
              <a:gd name="connsiteX5" fmla="*/ 428832 w 4135859"/>
              <a:gd name="connsiteY5" fmla="*/ 1112108 h 2485371"/>
              <a:gd name="connsiteX6" fmla="*/ 502972 w 4135859"/>
              <a:gd name="connsiteY6" fmla="*/ 1037967 h 2485371"/>
              <a:gd name="connsiteX7" fmla="*/ 535924 w 4135859"/>
              <a:gd name="connsiteY7" fmla="*/ 1005016 h 2485371"/>
              <a:gd name="connsiteX8" fmla="*/ 577113 w 4135859"/>
              <a:gd name="connsiteY8" fmla="*/ 947351 h 2485371"/>
              <a:gd name="connsiteX9" fmla="*/ 626540 w 4135859"/>
              <a:gd name="connsiteY9" fmla="*/ 897924 h 2485371"/>
              <a:gd name="connsiteX10" fmla="*/ 667729 w 4135859"/>
              <a:gd name="connsiteY10" fmla="*/ 848497 h 2485371"/>
              <a:gd name="connsiteX11" fmla="*/ 675967 w 4135859"/>
              <a:gd name="connsiteY11" fmla="*/ 823783 h 2485371"/>
              <a:gd name="connsiteX12" fmla="*/ 766583 w 4135859"/>
              <a:gd name="connsiteY12" fmla="*/ 724929 h 2485371"/>
              <a:gd name="connsiteX13" fmla="*/ 816010 w 4135859"/>
              <a:gd name="connsiteY13" fmla="*/ 650789 h 2485371"/>
              <a:gd name="connsiteX14" fmla="*/ 848962 w 4135859"/>
              <a:gd name="connsiteY14" fmla="*/ 609600 h 2485371"/>
              <a:gd name="connsiteX15" fmla="*/ 881913 w 4135859"/>
              <a:gd name="connsiteY15" fmla="*/ 560173 h 2485371"/>
              <a:gd name="connsiteX16" fmla="*/ 931340 w 4135859"/>
              <a:gd name="connsiteY16" fmla="*/ 510746 h 2485371"/>
              <a:gd name="connsiteX17" fmla="*/ 980767 w 4135859"/>
              <a:gd name="connsiteY17" fmla="*/ 453081 h 2485371"/>
              <a:gd name="connsiteX18" fmla="*/ 1096097 w 4135859"/>
              <a:gd name="connsiteY18" fmla="*/ 370702 h 2485371"/>
              <a:gd name="connsiteX19" fmla="*/ 1170237 w 4135859"/>
              <a:gd name="connsiteY19" fmla="*/ 313037 h 2485371"/>
              <a:gd name="connsiteX20" fmla="*/ 1244378 w 4135859"/>
              <a:gd name="connsiteY20" fmla="*/ 263610 h 2485371"/>
              <a:gd name="connsiteX21" fmla="*/ 1293805 w 4135859"/>
              <a:gd name="connsiteY21" fmla="*/ 238897 h 2485371"/>
              <a:gd name="connsiteX22" fmla="*/ 1318518 w 4135859"/>
              <a:gd name="connsiteY22" fmla="*/ 222421 h 2485371"/>
              <a:gd name="connsiteX23" fmla="*/ 1367945 w 4135859"/>
              <a:gd name="connsiteY23" fmla="*/ 197708 h 2485371"/>
              <a:gd name="connsiteX24" fmla="*/ 1392659 w 4135859"/>
              <a:gd name="connsiteY24" fmla="*/ 189470 h 2485371"/>
              <a:gd name="connsiteX25" fmla="*/ 1450324 w 4135859"/>
              <a:gd name="connsiteY25" fmla="*/ 156519 h 2485371"/>
              <a:gd name="connsiteX26" fmla="*/ 1524464 w 4135859"/>
              <a:gd name="connsiteY26" fmla="*/ 131805 h 2485371"/>
              <a:gd name="connsiteX27" fmla="*/ 1598605 w 4135859"/>
              <a:gd name="connsiteY27" fmla="*/ 107092 h 2485371"/>
              <a:gd name="connsiteX28" fmla="*/ 1664508 w 4135859"/>
              <a:gd name="connsiteY28" fmla="*/ 82378 h 2485371"/>
              <a:gd name="connsiteX29" fmla="*/ 1722172 w 4135859"/>
              <a:gd name="connsiteY29" fmla="*/ 49427 h 2485371"/>
              <a:gd name="connsiteX30" fmla="*/ 1845740 w 4135859"/>
              <a:gd name="connsiteY30" fmla="*/ 24713 h 2485371"/>
              <a:gd name="connsiteX31" fmla="*/ 1952832 w 4135859"/>
              <a:gd name="connsiteY31" fmla="*/ 0 h 2485371"/>
              <a:gd name="connsiteX32" fmla="*/ 2298821 w 4135859"/>
              <a:gd name="connsiteY32" fmla="*/ 8237 h 2485371"/>
              <a:gd name="connsiteX33" fmla="*/ 2364724 w 4135859"/>
              <a:gd name="connsiteY33" fmla="*/ 24713 h 2485371"/>
              <a:gd name="connsiteX34" fmla="*/ 2438864 w 4135859"/>
              <a:gd name="connsiteY34" fmla="*/ 41189 h 2485371"/>
              <a:gd name="connsiteX35" fmla="*/ 2521243 w 4135859"/>
              <a:gd name="connsiteY35" fmla="*/ 65902 h 2485371"/>
              <a:gd name="connsiteX36" fmla="*/ 2620097 w 4135859"/>
              <a:gd name="connsiteY36" fmla="*/ 82378 h 2485371"/>
              <a:gd name="connsiteX37" fmla="*/ 2718951 w 4135859"/>
              <a:gd name="connsiteY37" fmla="*/ 115329 h 2485371"/>
              <a:gd name="connsiteX38" fmla="*/ 2809567 w 4135859"/>
              <a:gd name="connsiteY38" fmla="*/ 123567 h 2485371"/>
              <a:gd name="connsiteX39" fmla="*/ 2842518 w 4135859"/>
              <a:gd name="connsiteY39" fmla="*/ 140043 h 2485371"/>
              <a:gd name="connsiteX40" fmla="*/ 2982562 w 4135859"/>
              <a:gd name="connsiteY40" fmla="*/ 164756 h 2485371"/>
              <a:gd name="connsiteX41" fmla="*/ 3007275 w 4135859"/>
              <a:gd name="connsiteY41" fmla="*/ 172994 h 2485371"/>
              <a:gd name="connsiteX42" fmla="*/ 3147318 w 4135859"/>
              <a:gd name="connsiteY42" fmla="*/ 197708 h 2485371"/>
              <a:gd name="connsiteX43" fmla="*/ 3229697 w 4135859"/>
              <a:gd name="connsiteY43" fmla="*/ 222421 h 2485371"/>
              <a:gd name="connsiteX44" fmla="*/ 3303837 w 4135859"/>
              <a:gd name="connsiteY44" fmla="*/ 238897 h 2485371"/>
              <a:gd name="connsiteX45" fmla="*/ 3328551 w 4135859"/>
              <a:gd name="connsiteY45" fmla="*/ 255373 h 2485371"/>
              <a:gd name="connsiteX46" fmla="*/ 3369740 w 4135859"/>
              <a:gd name="connsiteY46" fmla="*/ 263610 h 2485371"/>
              <a:gd name="connsiteX47" fmla="*/ 3394454 w 4135859"/>
              <a:gd name="connsiteY47" fmla="*/ 271848 h 2485371"/>
              <a:gd name="connsiteX48" fmla="*/ 3452118 w 4135859"/>
              <a:gd name="connsiteY48" fmla="*/ 288324 h 2485371"/>
              <a:gd name="connsiteX49" fmla="*/ 3501545 w 4135859"/>
              <a:gd name="connsiteY49" fmla="*/ 313037 h 2485371"/>
              <a:gd name="connsiteX50" fmla="*/ 3526259 w 4135859"/>
              <a:gd name="connsiteY50" fmla="*/ 321275 h 2485371"/>
              <a:gd name="connsiteX51" fmla="*/ 3575686 w 4135859"/>
              <a:gd name="connsiteY51" fmla="*/ 354227 h 2485371"/>
              <a:gd name="connsiteX52" fmla="*/ 3633351 w 4135859"/>
              <a:gd name="connsiteY52" fmla="*/ 378940 h 2485371"/>
              <a:gd name="connsiteX53" fmla="*/ 3666302 w 4135859"/>
              <a:gd name="connsiteY53" fmla="*/ 428367 h 2485371"/>
              <a:gd name="connsiteX54" fmla="*/ 3699254 w 4135859"/>
              <a:gd name="connsiteY54" fmla="*/ 477794 h 2485371"/>
              <a:gd name="connsiteX55" fmla="*/ 3715729 w 4135859"/>
              <a:gd name="connsiteY55" fmla="*/ 510746 h 2485371"/>
              <a:gd name="connsiteX56" fmla="*/ 3781632 w 4135859"/>
              <a:gd name="connsiteY56" fmla="*/ 609600 h 2485371"/>
              <a:gd name="connsiteX57" fmla="*/ 3839297 w 4135859"/>
              <a:gd name="connsiteY57" fmla="*/ 683740 h 2485371"/>
              <a:gd name="connsiteX58" fmla="*/ 3905199 w 4135859"/>
              <a:gd name="connsiteY58" fmla="*/ 782594 h 2485371"/>
              <a:gd name="connsiteX59" fmla="*/ 3962864 w 4135859"/>
              <a:gd name="connsiteY59" fmla="*/ 840259 h 2485371"/>
              <a:gd name="connsiteX60" fmla="*/ 3971102 w 4135859"/>
              <a:gd name="connsiteY60" fmla="*/ 864973 h 2485371"/>
              <a:gd name="connsiteX61" fmla="*/ 3979340 w 4135859"/>
              <a:gd name="connsiteY61" fmla="*/ 897924 h 2485371"/>
              <a:gd name="connsiteX62" fmla="*/ 3995816 w 4135859"/>
              <a:gd name="connsiteY62" fmla="*/ 930875 h 2485371"/>
              <a:gd name="connsiteX63" fmla="*/ 4004054 w 4135859"/>
              <a:gd name="connsiteY63" fmla="*/ 1037967 h 2485371"/>
              <a:gd name="connsiteX64" fmla="*/ 4020529 w 4135859"/>
              <a:gd name="connsiteY64" fmla="*/ 1095632 h 2485371"/>
              <a:gd name="connsiteX65" fmla="*/ 4037005 w 4135859"/>
              <a:gd name="connsiteY65" fmla="*/ 1161535 h 2485371"/>
              <a:gd name="connsiteX66" fmla="*/ 4061718 w 4135859"/>
              <a:gd name="connsiteY66" fmla="*/ 1260389 h 2485371"/>
              <a:gd name="connsiteX67" fmla="*/ 4086432 w 4135859"/>
              <a:gd name="connsiteY67" fmla="*/ 1318054 h 2485371"/>
              <a:gd name="connsiteX68" fmla="*/ 4102908 w 4135859"/>
              <a:gd name="connsiteY68" fmla="*/ 1392194 h 2485371"/>
              <a:gd name="connsiteX69" fmla="*/ 4135859 w 4135859"/>
              <a:gd name="connsiteY69" fmla="*/ 1491048 h 2485371"/>
              <a:gd name="connsiteX70" fmla="*/ 4119383 w 4135859"/>
              <a:gd name="connsiteY70" fmla="*/ 1647567 h 2485371"/>
              <a:gd name="connsiteX71" fmla="*/ 4111145 w 4135859"/>
              <a:gd name="connsiteY71" fmla="*/ 1680519 h 2485371"/>
              <a:gd name="connsiteX72" fmla="*/ 4086432 w 4135859"/>
              <a:gd name="connsiteY72" fmla="*/ 1713470 h 2485371"/>
              <a:gd name="connsiteX73" fmla="*/ 4069956 w 4135859"/>
              <a:gd name="connsiteY73" fmla="*/ 1746421 h 2485371"/>
              <a:gd name="connsiteX74" fmla="*/ 4061718 w 4135859"/>
              <a:gd name="connsiteY74" fmla="*/ 1787610 h 2485371"/>
              <a:gd name="connsiteX75" fmla="*/ 4020529 w 4135859"/>
              <a:gd name="connsiteY75" fmla="*/ 1861751 h 2485371"/>
              <a:gd name="connsiteX76" fmla="*/ 3995816 w 4135859"/>
              <a:gd name="connsiteY76" fmla="*/ 1944129 h 2485371"/>
              <a:gd name="connsiteX77" fmla="*/ 3971102 w 4135859"/>
              <a:gd name="connsiteY77" fmla="*/ 1985319 h 2485371"/>
              <a:gd name="connsiteX78" fmla="*/ 3946389 w 4135859"/>
              <a:gd name="connsiteY78" fmla="*/ 2067697 h 2485371"/>
              <a:gd name="connsiteX79" fmla="*/ 3938151 w 4135859"/>
              <a:gd name="connsiteY79" fmla="*/ 2108886 h 2485371"/>
              <a:gd name="connsiteX80" fmla="*/ 3921675 w 4135859"/>
              <a:gd name="connsiteY80" fmla="*/ 2150075 h 2485371"/>
              <a:gd name="connsiteX81" fmla="*/ 3913437 w 4135859"/>
              <a:gd name="connsiteY81" fmla="*/ 2174789 h 2485371"/>
              <a:gd name="connsiteX82" fmla="*/ 3896962 w 4135859"/>
              <a:gd name="connsiteY82" fmla="*/ 2199502 h 2485371"/>
              <a:gd name="connsiteX83" fmla="*/ 3872248 w 4135859"/>
              <a:gd name="connsiteY83" fmla="*/ 2257167 h 2485371"/>
              <a:gd name="connsiteX84" fmla="*/ 3847535 w 4135859"/>
              <a:gd name="connsiteY84" fmla="*/ 2306594 h 2485371"/>
              <a:gd name="connsiteX85" fmla="*/ 3798108 w 4135859"/>
              <a:gd name="connsiteY85" fmla="*/ 2331308 h 2485371"/>
              <a:gd name="connsiteX86" fmla="*/ 3666302 w 4135859"/>
              <a:gd name="connsiteY86" fmla="*/ 2356021 h 2485371"/>
              <a:gd name="connsiteX87" fmla="*/ 3616875 w 4135859"/>
              <a:gd name="connsiteY87" fmla="*/ 2372497 h 2485371"/>
              <a:gd name="connsiteX88" fmla="*/ 3534497 w 4135859"/>
              <a:gd name="connsiteY88" fmla="*/ 2380735 h 2485371"/>
              <a:gd name="connsiteX89" fmla="*/ 3427405 w 4135859"/>
              <a:gd name="connsiteY89" fmla="*/ 2397210 h 2485371"/>
              <a:gd name="connsiteX90" fmla="*/ 3303837 w 4135859"/>
              <a:gd name="connsiteY90" fmla="*/ 2413686 h 2485371"/>
              <a:gd name="connsiteX91" fmla="*/ 3180270 w 4135859"/>
              <a:gd name="connsiteY91" fmla="*/ 2430162 h 2485371"/>
              <a:gd name="connsiteX92" fmla="*/ 3015513 w 4135859"/>
              <a:gd name="connsiteY92" fmla="*/ 2438400 h 2485371"/>
              <a:gd name="connsiteX93" fmla="*/ 2858994 w 4135859"/>
              <a:gd name="connsiteY93" fmla="*/ 2454875 h 2485371"/>
              <a:gd name="connsiteX94" fmla="*/ 2710713 w 4135859"/>
              <a:gd name="connsiteY94" fmla="*/ 2471351 h 2485371"/>
              <a:gd name="connsiteX95" fmla="*/ 2562432 w 4135859"/>
              <a:gd name="connsiteY95" fmla="*/ 2471351 h 2485371"/>
              <a:gd name="connsiteX96" fmla="*/ 2496529 w 4135859"/>
              <a:gd name="connsiteY96" fmla="*/ 2463113 h 2485371"/>
              <a:gd name="connsiteX97" fmla="*/ 1507989 w 4135859"/>
              <a:gd name="connsiteY97" fmla="*/ 2463113 h 2485371"/>
              <a:gd name="connsiteX98" fmla="*/ 1475037 w 4135859"/>
              <a:gd name="connsiteY98" fmla="*/ 2454875 h 2485371"/>
              <a:gd name="connsiteX99" fmla="*/ 651254 w 4135859"/>
              <a:gd name="connsiteY99" fmla="*/ 2446637 h 2485371"/>
              <a:gd name="connsiteX100" fmla="*/ 494735 w 4135859"/>
              <a:gd name="connsiteY100" fmla="*/ 2339546 h 2485371"/>
              <a:gd name="connsiteX101" fmla="*/ 404118 w 4135859"/>
              <a:gd name="connsiteY101" fmla="*/ 2290119 h 2485371"/>
              <a:gd name="connsiteX102" fmla="*/ 354691 w 4135859"/>
              <a:gd name="connsiteY102" fmla="*/ 2273643 h 2485371"/>
              <a:gd name="connsiteX103" fmla="*/ 313502 w 4135859"/>
              <a:gd name="connsiteY103" fmla="*/ 2257167 h 2485371"/>
              <a:gd name="connsiteX104" fmla="*/ 247599 w 4135859"/>
              <a:gd name="connsiteY104" fmla="*/ 2248929 h 2485371"/>
              <a:gd name="connsiteX105" fmla="*/ 156983 w 4135859"/>
              <a:gd name="connsiteY105" fmla="*/ 2224216 h 2485371"/>
              <a:gd name="connsiteX106" fmla="*/ 132270 w 4135859"/>
              <a:gd name="connsiteY106" fmla="*/ 2215978 h 2485371"/>
              <a:gd name="connsiteX107" fmla="*/ 74605 w 4135859"/>
              <a:gd name="connsiteY107" fmla="*/ 2199502 h 2485371"/>
              <a:gd name="connsiteX108" fmla="*/ 25178 w 4135859"/>
              <a:gd name="connsiteY108" fmla="*/ 2158313 h 2485371"/>
              <a:gd name="connsiteX109" fmla="*/ 16940 w 4135859"/>
              <a:gd name="connsiteY109" fmla="*/ 2133600 h 2485371"/>
              <a:gd name="connsiteX110" fmla="*/ 16940 w 4135859"/>
              <a:gd name="connsiteY110" fmla="*/ 1779373 h 2485371"/>
              <a:gd name="connsiteX111" fmla="*/ 41654 w 4135859"/>
              <a:gd name="connsiteY111" fmla="*/ 1565189 h 2485371"/>
              <a:gd name="connsiteX112" fmla="*/ 66367 w 4135859"/>
              <a:gd name="connsiteY112" fmla="*/ 1491048 h 2485371"/>
              <a:gd name="connsiteX113" fmla="*/ 91081 w 4135859"/>
              <a:gd name="connsiteY113" fmla="*/ 1416908 h 2485371"/>
              <a:gd name="connsiteX114" fmla="*/ 115794 w 4135859"/>
              <a:gd name="connsiteY114" fmla="*/ 1334529 h 2485371"/>
              <a:gd name="connsiteX115" fmla="*/ 124032 w 4135859"/>
              <a:gd name="connsiteY115" fmla="*/ 1309816 h 2485371"/>
              <a:gd name="connsiteX116" fmla="*/ 140508 w 4135859"/>
              <a:gd name="connsiteY116" fmla="*/ 1285102 h 2485371"/>
              <a:gd name="connsiteX117" fmla="*/ 148745 w 4135859"/>
              <a:gd name="connsiteY117" fmla="*/ 1260389 h 2485371"/>
              <a:gd name="connsiteX118" fmla="*/ 189935 w 4135859"/>
              <a:gd name="connsiteY118" fmla="*/ 1219200 h 2485371"/>
              <a:gd name="connsiteX119" fmla="*/ 239362 w 4135859"/>
              <a:gd name="connsiteY119" fmla="*/ 1227437 h 248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135859" h="2485371">
                <a:moveTo>
                  <a:pt x="239362" y="1227437"/>
                </a:moveTo>
                <a:lnTo>
                  <a:pt x="239362" y="1227437"/>
                </a:lnTo>
                <a:cubicBezTo>
                  <a:pt x="261329" y="1213707"/>
                  <a:pt x="282094" y="1197833"/>
                  <a:pt x="305264" y="1186248"/>
                </a:cubicBezTo>
                <a:cubicBezTo>
                  <a:pt x="315391" y="1181185"/>
                  <a:pt x="328436" y="1183715"/>
                  <a:pt x="338216" y="1178010"/>
                </a:cubicBezTo>
                <a:cubicBezTo>
                  <a:pt x="361935" y="1164174"/>
                  <a:pt x="381911" y="1144734"/>
                  <a:pt x="404118" y="1128583"/>
                </a:cubicBezTo>
                <a:cubicBezTo>
                  <a:pt x="412125" y="1122760"/>
                  <a:pt x="421432" y="1118686"/>
                  <a:pt x="428832" y="1112108"/>
                </a:cubicBezTo>
                <a:cubicBezTo>
                  <a:pt x="428862" y="1112081"/>
                  <a:pt x="490601" y="1050338"/>
                  <a:pt x="502972" y="1037967"/>
                </a:cubicBezTo>
                <a:cubicBezTo>
                  <a:pt x="513956" y="1026983"/>
                  <a:pt x="526895" y="1017656"/>
                  <a:pt x="535924" y="1005016"/>
                </a:cubicBezTo>
                <a:cubicBezTo>
                  <a:pt x="549654" y="985794"/>
                  <a:pt x="561855" y="965383"/>
                  <a:pt x="577113" y="947351"/>
                </a:cubicBezTo>
                <a:cubicBezTo>
                  <a:pt x="592163" y="929564"/>
                  <a:pt x="610796" y="915100"/>
                  <a:pt x="626540" y="897924"/>
                </a:cubicBezTo>
                <a:cubicBezTo>
                  <a:pt x="641032" y="882115"/>
                  <a:pt x="653999" y="864973"/>
                  <a:pt x="667729" y="848497"/>
                </a:cubicBezTo>
                <a:cubicBezTo>
                  <a:pt x="670475" y="840259"/>
                  <a:pt x="672084" y="831550"/>
                  <a:pt x="675967" y="823783"/>
                </a:cubicBezTo>
                <a:cubicBezTo>
                  <a:pt x="698949" y="777820"/>
                  <a:pt x="730915" y="778430"/>
                  <a:pt x="766583" y="724929"/>
                </a:cubicBezTo>
                <a:cubicBezTo>
                  <a:pt x="783059" y="700216"/>
                  <a:pt x="797455" y="673982"/>
                  <a:pt x="816010" y="650789"/>
                </a:cubicBezTo>
                <a:cubicBezTo>
                  <a:pt x="826994" y="637059"/>
                  <a:pt x="838620" y="623820"/>
                  <a:pt x="848962" y="609600"/>
                </a:cubicBezTo>
                <a:cubicBezTo>
                  <a:pt x="860609" y="593586"/>
                  <a:pt x="869237" y="575385"/>
                  <a:pt x="881913" y="560173"/>
                </a:cubicBezTo>
                <a:cubicBezTo>
                  <a:pt x="896829" y="542273"/>
                  <a:pt x="915536" y="527867"/>
                  <a:pt x="931340" y="510746"/>
                </a:cubicBezTo>
                <a:cubicBezTo>
                  <a:pt x="948512" y="492143"/>
                  <a:pt x="961477" y="469477"/>
                  <a:pt x="980767" y="453081"/>
                </a:cubicBezTo>
                <a:cubicBezTo>
                  <a:pt x="1016763" y="422484"/>
                  <a:pt x="1062691" y="404108"/>
                  <a:pt x="1096097" y="370702"/>
                </a:cubicBezTo>
                <a:cubicBezTo>
                  <a:pt x="1227036" y="239763"/>
                  <a:pt x="1095330" y="356733"/>
                  <a:pt x="1170237" y="313037"/>
                </a:cubicBezTo>
                <a:cubicBezTo>
                  <a:pt x="1195893" y="298071"/>
                  <a:pt x="1217812" y="276893"/>
                  <a:pt x="1244378" y="263610"/>
                </a:cubicBezTo>
                <a:cubicBezTo>
                  <a:pt x="1260854" y="255372"/>
                  <a:pt x="1277703" y="247843"/>
                  <a:pt x="1293805" y="238897"/>
                </a:cubicBezTo>
                <a:cubicBezTo>
                  <a:pt x="1302460" y="234089"/>
                  <a:pt x="1309863" y="227229"/>
                  <a:pt x="1318518" y="222421"/>
                </a:cubicBezTo>
                <a:cubicBezTo>
                  <a:pt x="1334620" y="213475"/>
                  <a:pt x="1351112" y="205189"/>
                  <a:pt x="1367945" y="197708"/>
                </a:cubicBezTo>
                <a:cubicBezTo>
                  <a:pt x="1375880" y="194181"/>
                  <a:pt x="1384892" y="193353"/>
                  <a:pt x="1392659" y="189470"/>
                </a:cubicBezTo>
                <a:cubicBezTo>
                  <a:pt x="1412460" y="179569"/>
                  <a:pt x="1430042" y="165393"/>
                  <a:pt x="1450324" y="156519"/>
                </a:cubicBezTo>
                <a:cubicBezTo>
                  <a:pt x="1474190" y="146078"/>
                  <a:pt x="1499751" y="140043"/>
                  <a:pt x="1524464" y="131805"/>
                </a:cubicBezTo>
                <a:lnTo>
                  <a:pt x="1598605" y="107092"/>
                </a:lnTo>
                <a:cubicBezTo>
                  <a:pt x="1666155" y="62057"/>
                  <a:pt x="1569503" y="121963"/>
                  <a:pt x="1664508" y="82378"/>
                </a:cubicBezTo>
                <a:cubicBezTo>
                  <a:pt x="1684943" y="73863"/>
                  <a:pt x="1701076" y="56139"/>
                  <a:pt x="1722172" y="49427"/>
                </a:cubicBezTo>
                <a:cubicBezTo>
                  <a:pt x="1762200" y="36691"/>
                  <a:pt x="1805351" y="36253"/>
                  <a:pt x="1845740" y="24713"/>
                </a:cubicBezTo>
                <a:cubicBezTo>
                  <a:pt x="1919465" y="3648"/>
                  <a:pt x="1883686" y="11523"/>
                  <a:pt x="1952832" y="0"/>
                </a:cubicBezTo>
                <a:cubicBezTo>
                  <a:pt x="2068162" y="2746"/>
                  <a:pt x="2183666" y="1328"/>
                  <a:pt x="2298821" y="8237"/>
                </a:cubicBezTo>
                <a:cubicBezTo>
                  <a:pt x="2321424" y="9593"/>
                  <a:pt x="2342682" y="19527"/>
                  <a:pt x="2364724" y="24713"/>
                </a:cubicBezTo>
                <a:cubicBezTo>
                  <a:pt x="2389367" y="30512"/>
                  <a:pt x="2414151" y="35697"/>
                  <a:pt x="2438864" y="41189"/>
                </a:cubicBezTo>
                <a:cubicBezTo>
                  <a:pt x="2480751" y="69112"/>
                  <a:pt x="2451783" y="54934"/>
                  <a:pt x="2521243" y="65902"/>
                </a:cubicBezTo>
                <a:lnTo>
                  <a:pt x="2620097" y="82378"/>
                </a:lnTo>
                <a:cubicBezTo>
                  <a:pt x="2652721" y="95428"/>
                  <a:pt x="2683738" y="109460"/>
                  <a:pt x="2718951" y="115329"/>
                </a:cubicBezTo>
                <a:cubicBezTo>
                  <a:pt x="2748868" y="120315"/>
                  <a:pt x="2779362" y="120821"/>
                  <a:pt x="2809567" y="123567"/>
                </a:cubicBezTo>
                <a:cubicBezTo>
                  <a:pt x="2820551" y="129059"/>
                  <a:pt x="2830572" y="137199"/>
                  <a:pt x="2842518" y="140043"/>
                </a:cubicBezTo>
                <a:cubicBezTo>
                  <a:pt x="2888632" y="151022"/>
                  <a:pt x="2982562" y="164756"/>
                  <a:pt x="2982562" y="164756"/>
                </a:cubicBezTo>
                <a:cubicBezTo>
                  <a:pt x="2990800" y="167502"/>
                  <a:pt x="2998760" y="171291"/>
                  <a:pt x="3007275" y="172994"/>
                </a:cubicBezTo>
                <a:cubicBezTo>
                  <a:pt x="3058938" y="183327"/>
                  <a:pt x="3094537" y="180114"/>
                  <a:pt x="3147318" y="197708"/>
                </a:cubicBezTo>
                <a:cubicBezTo>
                  <a:pt x="3178711" y="208172"/>
                  <a:pt x="3191965" y="212988"/>
                  <a:pt x="3229697" y="222421"/>
                </a:cubicBezTo>
                <a:cubicBezTo>
                  <a:pt x="3254257" y="228561"/>
                  <a:pt x="3279124" y="233405"/>
                  <a:pt x="3303837" y="238897"/>
                </a:cubicBezTo>
                <a:cubicBezTo>
                  <a:pt x="3312075" y="244389"/>
                  <a:pt x="3319281" y="251897"/>
                  <a:pt x="3328551" y="255373"/>
                </a:cubicBezTo>
                <a:cubicBezTo>
                  <a:pt x="3341661" y="260289"/>
                  <a:pt x="3356156" y="260214"/>
                  <a:pt x="3369740" y="263610"/>
                </a:cubicBezTo>
                <a:cubicBezTo>
                  <a:pt x="3378164" y="265716"/>
                  <a:pt x="3386137" y="269353"/>
                  <a:pt x="3394454" y="271848"/>
                </a:cubicBezTo>
                <a:cubicBezTo>
                  <a:pt x="3413601" y="277592"/>
                  <a:pt x="3433460" y="281148"/>
                  <a:pt x="3452118" y="288324"/>
                </a:cubicBezTo>
                <a:cubicBezTo>
                  <a:pt x="3469310" y="294937"/>
                  <a:pt x="3484712" y="305556"/>
                  <a:pt x="3501545" y="313037"/>
                </a:cubicBezTo>
                <a:cubicBezTo>
                  <a:pt x="3509480" y="316564"/>
                  <a:pt x="3518021" y="318529"/>
                  <a:pt x="3526259" y="321275"/>
                </a:cubicBezTo>
                <a:cubicBezTo>
                  <a:pt x="3542735" y="332259"/>
                  <a:pt x="3556901" y="347966"/>
                  <a:pt x="3575686" y="354227"/>
                </a:cubicBezTo>
                <a:cubicBezTo>
                  <a:pt x="3612049" y="366347"/>
                  <a:pt x="3592633" y="358581"/>
                  <a:pt x="3633351" y="378940"/>
                </a:cubicBezTo>
                <a:cubicBezTo>
                  <a:pt x="3688198" y="433790"/>
                  <a:pt x="3636496" y="374717"/>
                  <a:pt x="3666302" y="428367"/>
                </a:cubicBezTo>
                <a:cubicBezTo>
                  <a:pt x="3675919" y="445676"/>
                  <a:pt x="3690399" y="460083"/>
                  <a:pt x="3699254" y="477794"/>
                </a:cubicBezTo>
                <a:cubicBezTo>
                  <a:pt x="3704746" y="488778"/>
                  <a:pt x="3709765" y="500011"/>
                  <a:pt x="3715729" y="510746"/>
                </a:cubicBezTo>
                <a:cubicBezTo>
                  <a:pt x="3784163" y="633928"/>
                  <a:pt x="3684567" y="447825"/>
                  <a:pt x="3781632" y="609600"/>
                </a:cubicBezTo>
                <a:cubicBezTo>
                  <a:pt x="3827675" y="686338"/>
                  <a:pt x="3788027" y="666650"/>
                  <a:pt x="3839297" y="683740"/>
                </a:cubicBezTo>
                <a:cubicBezTo>
                  <a:pt x="3860191" y="718563"/>
                  <a:pt x="3878268" y="751174"/>
                  <a:pt x="3905199" y="782594"/>
                </a:cubicBezTo>
                <a:cubicBezTo>
                  <a:pt x="3922890" y="803233"/>
                  <a:pt x="3962864" y="840259"/>
                  <a:pt x="3962864" y="840259"/>
                </a:cubicBezTo>
                <a:cubicBezTo>
                  <a:pt x="3965610" y="848497"/>
                  <a:pt x="3968716" y="856624"/>
                  <a:pt x="3971102" y="864973"/>
                </a:cubicBezTo>
                <a:cubicBezTo>
                  <a:pt x="3974212" y="875859"/>
                  <a:pt x="3975365" y="887323"/>
                  <a:pt x="3979340" y="897924"/>
                </a:cubicBezTo>
                <a:cubicBezTo>
                  <a:pt x="3983652" y="909422"/>
                  <a:pt x="3990324" y="919891"/>
                  <a:pt x="3995816" y="930875"/>
                </a:cubicBezTo>
                <a:cubicBezTo>
                  <a:pt x="3998562" y="966572"/>
                  <a:pt x="3998743" y="1002560"/>
                  <a:pt x="4004054" y="1037967"/>
                </a:cubicBezTo>
                <a:cubicBezTo>
                  <a:pt x="4007019" y="1057737"/>
                  <a:pt x="4015378" y="1076316"/>
                  <a:pt x="4020529" y="1095632"/>
                </a:cubicBezTo>
                <a:cubicBezTo>
                  <a:pt x="4026363" y="1117511"/>
                  <a:pt x="4031913" y="1139471"/>
                  <a:pt x="4037005" y="1161535"/>
                </a:cubicBezTo>
                <a:cubicBezTo>
                  <a:pt x="4047951" y="1208965"/>
                  <a:pt x="4043129" y="1208338"/>
                  <a:pt x="4061718" y="1260389"/>
                </a:cubicBezTo>
                <a:cubicBezTo>
                  <a:pt x="4068752" y="1280083"/>
                  <a:pt x="4080194" y="1298093"/>
                  <a:pt x="4086432" y="1318054"/>
                </a:cubicBezTo>
                <a:cubicBezTo>
                  <a:pt x="4093983" y="1342218"/>
                  <a:pt x="4096768" y="1367634"/>
                  <a:pt x="4102908" y="1392194"/>
                </a:cubicBezTo>
                <a:cubicBezTo>
                  <a:pt x="4116602" y="1446969"/>
                  <a:pt x="4117021" y="1443954"/>
                  <a:pt x="4135859" y="1491048"/>
                </a:cubicBezTo>
                <a:cubicBezTo>
                  <a:pt x="4130367" y="1543221"/>
                  <a:pt x="4126168" y="1595546"/>
                  <a:pt x="4119383" y="1647567"/>
                </a:cubicBezTo>
                <a:cubicBezTo>
                  <a:pt x="4117919" y="1658794"/>
                  <a:pt x="4116208" y="1670392"/>
                  <a:pt x="4111145" y="1680519"/>
                </a:cubicBezTo>
                <a:cubicBezTo>
                  <a:pt x="4105005" y="1692799"/>
                  <a:pt x="4093709" y="1701827"/>
                  <a:pt x="4086432" y="1713470"/>
                </a:cubicBezTo>
                <a:cubicBezTo>
                  <a:pt x="4079923" y="1723884"/>
                  <a:pt x="4075448" y="1735437"/>
                  <a:pt x="4069956" y="1746421"/>
                </a:cubicBezTo>
                <a:cubicBezTo>
                  <a:pt x="4067210" y="1760151"/>
                  <a:pt x="4066146" y="1774327"/>
                  <a:pt x="4061718" y="1787610"/>
                </a:cubicBezTo>
                <a:cubicBezTo>
                  <a:pt x="4055807" y="1805344"/>
                  <a:pt x="4028452" y="1848546"/>
                  <a:pt x="4020529" y="1861751"/>
                </a:cubicBezTo>
                <a:cubicBezTo>
                  <a:pt x="4013891" y="1888303"/>
                  <a:pt x="4006956" y="1919621"/>
                  <a:pt x="3995816" y="1944129"/>
                </a:cubicBezTo>
                <a:cubicBezTo>
                  <a:pt x="3989190" y="1958706"/>
                  <a:pt x="3979340" y="1971589"/>
                  <a:pt x="3971102" y="1985319"/>
                </a:cubicBezTo>
                <a:cubicBezTo>
                  <a:pt x="3949702" y="2092318"/>
                  <a:pt x="3978902" y="1959319"/>
                  <a:pt x="3946389" y="2067697"/>
                </a:cubicBezTo>
                <a:cubicBezTo>
                  <a:pt x="3942366" y="2081108"/>
                  <a:pt x="3942174" y="2095475"/>
                  <a:pt x="3938151" y="2108886"/>
                </a:cubicBezTo>
                <a:cubicBezTo>
                  <a:pt x="3933902" y="2123050"/>
                  <a:pt x="3926867" y="2136229"/>
                  <a:pt x="3921675" y="2150075"/>
                </a:cubicBezTo>
                <a:cubicBezTo>
                  <a:pt x="3918626" y="2158206"/>
                  <a:pt x="3917320" y="2167022"/>
                  <a:pt x="3913437" y="2174789"/>
                </a:cubicBezTo>
                <a:cubicBezTo>
                  <a:pt x="3909009" y="2183644"/>
                  <a:pt x="3902454" y="2191264"/>
                  <a:pt x="3896962" y="2199502"/>
                </a:cubicBezTo>
                <a:cubicBezTo>
                  <a:pt x="3879817" y="2268083"/>
                  <a:pt x="3900694" y="2200277"/>
                  <a:pt x="3872248" y="2257167"/>
                </a:cubicBezTo>
                <a:cubicBezTo>
                  <a:pt x="3858848" y="2283967"/>
                  <a:pt x="3871143" y="2282986"/>
                  <a:pt x="3847535" y="2306594"/>
                </a:cubicBezTo>
                <a:cubicBezTo>
                  <a:pt x="3834113" y="2320016"/>
                  <a:pt x="3815974" y="2326842"/>
                  <a:pt x="3798108" y="2331308"/>
                </a:cubicBezTo>
                <a:cubicBezTo>
                  <a:pt x="3729155" y="2348546"/>
                  <a:pt x="3730513" y="2346848"/>
                  <a:pt x="3666302" y="2356021"/>
                </a:cubicBezTo>
                <a:cubicBezTo>
                  <a:pt x="3649826" y="2361513"/>
                  <a:pt x="3633944" y="2369296"/>
                  <a:pt x="3616875" y="2372497"/>
                </a:cubicBezTo>
                <a:cubicBezTo>
                  <a:pt x="3589751" y="2377583"/>
                  <a:pt x="3561862" y="2377166"/>
                  <a:pt x="3534497" y="2380735"/>
                </a:cubicBezTo>
                <a:cubicBezTo>
                  <a:pt x="3498683" y="2385406"/>
                  <a:pt x="3463031" y="2391272"/>
                  <a:pt x="3427405" y="2397210"/>
                </a:cubicBezTo>
                <a:cubicBezTo>
                  <a:pt x="3289442" y="2420203"/>
                  <a:pt x="3537551" y="2385640"/>
                  <a:pt x="3303837" y="2413686"/>
                </a:cubicBezTo>
                <a:cubicBezTo>
                  <a:pt x="3262579" y="2418637"/>
                  <a:pt x="3221672" y="2426613"/>
                  <a:pt x="3180270" y="2430162"/>
                </a:cubicBezTo>
                <a:cubicBezTo>
                  <a:pt x="3125483" y="2434858"/>
                  <a:pt x="3070432" y="2435654"/>
                  <a:pt x="3015513" y="2438400"/>
                </a:cubicBezTo>
                <a:lnTo>
                  <a:pt x="2858994" y="2454875"/>
                </a:lnTo>
                <a:cubicBezTo>
                  <a:pt x="2715128" y="2467569"/>
                  <a:pt x="2777036" y="2449243"/>
                  <a:pt x="2710713" y="2471351"/>
                </a:cubicBezTo>
                <a:cubicBezTo>
                  <a:pt x="2629744" y="2451108"/>
                  <a:pt x="2725232" y="2471351"/>
                  <a:pt x="2562432" y="2471351"/>
                </a:cubicBezTo>
                <a:cubicBezTo>
                  <a:pt x="2540293" y="2471351"/>
                  <a:pt x="2518497" y="2465859"/>
                  <a:pt x="2496529" y="2463113"/>
                </a:cubicBezTo>
                <a:cubicBezTo>
                  <a:pt x="2124439" y="2504457"/>
                  <a:pt x="2385985" y="2478383"/>
                  <a:pt x="1507989" y="2463113"/>
                </a:cubicBezTo>
                <a:cubicBezTo>
                  <a:pt x="1496669" y="2462916"/>
                  <a:pt x="1486357" y="2455093"/>
                  <a:pt x="1475037" y="2454875"/>
                </a:cubicBezTo>
                <a:lnTo>
                  <a:pt x="651254" y="2446637"/>
                </a:lnTo>
                <a:cubicBezTo>
                  <a:pt x="572572" y="2387626"/>
                  <a:pt x="587835" y="2396440"/>
                  <a:pt x="494735" y="2339546"/>
                </a:cubicBezTo>
                <a:cubicBezTo>
                  <a:pt x="484284" y="2333159"/>
                  <a:pt x="424767" y="2298379"/>
                  <a:pt x="404118" y="2290119"/>
                </a:cubicBezTo>
                <a:cubicBezTo>
                  <a:pt x="387993" y="2283669"/>
                  <a:pt x="371012" y="2279578"/>
                  <a:pt x="354691" y="2273643"/>
                </a:cubicBezTo>
                <a:cubicBezTo>
                  <a:pt x="340794" y="2268589"/>
                  <a:pt x="327911" y="2260492"/>
                  <a:pt x="313502" y="2257167"/>
                </a:cubicBezTo>
                <a:cubicBezTo>
                  <a:pt x="291930" y="2252189"/>
                  <a:pt x="269567" y="2251675"/>
                  <a:pt x="247599" y="2248929"/>
                </a:cubicBezTo>
                <a:cubicBezTo>
                  <a:pt x="200497" y="2217528"/>
                  <a:pt x="241585" y="2239598"/>
                  <a:pt x="156983" y="2224216"/>
                </a:cubicBezTo>
                <a:cubicBezTo>
                  <a:pt x="148440" y="2222663"/>
                  <a:pt x="140619" y="2218364"/>
                  <a:pt x="132270" y="2215978"/>
                </a:cubicBezTo>
                <a:cubicBezTo>
                  <a:pt x="119949" y="2212458"/>
                  <a:pt x="87776" y="2206087"/>
                  <a:pt x="74605" y="2199502"/>
                </a:cubicBezTo>
                <a:cubicBezTo>
                  <a:pt x="51663" y="2188031"/>
                  <a:pt x="43400" y="2176535"/>
                  <a:pt x="25178" y="2158313"/>
                </a:cubicBezTo>
                <a:cubicBezTo>
                  <a:pt x="22432" y="2150075"/>
                  <a:pt x="18368" y="2142165"/>
                  <a:pt x="16940" y="2133600"/>
                </a:cubicBezTo>
                <a:cubicBezTo>
                  <a:pt x="-11997" y="1959982"/>
                  <a:pt x="1720" y="2002590"/>
                  <a:pt x="16940" y="1779373"/>
                </a:cubicBezTo>
                <a:cubicBezTo>
                  <a:pt x="23792" y="1678886"/>
                  <a:pt x="18538" y="1653031"/>
                  <a:pt x="41654" y="1565189"/>
                </a:cubicBezTo>
                <a:cubicBezTo>
                  <a:pt x="48284" y="1539996"/>
                  <a:pt x="61258" y="1516593"/>
                  <a:pt x="66367" y="1491048"/>
                </a:cubicBezTo>
                <a:cubicBezTo>
                  <a:pt x="77013" y="1437817"/>
                  <a:pt x="68343" y="1462382"/>
                  <a:pt x="91081" y="1416908"/>
                </a:cubicBezTo>
                <a:cubicBezTo>
                  <a:pt x="103683" y="1353891"/>
                  <a:pt x="92570" y="1396458"/>
                  <a:pt x="115794" y="1334529"/>
                </a:cubicBezTo>
                <a:cubicBezTo>
                  <a:pt x="118843" y="1326399"/>
                  <a:pt x="120149" y="1317583"/>
                  <a:pt x="124032" y="1309816"/>
                </a:cubicBezTo>
                <a:cubicBezTo>
                  <a:pt x="128460" y="1300960"/>
                  <a:pt x="135016" y="1293340"/>
                  <a:pt x="140508" y="1285102"/>
                </a:cubicBezTo>
                <a:cubicBezTo>
                  <a:pt x="143254" y="1276864"/>
                  <a:pt x="144862" y="1268156"/>
                  <a:pt x="148745" y="1260389"/>
                </a:cubicBezTo>
                <a:cubicBezTo>
                  <a:pt x="156983" y="1243912"/>
                  <a:pt x="170712" y="1224692"/>
                  <a:pt x="189935" y="1219200"/>
                </a:cubicBezTo>
                <a:cubicBezTo>
                  <a:pt x="200496" y="1216183"/>
                  <a:pt x="231124" y="1226064"/>
                  <a:pt x="239362" y="1227437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08772" y="2090757"/>
            <a:ext cx="143981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x=5;</a:t>
            </a:r>
          </a:p>
          <a:p>
            <a:r>
              <a:rPr lang="hu-HU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print(x)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76023" y="2404017"/>
            <a:ext cx="87181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47143" y="1964230"/>
            <a:ext cx="638380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hu-HU" dirty="0" err="1" smtClean="0"/>
              <a:t>lexer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54213" y="1998955"/>
            <a:ext cx="1655417" cy="7696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5212" y="2071366"/>
            <a:ext cx="418384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hu-HU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5788" y="2071366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hu-HU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7442" y="2071366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hu-HU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9096" y="2071366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0750" y="2071366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92404" y="2071366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5212" y="2389196"/>
            <a:ext cx="697307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03649" y="2389196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95303" y="2389196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86957" y="2389196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8611" y="2389196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63130" y="2067180"/>
            <a:ext cx="10411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smtClean="0"/>
              <a:t>statements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747403" y="2489437"/>
            <a:ext cx="4215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9511592" y="2489437"/>
            <a:ext cx="4215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483208" y="2909209"/>
            <a:ext cx="6780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err="1" smtClean="0"/>
              <a:t>vardecl</a:t>
            </a:r>
            <a:endParaRPr 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9159580" y="2899373"/>
            <a:ext cx="7210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err="1" smtClean="0"/>
              <a:t>funccall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6808464" y="3337219"/>
            <a:ext cx="4087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smtClean="0"/>
              <a:t>type</a:t>
            </a:r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7337492" y="3332369"/>
            <a:ext cx="5305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smtClean="0"/>
              <a:t>name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8231652" y="3332369"/>
            <a:ext cx="4024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8823435" y="3337220"/>
            <a:ext cx="5305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smtClean="0"/>
              <a:t>name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9761841" y="3338747"/>
            <a:ext cx="4024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8256297" y="2930403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71197" y="2908365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98846" y="3738146"/>
            <a:ext cx="418384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hu-HU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09208" y="3743232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hu-HU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46107" y="3338747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63130" y="3743232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26453" y="3738147"/>
            <a:ext cx="697307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20096" y="3338747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68229" y="3332100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410" y="3743232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283907" y="2393756"/>
            <a:ext cx="914788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55027" y="1953969"/>
            <a:ext cx="778611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cxnSp>
        <p:nvCxnSpPr>
          <p:cNvPr id="40" name="Straight Connector 39"/>
          <p:cNvCxnSpPr>
            <a:endCxn id="19" idx="0"/>
          </p:cNvCxnSpPr>
          <p:nvPr/>
        </p:nvCxnSpPr>
        <p:spPr>
          <a:xfrm flipH="1">
            <a:off x="7958198" y="2366528"/>
            <a:ext cx="521481" cy="12290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0" idx="0"/>
          </p:cNvCxnSpPr>
          <p:nvPr/>
        </p:nvCxnSpPr>
        <p:spPr>
          <a:xfrm>
            <a:off x="9254358" y="2366528"/>
            <a:ext cx="468029" cy="12290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9" idx="2"/>
            <a:endCxn id="21" idx="0"/>
          </p:cNvCxnSpPr>
          <p:nvPr/>
        </p:nvCxnSpPr>
        <p:spPr>
          <a:xfrm flipH="1">
            <a:off x="7822244" y="2766436"/>
            <a:ext cx="135954" cy="14277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0" idx="2"/>
            <a:endCxn id="22" idx="0"/>
          </p:cNvCxnSpPr>
          <p:nvPr/>
        </p:nvCxnSpPr>
        <p:spPr>
          <a:xfrm flipH="1">
            <a:off x="9520096" y="2766436"/>
            <a:ext cx="202291" cy="13293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28" idx="0"/>
          </p:cNvCxnSpPr>
          <p:nvPr/>
        </p:nvCxnSpPr>
        <p:spPr>
          <a:xfrm>
            <a:off x="8085569" y="2766436"/>
            <a:ext cx="240459" cy="16396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29" idx="0"/>
          </p:cNvCxnSpPr>
          <p:nvPr/>
        </p:nvCxnSpPr>
        <p:spPr>
          <a:xfrm>
            <a:off x="9880611" y="2773083"/>
            <a:ext cx="160317" cy="13528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3" idx="0"/>
          </p:cNvCxnSpPr>
          <p:nvPr/>
        </p:nvCxnSpPr>
        <p:spPr>
          <a:xfrm flipH="1">
            <a:off x="7012847" y="3204617"/>
            <a:ext cx="561519" cy="13260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1" idx="2"/>
            <a:endCxn id="24" idx="0"/>
          </p:cNvCxnSpPr>
          <p:nvPr/>
        </p:nvCxnSpPr>
        <p:spPr>
          <a:xfrm flipH="1">
            <a:off x="7602789" y="3186208"/>
            <a:ext cx="219455" cy="14616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2" idx="0"/>
          </p:cNvCxnSpPr>
          <p:nvPr/>
        </p:nvCxnSpPr>
        <p:spPr>
          <a:xfrm>
            <a:off x="7988348" y="3186208"/>
            <a:ext cx="27490" cy="15253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25" idx="0"/>
          </p:cNvCxnSpPr>
          <p:nvPr/>
        </p:nvCxnSpPr>
        <p:spPr>
          <a:xfrm>
            <a:off x="8117117" y="3183019"/>
            <a:ext cx="315744" cy="14935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6" idx="0"/>
          </p:cNvCxnSpPr>
          <p:nvPr/>
        </p:nvCxnSpPr>
        <p:spPr>
          <a:xfrm flipH="1">
            <a:off x="9088732" y="3176372"/>
            <a:ext cx="250069" cy="16084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2" idx="2"/>
            <a:endCxn id="35" idx="0"/>
          </p:cNvCxnSpPr>
          <p:nvPr/>
        </p:nvCxnSpPr>
        <p:spPr>
          <a:xfrm>
            <a:off x="9520096" y="3176372"/>
            <a:ext cx="69731" cy="16237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7" idx="0"/>
          </p:cNvCxnSpPr>
          <p:nvPr/>
        </p:nvCxnSpPr>
        <p:spPr>
          <a:xfrm>
            <a:off x="9683771" y="3182255"/>
            <a:ext cx="279279" cy="15649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6" idx="0"/>
          </p:cNvCxnSpPr>
          <p:nvPr/>
        </p:nvCxnSpPr>
        <p:spPr>
          <a:xfrm>
            <a:off x="9808691" y="3182255"/>
            <a:ext cx="529269" cy="14984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3" idx="2"/>
            <a:endCxn id="30" idx="0"/>
          </p:cNvCxnSpPr>
          <p:nvPr/>
        </p:nvCxnSpPr>
        <p:spPr>
          <a:xfrm flipH="1">
            <a:off x="7008038" y="3614218"/>
            <a:ext cx="4809" cy="12392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4" idx="2"/>
            <a:endCxn id="31" idx="0"/>
          </p:cNvCxnSpPr>
          <p:nvPr/>
        </p:nvCxnSpPr>
        <p:spPr>
          <a:xfrm flipH="1">
            <a:off x="7578939" y="3609368"/>
            <a:ext cx="23850" cy="13386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5" idx="2"/>
            <a:endCxn id="33" idx="0"/>
          </p:cNvCxnSpPr>
          <p:nvPr/>
        </p:nvCxnSpPr>
        <p:spPr>
          <a:xfrm>
            <a:off x="8432861" y="3609368"/>
            <a:ext cx="0" cy="13386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6" idx="2"/>
            <a:endCxn id="34" idx="0"/>
          </p:cNvCxnSpPr>
          <p:nvPr/>
        </p:nvCxnSpPr>
        <p:spPr>
          <a:xfrm flipH="1">
            <a:off x="9075107" y="3614219"/>
            <a:ext cx="13625" cy="12392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7" idx="2"/>
            <a:endCxn id="37" idx="0"/>
          </p:cNvCxnSpPr>
          <p:nvPr/>
        </p:nvCxnSpPr>
        <p:spPr>
          <a:xfrm>
            <a:off x="9963050" y="3615746"/>
            <a:ext cx="26091" cy="12748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68179" y="1673175"/>
            <a:ext cx="132100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hu-HU" dirty="0" smtClean="0"/>
              <a:t>Programkód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655212" y="1562741"/>
            <a:ext cx="146488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hu-HU" dirty="0" err="1" smtClean="0"/>
              <a:t>Token</a:t>
            </a:r>
            <a:r>
              <a:rPr lang="hu-HU" dirty="0" smtClean="0"/>
              <a:t> sorozat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15838" y="1457714"/>
            <a:ext cx="115364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hu-HU" dirty="0" smtClean="0"/>
              <a:t>Szintaxisfa</a:t>
            </a:r>
            <a:endParaRPr lang="en-US" dirty="0"/>
          </a:p>
        </p:txBody>
      </p:sp>
      <p:sp>
        <p:nvSpPr>
          <p:cNvPr id="62" name="Freeform 61"/>
          <p:cNvSpPr/>
          <p:nvPr/>
        </p:nvSpPr>
        <p:spPr>
          <a:xfrm>
            <a:off x="7642467" y="4065673"/>
            <a:ext cx="2323070" cy="214361"/>
          </a:xfrm>
          <a:custGeom>
            <a:avLst/>
            <a:gdLst>
              <a:gd name="connsiteX0" fmla="*/ 2323070 w 2323070"/>
              <a:gd name="connsiteY0" fmla="*/ 0 h 214361"/>
              <a:gd name="connsiteX1" fmla="*/ 2323070 w 2323070"/>
              <a:gd name="connsiteY1" fmla="*/ 0 h 214361"/>
              <a:gd name="connsiteX2" fmla="*/ 2265405 w 2323070"/>
              <a:gd name="connsiteY2" fmla="*/ 49427 h 214361"/>
              <a:gd name="connsiteX3" fmla="*/ 2191265 w 2323070"/>
              <a:gd name="connsiteY3" fmla="*/ 74140 h 214361"/>
              <a:gd name="connsiteX4" fmla="*/ 2117124 w 2323070"/>
              <a:gd name="connsiteY4" fmla="*/ 98854 h 214361"/>
              <a:gd name="connsiteX5" fmla="*/ 2092410 w 2323070"/>
              <a:gd name="connsiteY5" fmla="*/ 107092 h 214361"/>
              <a:gd name="connsiteX6" fmla="*/ 2051221 w 2323070"/>
              <a:gd name="connsiteY6" fmla="*/ 115329 h 214361"/>
              <a:gd name="connsiteX7" fmla="*/ 1977081 w 2323070"/>
              <a:gd name="connsiteY7" fmla="*/ 140043 h 214361"/>
              <a:gd name="connsiteX8" fmla="*/ 1944129 w 2323070"/>
              <a:gd name="connsiteY8" fmla="*/ 148281 h 214361"/>
              <a:gd name="connsiteX9" fmla="*/ 1886465 w 2323070"/>
              <a:gd name="connsiteY9" fmla="*/ 164756 h 214361"/>
              <a:gd name="connsiteX10" fmla="*/ 1787610 w 2323070"/>
              <a:gd name="connsiteY10" fmla="*/ 172994 h 214361"/>
              <a:gd name="connsiteX11" fmla="*/ 1762897 w 2323070"/>
              <a:gd name="connsiteY11" fmla="*/ 181232 h 214361"/>
              <a:gd name="connsiteX12" fmla="*/ 1631092 w 2323070"/>
              <a:gd name="connsiteY12" fmla="*/ 197708 h 214361"/>
              <a:gd name="connsiteX13" fmla="*/ 1606378 w 2323070"/>
              <a:gd name="connsiteY13" fmla="*/ 205946 h 214361"/>
              <a:gd name="connsiteX14" fmla="*/ 832021 w 2323070"/>
              <a:gd name="connsiteY14" fmla="*/ 205946 h 214361"/>
              <a:gd name="connsiteX15" fmla="*/ 469556 w 2323070"/>
              <a:gd name="connsiteY15" fmla="*/ 181232 h 214361"/>
              <a:gd name="connsiteX16" fmla="*/ 370702 w 2323070"/>
              <a:gd name="connsiteY16" fmla="*/ 164756 h 214361"/>
              <a:gd name="connsiteX17" fmla="*/ 296562 w 2323070"/>
              <a:gd name="connsiteY17" fmla="*/ 156519 h 214361"/>
              <a:gd name="connsiteX18" fmla="*/ 205946 w 2323070"/>
              <a:gd name="connsiteY18" fmla="*/ 131805 h 214361"/>
              <a:gd name="connsiteX19" fmla="*/ 156519 w 2323070"/>
              <a:gd name="connsiteY19" fmla="*/ 115329 h 214361"/>
              <a:gd name="connsiteX20" fmla="*/ 131805 w 2323070"/>
              <a:gd name="connsiteY20" fmla="*/ 107092 h 214361"/>
              <a:gd name="connsiteX21" fmla="*/ 107092 w 2323070"/>
              <a:gd name="connsiteY21" fmla="*/ 90616 h 214361"/>
              <a:gd name="connsiteX22" fmla="*/ 82378 w 2323070"/>
              <a:gd name="connsiteY22" fmla="*/ 65902 h 214361"/>
              <a:gd name="connsiteX23" fmla="*/ 57665 w 2323070"/>
              <a:gd name="connsiteY23" fmla="*/ 57664 h 214361"/>
              <a:gd name="connsiteX24" fmla="*/ 8237 w 2323070"/>
              <a:gd name="connsiteY24" fmla="*/ 32951 h 214361"/>
              <a:gd name="connsiteX25" fmla="*/ 0 w 2323070"/>
              <a:gd name="connsiteY25" fmla="*/ 8237 h 21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323070" h="214361">
                <a:moveTo>
                  <a:pt x="2323070" y="0"/>
                </a:moveTo>
                <a:lnTo>
                  <a:pt x="2323070" y="0"/>
                </a:lnTo>
                <a:cubicBezTo>
                  <a:pt x="2303848" y="16476"/>
                  <a:pt x="2287470" y="37015"/>
                  <a:pt x="2265405" y="49427"/>
                </a:cubicBezTo>
                <a:cubicBezTo>
                  <a:pt x="2242700" y="62198"/>
                  <a:pt x="2215978" y="65902"/>
                  <a:pt x="2191265" y="74140"/>
                </a:cubicBezTo>
                <a:lnTo>
                  <a:pt x="2117124" y="98854"/>
                </a:lnTo>
                <a:cubicBezTo>
                  <a:pt x="2108886" y="101600"/>
                  <a:pt x="2100925" y="105389"/>
                  <a:pt x="2092410" y="107092"/>
                </a:cubicBezTo>
                <a:lnTo>
                  <a:pt x="2051221" y="115329"/>
                </a:lnTo>
                <a:cubicBezTo>
                  <a:pt x="2010105" y="142741"/>
                  <a:pt x="2040502" y="127359"/>
                  <a:pt x="1977081" y="140043"/>
                </a:cubicBezTo>
                <a:cubicBezTo>
                  <a:pt x="1965979" y="142263"/>
                  <a:pt x="1955015" y="145171"/>
                  <a:pt x="1944129" y="148281"/>
                </a:cubicBezTo>
                <a:cubicBezTo>
                  <a:pt x="1922846" y="154362"/>
                  <a:pt x="1909364" y="161894"/>
                  <a:pt x="1886465" y="164756"/>
                </a:cubicBezTo>
                <a:cubicBezTo>
                  <a:pt x="1853654" y="168857"/>
                  <a:pt x="1820562" y="170248"/>
                  <a:pt x="1787610" y="172994"/>
                </a:cubicBezTo>
                <a:cubicBezTo>
                  <a:pt x="1779372" y="175740"/>
                  <a:pt x="1771321" y="179126"/>
                  <a:pt x="1762897" y="181232"/>
                </a:cubicBezTo>
                <a:cubicBezTo>
                  <a:pt x="1714260" y="193392"/>
                  <a:pt x="1687362" y="192592"/>
                  <a:pt x="1631092" y="197708"/>
                </a:cubicBezTo>
                <a:cubicBezTo>
                  <a:pt x="1622854" y="200454"/>
                  <a:pt x="1615046" y="205421"/>
                  <a:pt x="1606378" y="205946"/>
                </a:cubicBezTo>
                <a:cubicBezTo>
                  <a:pt x="1334854" y="222401"/>
                  <a:pt x="1119076" y="210431"/>
                  <a:pt x="832021" y="205946"/>
                </a:cubicBezTo>
                <a:cubicBezTo>
                  <a:pt x="711199" y="197708"/>
                  <a:pt x="589010" y="201141"/>
                  <a:pt x="469556" y="181232"/>
                </a:cubicBezTo>
                <a:cubicBezTo>
                  <a:pt x="436605" y="175740"/>
                  <a:pt x="403772" y="169480"/>
                  <a:pt x="370702" y="164756"/>
                </a:cubicBezTo>
                <a:cubicBezTo>
                  <a:pt x="346087" y="161240"/>
                  <a:pt x="321177" y="160035"/>
                  <a:pt x="296562" y="156519"/>
                </a:cubicBezTo>
                <a:cubicBezTo>
                  <a:pt x="255810" y="150698"/>
                  <a:pt x="246991" y="145487"/>
                  <a:pt x="205946" y="131805"/>
                </a:cubicBezTo>
                <a:lnTo>
                  <a:pt x="156519" y="115329"/>
                </a:lnTo>
                <a:lnTo>
                  <a:pt x="131805" y="107092"/>
                </a:lnTo>
                <a:cubicBezTo>
                  <a:pt x="123567" y="101600"/>
                  <a:pt x="114698" y="96954"/>
                  <a:pt x="107092" y="90616"/>
                </a:cubicBezTo>
                <a:cubicBezTo>
                  <a:pt x="98142" y="83158"/>
                  <a:pt x="92072" y="72365"/>
                  <a:pt x="82378" y="65902"/>
                </a:cubicBezTo>
                <a:cubicBezTo>
                  <a:pt x="75153" y="61085"/>
                  <a:pt x="65432" y="61547"/>
                  <a:pt x="57665" y="57664"/>
                </a:cubicBezTo>
                <a:cubicBezTo>
                  <a:pt x="-6210" y="25727"/>
                  <a:pt x="70353" y="53656"/>
                  <a:pt x="8237" y="32951"/>
                </a:cubicBezTo>
                <a:lnTo>
                  <a:pt x="0" y="8237"/>
                </a:lnTo>
              </a:path>
            </a:pathLst>
          </a:custGeom>
          <a:ln w="381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739641" y="4908859"/>
            <a:ext cx="2011320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1"/>
                </a:solidFill>
              </a:rPr>
              <a:t>szemantikai elemző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8363130" y="4452809"/>
            <a:ext cx="618021" cy="411892"/>
          </a:xfrm>
          <a:custGeom>
            <a:avLst/>
            <a:gdLst>
              <a:gd name="connsiteX0" fmla="*/ 568411 w 618021"/>
              <a:gd name="connsiteY0" fmla="*/ 0 h 411892"/>
              <a:gd name="connsiteX1" fmla="*/ 568411 w 618021"/>
              <a:gd name="connsiteY1" fmla="*/ 0 h 411892"/>
              <a:gd name="connsiteX2" fmla="*/ 617838 w 618021"/>
              <a:gd name="connsiteY2" fmla="*/ 82378 h 411892"/>
              <a:gd name="connsiteX3" fmla="*/ 609600 w 618021"/>
              <a:gd name="connsiteY3" fmla="*/ 247135 h 411892"/>
              <a:gd name="connsiteX4" fmla="*/ 576649 w 618021"/>
              <a:gd name="connsiteY4" fmla="*/ 296562 h 411892"/>
              <a:gd name="connsiteX5" fmla="*/ 535460 w 618021"/>
              <a:gd name="connsiteY5" fmla="*/ 345989 h 411892"/>
              <a:gd name="connsiteX6" fmla="*/ 486033 w 618021"/>
              <a:gd name="connsiteY6" fmla="*/ 370703 h 411892"/>
              <a:gd name="connsiteX7" fmla="*/ 461319 w 618021"/>
              <a:gd name="connsiteY7" fmla="*/ 387178 h 411892"/>
              <a:gd name="connsiteX8" fmla="*/ 411892 w 618021"/>
              <a:gd name="connsiteY8" fmla="*/ 411892 h 411892"/>
              <a:gd name="connsiteX9" fmla="*/ 123568 w 618021"/>
              <a:gd name="connsiteY9" fmla="*/ 403654 h 411892"/>
              <a:gd name="connsiteX10" fmla="*/ 98854 w 618021"/>
              <a:gd name="connsiteY10" fmla="*/ 395416 h 411892"/>
              <a:gd name="connsiteX11" fmla="*/ 57665 w 618021"/>
              <a:gd name="connsiteY11" fmla="*/ 387178 h 411892"/>
              <a:gd name="connsiteX12" fmla="*/ 8238 w 618021"/>
              <a:gd name="connsiteY12" fmla="*/ 345989 h 411892"/>
              <a:gd name="connsiteX13" fmla="*/ 0 w 618021"/>
              <a:gd name="connsiteY13" fmla="*/ 321276 h 411892"/>
              <a:gd name="connsiteX14" fmla="*/ 8238 w 618021"/>
              <a:gd name="connsiteY14" fmla="*/ 107092 h 411892"/>
              <a:gd name="connsiteX15" fmla="*/ 24714 w 618021"/>
              <a:gd name="connsiteY15" fmla="*/ 82378 h 411892"/>
              <a:gd name="connsiteX16" fmla="*/ 32951 w 618021"/>
              <a:gd name="connsiteY16" fmla="*/ 57665 h 411892"/>
              <a:gd name="connsiteX17" fmla="*/ 57665 w 618021"/>
              <a:gd name="connsiteY17" fmla="*/ 49427 h 411892"/>
              <a:gd name="connsiteX18" fmla="*/ 74141 w 618021"/>
              <a:gd name="connsiteY18" fmla="*/ 24714 h 411892"/>
              <a:gd name="connsiteX19" fmla="*/ 98854 w 618021"/>
              <a:gd name="connsiteY19" fmla="*/ 8238 h 411892"/>
              <a:gd name="connsiteX20" fmla="*/ 107092 w 618021"/>
              <a:gd name="connsiteY20" fmla="*/ 0 h 41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18021" h="411892">
                <a:moveTo>
                  <a:pt x="568411" y="0"/>
                </a:moveTo>
                <a:lnTo>
                  <a:pt x="568411" y="0"/>
                </a:lnTo>
                <a:cubicBezTo>
                  <a:pt x="571916" y="4907"/>
                  <a:pt x="617838" y="57247"/>
                  <a:pt x="617838" y="82378"/>
                </a:cubicBezTo>
                <a:cubicBezTo>
                  <a:pt x="617838" y="137366"/>
                  <a:pt x="619984" y="193137"/>
                  <a:pt x="609600" y="247135"/>
                </a:cubicBezTo>
                <a:cubicBezTo>
                  <a:pt x="605861" y="266580"/>
                  <a:pt x="587633" y="280086"/>
                  <a:pt x="576649" y="296562"/>
                </a:cubicBezTo>
                <a:cubicBezTo>
                  <a:pt x="560449" y="320862"/>
                  <a:pt x="559245" y="326168"/>
                  <a:pt x="535460" y="345989"/>
                </a:cubicBezTo>
                <a:cubicBezTo>
                  <a:pt x="500049" y="375498"/>
                  <a:pt x="523184" y="352128"/>
                  <a:pt x="486033" y="370703"/>
                </a:cubicBezTo>
                <a:cubicBezTo>
                  <a:pt x="477178" y="375131"/>
                  <a:pt x="470174" y="382750"/>
                  <a:pt x="461319" y="387178"/>
                </a:cubicBezTo>
                <a:cubicBezTo>
                  <a:pt x="393114" y="421280"/>
                  <a:pt x="482711" y="364679"/>
                  <a:pt x="411892" y="411892"/>
                </a:cubicBezTo>
                <a:cubicBezTo>
                  <a:pt x="315784" y="409146"/>
                  <a:pt x="219582" y="408707"/>
                  <a:pt x="123568" y="403654"/>
                </a:cubicBezTo>
                <a:cubicBezTo>
                  <a:pt x="114896" y="403198"/>
                  <a:pt x="107278" y="397522"/>
                  <a:pt x="98854" y="395416"/>
                </a:cubicBezTo>
                <a:cubicBezTo>
                  <a:pt x="85270" y="392020"/>
                  <a:pt x="71395" y="389924"/>
                  <a:pt x="57665" y="387178"/>
                </a:cubicBezTo>
                <a:cubicBezTo>
                  <a:pt x="39426" y="375020"/>
                  <a:pt x="20926" y="365021"/>
                  <a:pt x="8238" y="345989"/>
                </a:cubicBezTo>
                <a:cubicBezTo>
                  <a:pt x="3421" y="338764"/>
                  <a:pt x="2746" y="329514"/>
                  <a:pt x="0" y="321276"/>
                </a:cubicBezTo>
                <a:cubicBezTo>
                  <a:pt x="2746" y="249881"/>
                  <a:pt x="886" y="178160"/>
                  <a:pt x="8238" y="107092"/>
                </a:cubicBezTo>
                <a:cubicBezTo>
                  <a:pt x="9257" y="97244"/>
                  <a:pt x="20286" y="91234"/>
                  <a:pt x="24714" y="82378"/>
                </a:cubicBezTo>
                <a:cubicBezTo>
                  <a:pt x="28597" y="74611"/>
                  <a:pt x="26811" y="63805"/>
                  <a:pt x="32951" y="57665"/>
                </a:cubicBezTo>
                <a:cubicBezTo>
                  <a:pt x="39091" y="51525"/>
                  <a:pt x="49427" y="52173"/>
                  <a:pt x="57665" y="49427"/>
                </a:cubicBezTo>
                <a:cubicBezTo>
                  <a:pt x="63157" y="41189"/>
                  <a:pt x="67140" y="31715"/>
                  <a:pt x="74141" y="24714"/>
                </a:cubicBezTo>
                <a:cubicBezTo>
                  <a:pt x="81142" y="17713"/>
                  <a:pt x="90934" y="14178"/>
                  <a:pt x="98854" y="8238"/>
                </a:cubicBezTo>
                <a:cubicBezTo>
                  <a:pt x="101961" y="5908"/>
                  <a:pt x="104346" y="2746"/>
                  <a:pt x="107092" y="0"/>
                </a:cubicBezTo>
              </a:path>
            </a:pathLst>
          </a:cu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1149" y="4568182"/>
            <a:ext cx="6582034" cy="9061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52956" y="4667035"/>
            <a:ext cx="1210962" cy="7002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63918" y="4667035"/>
            <a:ext cx="1639330" cy="3501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63917" y="5018002"/>
            <a:ext cx="1639331" cy="350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Metadata import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03248" y="4665404"/>
            <a:ext cx="2611394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Binder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14642" y="4665404"/>
            <a:ext cx="856735" cy="7002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Emitter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6951" y="4665404"/>
            <a:ext cx="103746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Compiler</a:t>
            </a:r>
          </a:p>
          <a:p>
            <a:pPr algn="ctr"/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854136" y="4842089"/>
            <a:ext cx="444593" cy="3509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21149" y="3304319"/>
            <a:ext cx="6582034" cy="9061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2956" y="3403172"/>
            <a:ext cx="1210962" cy="7002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Syntax Tree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63918" y="3403171"/>
            <a:ext cx="1639330" cy="698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Symbol API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03248" y="3401541"/>
            <a:ext cx="2611394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Binding and Flow Analysis</a:t>
            </a:r>
          </a:p>
          <a:p>
            <a:pPr algn="ctr"/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114642" y="3401541"/>
            <a:ext cx="856735" cy="7002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Emit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26951" y="3401541"/>
            <a:ext cx="103746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Compiler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854136" y="3578226"/>
            <a:ext cx="444593" cy="3509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06272" y="1707073"/>
            <a:ext cx="107882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Language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2854136" y="1883758"/>
            <a:ext cx="444593" cy="3509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21149" y="1176896"/>
            <a:ext cx="6582034" cy="1769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3091860" y="1881776"/>
            <a:ext cx="1509367" cy="38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Formatter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3483154" y="1881728"/>
            <a:ext cx="1509367" cy="38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Colorizer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5400000">
            <a:off x="3866301" y="1881728"/>
            <a:ext cx="1509367" cy="38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Outlining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4544612" y="1881728"/>
            <a:ext cx="1509367" cy="3871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Navigate to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5400000">
            <a:off x="4927759" y="1881728"/>
            <a:ext cx="1509367" cy="3871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Object Browser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5400000">
            <a:off x="5554976" y="1881728"/>
            <a:ext cx="1509367" cy="38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Completion list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 rot="5400000">
            <a:off x="6080092" y="1743696"/>
            <a:ext cx="1509367" cy="66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Find all</a:t>
            </a:r>
          </a:p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rot="5400000">
            <a:off x="6608082" y="1884605"/>
            <a:ext cx="1503620" cy="38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Rename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 rot="5400000">
            <a:off x="6995261" y="1884605"/>
            <a:ext cx="1503619" cy="38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Quick info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7382338" y="1882129"/>
            <a:ext cx="1503619" cy="38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Signature help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5400000">
            <a:off x="7769421" y="1882130"/>
            <a:ext cx="1503619" cy="38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Extract method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rot="5400000">
            <a:off x="8156404" y="1882130"/>
            <a:ext cx="1503619" cy="38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Go to definition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rot="5400000">
            <a:off x="8881500" y="1731474"/>
            <a:ext cx="1503619" cy="6884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 and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continue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9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38605" y="4045411"/>
            <a:ext cx="481693" cy="365125"/>
          </a:xfrm>
        </p:spPr>
        <p:txBody>
          <a:bodyPr/>
          <a:lstStyle/>
          <a:p>
            <a:fld id="{E63150C7-40A2-46EB-A00A-6DAE177F2D40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77058" y="3575854"/>
            <a:ext cx="6582034" cy="9061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08865" y="3683020"/>
            <a:ext cx="1210962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Syntax Tree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19827" y="3683019"/>
            <a:ext cx="1639330" cy="700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Symbol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59157" y="3681314"/>
            <a:ext cx="2611394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Binding and Flow Analysis</a:t>
            </a:r>
          </a:p>
          <a:p>
            <a:pPr algn="ctr"/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70551" y="3681314"/>
            <a:ext cx="856735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Emit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810" y="3696245"/>
            <a:ext cx="103746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Compiler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010045" y="3849761"/>
            <a:ext cx="444593" cy="3509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7058" y="1425847"/>
            <a:ext cx="6582034" cy="8567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8864" y="1568044"/>
            <a:ext cx="1629257" cy="3009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Code formatting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38121" y="1568045"/>
            <a:ext cx="1861750" cy="2982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Find all references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08864" y="1868983"/>
            <a:ext cx="6318421" cy="3048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Workspaces (Solutions, Projects, Documents)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161510" y="1568044"/>
            <a:ext cx="965775" cy="29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...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2016" y="1487204"/>
            <a:ext cx="1309397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Workspaces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010045" y="1650328"/>
            <a:ext cx="444593" cy="3509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99871" y="1569049"/>
            <a:ext cx="1861750" cy="2982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Expand/Reduce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77058" y="2469720"/>
            <a:ext cx="6582034" cy="4650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08864" y="2549445"/>
            <a:ext cx="1629257" cy="2982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Code analysis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38121" y="2549446"/>
            <a:ext cx="1861750" cy="2982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Code fixes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299871" y="2549445"/>
            <a:ext cx="965775" cy="2988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...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0241" y="2486194"/>
            <a:ext cx="152060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Diagnostic API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3067305" y="2503354"/>
            <a:ext cx="444593" cy="3509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77058" y="3023618"/>
            <a:ext cx="6582034" cy="4650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08864" y="3103343"/>
            <a:ext cx="1629257" cy="298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Compile script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08021" y="3040092"/>
            <a:ext cx="136505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Scripting API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3067305" y="3057252"/>
            <a:ext cx="444593" cy="3509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38121" y="3101681"/>
            <a:ext cx="1629257" cy="298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Run script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839586" y="2357397"/>
            <a:ext cx="9717578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28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6734" y="798019"/>
            <a:ext cx="3009207" cy="399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Environment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46567" y="1695797"/>
            <a:ext cx="1546167" cy="40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Workspace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46566" y="2369128"/>
            <a:ext cx="1546167" cy="407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Solution</a:t>
            </a:r>
            <a:r>
              <a:rPr lang="en-US" baseline="30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3731" y="3042459"/>
            <a:ext cx="1546167" cy="40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9156" y="3042459"/>
            <a:ext cx="1546167" cy="40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52007" y="3699165"/>
            <a:ext cx="1546167" cy="40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64182" y="3699165"/>
            <a:ext cx="1546167" cy="40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45920" y="4617724"/>
            <a:ext cx="1014153" cy="4073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26327" y="4617723"/>
            <a:ext cx="1014153" cy="4073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06734" y="4621880"/>
            <a:ext cx="1014153" cy="4073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37358" y="1625138"/>
            <a:ext cx="1014153" cy="407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12174" y="1720738"/>
            <a:ext cx="1014153" cy="407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" idx="2"/>
            <a:endCxn id="3" idx="0"/>
          </p:cNvCxnSpPr>
          <p:nvPr/>
        </p:nvCxnSpPr>
        <p:spPr>
          <a:xfrm>
            <a:off x="5511338" y="1197030"/>
            <a:ext cx="8313" cy="4987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1"/>
            <a:endCxn id="12" idx="3"/>
          </p:cNvCxnSpPr>
          <p:nvPr/>
        </p:nvCxnSpPr>
        <p:spPr>
          <a:xfrm flipH="1">
            <a:off x="2826327" y="1899459"/>
            <a:ext cx="1920240" cy="2494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07379" y="2369128"/>
            <a:ext cx="1546167" cy="407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Solution</a:t>
            </a:r>
            <a:r>
              <a:rPr lang="en-US" baseline="30000" dirty="0" smtClean="0">
                <a:solidFill>
                  <a:schemeClr val="tx1"/>
                </a:solidFill>
              </a:rPr>
              <a:t>2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68192" y="2369128"/>
            <a:ext cx="1546167" cy="407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Solution</a:t>
            </a:r>
            <a:r>
              <a:rPr lang="en-US" baseline="30000" dirty="0" smtClean="0">
                <a:solidFill>
                  <a:schemeClr val="tx1"/>
                </a:solidFill>
              </a:rPr>
              <a:t>3</a:t>
            </a:r>
            <a:endParaRPr lang="en-US" baseline="30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3"/>
            <a:endCxn id="19" idx="1"/>
          </p:cNvCxnSpPr>
          <p:nvPr/>
        </p:nvCxnSpPr>
        <p:spPr>
          <a:xfrm>
            <a:off x="6292733" y="2572790"/>
            <a:ext cx="81464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  <a:endCxn id="20" idx="1"/>
          </p:cNvCxnSpPr>
          <p:nvPr/>
        </p:nvCxnSpPr>
        <p:spPr>
          <a:xfrm>
            <a:off x="8653546" y="2572790"/>
            <a:ext cx="81464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0" idx="0"/>
            <a:endCxn id="3" idx="3"/>
          </p:cNvCxnSpPr>
          <p:nvPr/>
        </p:nvCxnSpPr>
        <p:spPr>
          <a:xfrm rot="16200000" flipV="1">
            <a:off x="8032171" y="160023"/>
            <a:ext cx="469669" cy="394854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53643" y="1236415"/>
            <a:ext cx="2727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Environmental events (key strokes)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564880" y="1647891"/>
            <a:ext cx="592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Event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497968" y="2302474"/>
            <a:ext cx="467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Edit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827183" y="2317071"/>
            <a:ext cx="467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Edit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880462" y="162513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</a:t>
            </a:r>
            <a:endParaRPr lang="en-US" sz="1400" dirty="0"/>
          </a:p>
        </p:txBody>
      </p:sp>
      <p:cxnSp>
        <p:nvCxnSpPr>
          <p:cNvPr id="35" name="Straight Connector 34"/>
          <p:cNvCxnSpPr>
            <a:stCxn id="3" idx="2"/>
            <a:endCxn id="4" idx="0"/>
          </p:cNvCxnSpPr>
          <p:nvPr/>
        </p:nvCxnSpPr>
        <p:spPr>
          <a:xfrm flipH="1">
            <a:off x="5519650" y="2103120"/>
            <a:ext cx="1" cy="266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" idx="2"/>
            <a:endCxn id="5" idx="0"/>
          </p:cNvCxnSpPr>
          <p:nvPr/>
        </p:nvCxnSpPr>
        <p:spPr>
          <a:xfrm flipH="1">
            <a:off x="4646815" y="2776451"/>
            <a:ext cx="872835" cy="266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" idx="2"/>
            <a:endCxn id="6" idx="0"/>
          </p:cNvCxnSpPr>
          <p:nvPr/>
        </p:nvCxnSpPr>
        <p:spPr>
          <a:xfrm>
            <a:off x="5519650" y="2776451"/>
            <a:ext cx="972590" cy="266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5" idx="2"/>
            <a:endCxn id="7" idx="0"/>
          </p:cNvCxnSpPr>
          <p:nvPr/>
        </p:nvCxnSpPr>
        <p:spPr>
          <a:xfrm flipH="1">
            <a:off x="3325091" y="3449782"/>
            <a:ext cx="1321724" cy="2493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2"/>
            <a:endCxn id="8" idx="0"/>
          </p:cNvCxnSpPr>
          <p:nvPr/>
        </p:nvCxnSpPr>
        <p:spPr>
          <a:xfrm>
            <a:off x="4646815" y="3449782"/>
            <a:ext cx="490451" cy="2493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2"/>
            <a:endCxn id="9" idx="0"/>
          </p:cNvCxnSpPr>
          <p:nvPr/>
        </p:nvCxnSpPr>
        <p:spPr>
          <a:xfrm flipH="1">
            <a:off x="2152997" y="4106488"/>
            <a:ext cx="1172094" cy="5112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2"/>
            <a:endCxn id="10" idx="0"/>
          </p:cNvCxnSpPr>
          <p:nvPr/>
        </p:nvCxnSpPr>
        <p:spPr>
          <a:xfrm>
            <a:off x="3325091" y="4106488"/>
            <a:ext cx="8313" cy="5112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" idx="2"/>
            <a:endCxn id="11" idx="0"/>
          </p:cNvCxnSpPr>
          <p:nvPr/>
        </p:nvCxnSpPr>
        <p:spPr>
          <a:xfrm>
            <a:off x="3325091" y="4106488"/>
            <a:ext cx="1188720" cy="5153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11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3164" y="64839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149" y="122197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‘hello’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8418" y="1221971"/>
            <a:ext cx="11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ID: ‘world’</a:t>
            </a:r>
            <a:endParaRPr lang="en-US" dirty="0"/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 flipH="1">
            <a:off x="1413164" y="1017725"/>
            <a:ext cx="327173" cy="2042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1740337" y="1017725"/>
            <a:ext cx="327173" cy="2042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09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9002" y="324197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2519" y="2583471"/>
            <a:ext cx="119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SymbolDef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24595" y="5053589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SymbolUse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859" y="329688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3209" y="5767007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87739" y="3298674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8587" y="3296889"/>
            <a:ext cx="74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253723" y="5053589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SymbolUse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67728" y="576700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Qualifier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67716" y="324197"/>
            <a:ext cx="74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53827" y="1018155"/>
            <a:ext cx="119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SymbolDef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72470" y="1015319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SymbolUse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6331" y="1030778"/>
            <a:ext cx="119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SymbolDef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07062" y="1030778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SymbolUse</a:t>
            </a:r>
            <a:endParaRPr lang="en-US" dirty="0"/>
          </a:p>
        </p:txBody>
      </p:sp>
      <p:cxnSp>
        <p:nvCxnSpPr>
          <p:cNvPr id="19" name="Straight Connector 18"/>
          <p:cNvCxnSpPr>
            <a:stCxn id="2" idx="2"/>
            <a:endCxn id="16" idx="0"/>
          </p:cNvCxnSpPr>
          <p:nvPr/>
        </p:nvCxnSpPr>
        <p:spPr>
          <a:xfrm flipH="1">
            <a:off x="1315983" y="693529"/>
            <a:ext cx="685797" cy="337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" idx="2"/>
            <a:endCxn id="17" idx="0"/>
          </p:cNvCxnSpPr>
          <p:nvPr/>
        </p:nvCxnSpPr>
        <p:spPr>
          <a:xfrm>
            <a:off x="2001780" y="693529"/>
            <a:ext cx="717982" cy="337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" idx="2"/>
            <a:endCxn id="5" idx="0"/>
          </p:cNvCxnSpPr>
          <p:nvPr/>
        </p:nvCxnSpPr>
        <p:spPr>
          <a:xfrm flipH="1">
            <a:off x="1164916" y="2952803"/>
            <a:ext cx="1157255" cy="344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3" idx="2"/>
            <a:endCxn id="8" idx="0"/>
          </p:cNvCxnSpPr>
          <p:nvPr/>
        </p:nvCxnSpPr>
        <p:spPr>
          <a:xfrm>
            <a:off x="2322171" y="2952803"/>
            <a:ext cx="65609" cy="345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" idx="2"/>
            <a:endCxn id="10" idx="0"/>
          </p:cNvCxnSpPr>
          <p:nvPr/>
        </p:nvCxnSpPr>
        <p:spPr>
          <a:xfrm>
            <a:off x="2322171" y="2952803"/>
            <a:ext cx="1289115" cy="344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14" idx="0"/>
          </p:cNvCxnSpPr>
          <p:nvPr/>
        </p:nvCxnSpPr>
        <p:spPr>
          <a:xfrm flipH="1">
            <a:off x="4753479" y="693529"/>
            <a:ext cx="786936" cy="3246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2"/>
            <a:endCxn id="15" idx="0"/>
          </p:cNvCxnSpPr>
          <p:nvPr/>
        </p:nvCxnSpPr>
        <p:spPr>
          <a:xfrm>
            <a:off x="5540415" y="693529"/>
            <a:ext cx="744755" cy="3217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" idx="2"/>
            <a:endCxn id="6" idx="0"/>
          </p:cNvCxnSpPr>
          <p:nvPr/>
        </p:nvCxnSpPr>
        <p:spPr>
          <a:xfrm>
            <a:off x="8937295" y="5422921"/>
            <a:ext cx="0" cy="344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2"/>
            <a:endCxn id="12" idx="0"/>
          </p:cNvCxnSpPr>
          <p:nvPr/>
        </p:nvCxnSpPr>
        <p:spPr>
          <a:xfrm>
            <a:off x="10866423" y="5422921"/>
            <a:ext cx="0" cy="344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75796" y="5049707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423817" y="576312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86876" y="5049707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364791" y="576312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EnumValue</a:t>
            </a:r>
            <a:endParaRPr lang="en-US" dirty="0"/>
          </a:p>
        </p:txBody>
      </p:sp>
      <p:cxnSp>
        <p:nvCxnSpPr>
          <p:cNvPr id="50" name="Straight Connector 49"/>
          <p:cNvCxnSpPr>
            <a:stCxn id="47" idx="2"/>
            <a:endCxn id="48" idx="0"/>
          </p:cNvCxnSpPr>
          <p:nvPr/>
        </p:nvCxnSpPr>
        <p:spPr>
          <a:xfrm>
            <a:off x="2986917" y="5419039"/>
            <a:ext cx="0" cy="344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4" idx="2"/>
            <a:endCxn id="46" idx="0"/>
          </p:cNvCxnSpPr>
          <p:nvPr/>
        </p:nvCxnSpPr>
        <p:spPr>
          <a:xfrm>
            <a:off x="1775837" y="5419039"/>
            <a:ext cx="0" cy="344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28356" y="258347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776327" y="3296889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57483" y="258347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30846" y="3296889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Qualifier</a:t>
            </a:r>
            <a:endParaRPr lang="en-US" dirty="0"/>
          </a:p>
        </p:txBody>
      </p:sp>
      <p:cxnSp>
        <p:nvCxnSpPr>
          <p:cNvPr id="59" name="Straight Connector 58"/>
          <p:cNvCxnSpPr>
            <a:stCxn id="55" idx="2"/>
            <a:endCxn id="56" idx="0"/>
          </p:cNvCxnSpPr>
          <p:nvPr/>
        </p:nvCxnSpPr>
        <p:spPr>
          <a:xfrm>
            <a:off x="5300413" y="2952803"/>
            <a:ext cx="0" cy="344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7" idx="2"/>
            <a:endCxn id="58" idx="0"/>
          </p:cNvCxnSpPr>
          <p:nvPr/>
        </p:nvCxnSpPr>
        <p:spPr>
          <a:xfrm>
            <a:off x="7229540" y="2952803"/>
            <a:ext cx="1" cy="344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291682" y="324197"/>
            <a:ext cx="119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SymbolDef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362022" y="103761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456902" y="1039400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807750" y="1037615"/>
            <a:ext cx="74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cxnSp>
        <p:nvCxnSpPr>
          <p:cNvPr id="69" name="Straight Connector 68"/>
          <p:cNvCxnSpPr>
            <a:stCxn id="65" idx="2"/>
            <a:endCxn id="66" idx="0"/>
          </p:cNvCxnSpPr>
          <p:nvPr/>
        </p:nvCxnSpPr>
        <p:spPr>
          <a:xfrm flipH="1">
            <a:off x="8734079" y="693529"/>
            <a:ext cx="1157255" cy="344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5" idx="2"/>
            <a:endCxn id="67" idx="0"/>
          </p:cNvCxnSpPr>
          <p:nvPr/>
        </p:nvCxnSpPr>
        <p:spPr>
          <a:xfrm>
            <a:off x="9891334" y="693529"/>
            <a:ext cx="65609" cy="345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5" idx="2"/>
            <a:endCxn id="68" idx="0"/>
          </p:cNvCxnSpPr>
          <p:nvPr/>
        </p:nvCxnSpPr>
        <p:spPr>
          <a:xfrm>
            <a:off x="9891334" y="693529"/>
            <a:ext cx="1289115" cy="344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209993" y="1781331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cxnSp>
        <p:nvCxnSpPr>
          <p:cNvPr id="73" name="Straight Connector 72"/>
          <p:cNvCxnSpPr>
            <a:stCxn id="66" idx="2"/>
            <a:endCxn id="72" idx="0"/>
          </p:cNvCxnSpPr>
          <p:nvPr/>
        </p:nvCxnSpPr>
        <p:spPr>
          <a:xfrm>
            <a:off x="8734079" y="1406947"/>
            <a:ext cx="0" cy="374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580796" y="1797957"/>
            <a:ext cx="119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SymbolDef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0" name="Straight Connector 79"/>
          <p:cNvCxnSpPr>
            <a:stCxn id="68" idx="2"/>
            <a:endCxn id="79" idx="0"/>
          </p:cNvCxnSpPr>
          <p:nvPr/>
        </p:nvCxnSpPr>
        <p:spPr>
          <a:xfrm flipH="1">
            <a:off x="11180448" y="1406947"/>
            <a:ext cx="1" cy="3910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9" idx="2"/>
          </p:cNvCxnSpPr>
          <p:nvPr/>
        </p:nvCxnSpPr>
        <p:spPr>
          <a:xfrm flipH="1">
            <a:off x="11180447" y="2167289"/>
            <a:ext cx="1" cy="2184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604923" y="178071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86" name="Straight Connector 85"/>
          <p:cNvCxnSpPr>
            <a:stCxn id="67" idx="2"/>
            <a:endCxn id="85" idx="0"/>
          </p:cNvCxnSpPr>
          <p:nvPr/>
        </p:nvCxnSpPr>
        <p:spPr>
          <a:xfrm>
            <a:off x="9956943" y="1408732"/>
            <a:ext cx="0" cy="371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808757" y="5049707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709146" y="5763125"/>
            <a:ext cx="119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SymbolDef</a:t>
            </a:r>
            <a:endParaRPr lang="en-US" dirty="0"/>
          </a:p>
        </p:txBody>
      </p:sp>
      <p:cxnSp>
        <p:nvCxnSpPr>
          <p:cNvPr id="90" name="Straight Connector 89"/>
          <p:cNvCxnSpPr>
            <a:stCxn id="88" idx="2"/>
            <a:endCxn id="89" idx="0"/>
          </p:cNvCxnSpPr>
          <p:nvPr/>
        </p:nvCxnSpPr>
        <p:spPr>
          <a:xfrm>
            <a:off x="4308798" y="5419039"/>
            <a:ext cx="0" cy="344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183142" y="5053589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070483" y="5767007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SymbolUse</a:t>
            </a:r>
            <a:endParaRPr lang="en-US" dirty="0"/>
          </a:p>
        </p:txBody>
      </p:sp>
      <p:cxnSp>
        <p:nvCxnSpPr>
          <p:cNvPr id="94" name="Straight Connector 93"/>
          <p:cNvCxnSpPr>
            <a:stCxn id="92" idx="2"/>
            <a:endCxn id="93" idx="0"/>
          </p:cNvCxnSpPr>
          <p:nvPr/>
        </p:nvCxnSpPr>
        <p:spPr>
          <a:xfrm>
            <a:off x="5683183" y="5422921"/>
            <a:ext cx="0" cy="344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33974" y="5049707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7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8553" y="964275"/>
            <a:ext cx="7705898" cy="25270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Roslyn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28057" y="2863732"/>
            <a:ext cx="7248699" cy="440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Microsoft.CodeAnalysis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28057" y="2277685"/>
            <a:ext cx="3574473" cy="440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Microsoft.CodeAnalysis.CSharp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02283" y="2277685"/>
            <a:ext cx="3574473" cy="440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Microsoft.CodeAnalysis.VisualBasic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28057" y="1691638"/>
            <a:ext cx="3574473" cy="440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02283" y="1691638"/>
            <a:ext cx="3574473" cy="440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7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7060" y="256657"/>
            <a:ext cx="9219857" cy="6307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Microsoft.CodeAnalysis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045" y="5979444"/>
            <a:ext cx="1737362" cy="440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4971" y="5160643"/>
            <a:ext cx="1737362" cy="440575"/>
          </a:xfrm>
          <a:prstGeom prst="rect">
            <a:avLst/>
          </a:prstGeom>
          <a:solidFill>
            <a:srgbClr val="FF6565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Diagnostic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0598" y="5021919"/>
            <a:ext cx="1737362" cy="440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0862" y="3133373"/>
            <a:ext cx="1737362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3030" y="5979444"/>
            <a:ext cx="1737362" cy="440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03368" y="1690664"/>
            <a:ext cx="2098965" cy="440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ReferenceManager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80105" y="1080090"/>
            <a:ext cx="2098965" cy="440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Emit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83030" y="878159"/>
            <a:ext cx="2098965" cy="440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70917" y="3547454"/>
            <a:ext cx="2098965" cy="440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MetadataReference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36272" y="4102582"/>
            <a:ext cx="1610585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SymbolDisplay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6311" y="4325472"/>
            <a:ext cx="2098964" cy="440575"/>
          </a:xfrm>
          <a:prstGeom prst="rect">
            <a:avLst/>
          </a:prstGeom>
          <a:solidFill>
            <a:srgbClr val="FF6565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DiagnosticAnalyzer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87948" y="2058234"/>
            <a:ext cx="2098964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SemanticModel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27111" y="2039915"/>
            <a:ext cx="2098964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DataFlowAnalysis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49745" y="2610001"/>
            <a:ext cx="2098964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ControlFlowAnalysis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56311" y="2610001"/>
            <a:ext cx="2098965" cy="440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MetadataReader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841564" y="5462494"/>
            <a:ext cx="448887" cy="506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35040" y="5462494"/>
            <a:ext cx="234837" cy="506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</p:cNvCxnSpPr>
          <p:nvPr/>
        </p:nvCxnSpPr>
        <p:spPr>
          <a:xfrm>
            <a:off x="3233652" y="5601218"/>
            <a:ext cx="317962" cy="362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705793" y="4773711"/>
            <a:ext cx="386542" cy="370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12" idx="0"/>
          </p:cNvCxnSpPr>
          <p:nvPr/>
        </p:nvCxnSpPr>
        <p:spPr>
          <a:xfrm>
            <a:off x="2705794" y="3050576"/>
            <a:ext cx="514606" cy="496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132986" y="1318734"/>
            <a:ext cx="218726" cy="2205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32168" y="2131239"/>
            <a:ext cx="85203" cy="1415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052850" y="2141275"/>
            <a:ext cx="31955" cy="468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874769" y="1318734"/>
            <a:ext cx="123653" cy="371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2"/>
            <a:endCxn id="5" idx="0"/>
          </p:cNvCxnSpPr>
          <p:nvPr/>
        </p:nvCxnSpPr>
        <p:spPr>
          <a:xfrm flipH="1">
            <a:off x="5669279" y="3573948"/>
            <a:ext cx="240264" cy="1447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1"/>
            <a:endCxn id="18" idx="3"/>
          </p:cNvCxnSpPr>
          <p:nvPr/>
        </p:nvCxnSpPr>
        <p:spPr>
          <a:xfrm flipH="1" flipV="1">
            <a:off x="3755276" y="2830289"/>
            <a:ext cx="1285586" cy="523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358549" y="3583629"/>
            <a:ext cx="53995" cy="518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040862" y="1318734"/>
            <a:ext cx="71466" cy="722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5" idx="2"/>
            <a:endCxn id="6" idx="0"/>
          </p:cNvCxnSpPr>
          <p:nvPr/>
        </p:nvCxnSpPr>
        <p:spPr>
          <a:xfrm>
            <a:off x="5637430" y="2498809"/>
            <a:ext cx="272113" cy="634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0" idx="3"/>
            <a:endCxn id="9" idx="1"/>
          </p:cNvCxnSpPr>
          <p:nvPr/>
        </p:nvCxnSpPr>
        <p:spPr>
          <a:xfrm>
            <a:off x="5581995" y="1098447"/>
            <a:ext cx="898110" cy="201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5" idx="3"/>
          </p:cNvCxnSpPr>
          <p:nvPr/>
        </p:nvCxnSpPr>
        <p:spPr>
          <a:xfrm flipV="1">
            <a:off x="6686912" y="2278521"/>
            <a:ext cx="5083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17" idx="1"/>
          </p:cNvCxnSpPr>
          <p:nvPr/>
        </p:nvCxnSpPr>
        <p:spPr>
          <a:xfrm>
            <a:off x="6686912" y="2437162"/>
            <a:ext cx="1662833" cy="393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778225" y="2490171"/>
            <a:ext cx="785759" cy="633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778224" y="2955509"/>
            <a:ext cx="1571521" cy="269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6686912" y="1520665"/>
            <a:ext cx="433484" cy="1603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918660" y="4067965"/>
            <a:ext cx="1737362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Operations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463907" y="3031538"/>
            <a:ext cx="885839" cy="1021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096983" y="2488382"/>
            <a:ext cx="767646" cy="1551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6442113" y="3573948"/>
            <a:ext cx="157871" cy="491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75868" y="1318569"/>
            <a:ext cx="814583" cy="3703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6932815" y="1520665"/>
            <a:ext cx="294297" cy="2544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24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335</Words>
  <Application>Microsoft Office PowerPoint</Application>
  <PresentationFormat>Widescreen</PresentationFormat>
  <Paragraphs>269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DejaVu Sans Mono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Balazs Simon</dc:creator>
  <cp:lastModifiedBy>Balazs Simon</cp:lastModifiedBy>
  <cp:revision>50</cp:revision>
  <dcterms:created xsi:type="dcterms:W3CDTF">2019-08-22T08:19:09Z</dcterms:created>
  <dcterms:modified xsi:type="dcterms:W3CDTF">2020-10-17T08:18:44Z</dcterms:modified>
</cp:coreProperties>
</file>