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70" r:id="rId14"/>
    <p:sldId id="269" r:id="rId15"/>
    <p:sldId id="268" r:id="rId16"/>
    <p:sldId id="271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/>
    <p:restoredTop sz="94672"/>
  </p:normalViewPr>
  <p:slideViewPr>
    <p:cSldViewPr snapToGrid="0" snapToObjects="1">
      <p:cViewPr varScale="1">
        <p:scale>
          <a:sx n="109" d="100"/>
          <a:sy n="109" d="100"/>
        </p:scale>
        <p:origin x="192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343E-755C-014E-9201-AD95252255E7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9C999-6D12-7F4A-851A-AAF2300E72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2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9C999-6D12-7F4A-851A-AAF2300E72C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6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9C999-6D12-7F4A-851A-AAF2300E72C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1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9C999-6D12-7F4A-851A-AAF2300E72C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6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135EF-37B7-9E4E-9AB3-E1D321487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B2040-8EC8-2D44-A9C9-63ADE9457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A053C-1C3B-094B-A4D3-A4532FC8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AF62D-CB88-D142-A972-C513953A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51ECC-7FCE-4B4B-B7BF-40859285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6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D1BF8-EFD8-B342-8E4E-F51F0486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4EA77C-3017-3F4C-B752-8E02C86B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F1D85-B7D7-CE4A-9A1A-23B5D76F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A11889-6835-2449-A658-24FA3ED9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1C285-A476-D04D-821E-A44FB3B0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66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58F3D3-90DB-3F4A-9EB4-63193D7BC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F9DFF8-17C6-8845-9649-460139941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1EC17-54A2-EE48-B8F8-BA9636D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DD48F-A285-9145-9BAA-2A9797DE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3E299-AFA2-0047-8788-29C447C3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7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79EC5-9024-FB4A-BE0F-829EC468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221BAD-6E0C-F040-AF32-000ED9B4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116BE-3186-784B-A077-51CDF3D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AA72C-41F6-234A-9047-39343C5B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672F9-AA32-4B4A-A51E-EF91D406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5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D54C-B7D4-884F-86BE-676C13A3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7F077F-7EC8-C34E-BB70-64091670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4F2CD7-A20D-BD49-BA52-7CA0F818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7242A9-0B10-8F43-A0C4-10DF31B0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D24B1-330D-164D-A8BB-13FCE69C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5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2891D-0F32-8545-B96A-EBF8B4DC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ED76A-3506-CD46-903D-A9FD58753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9FCE8B-86F0-6D45-BA6D-4C8A9654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025AE0-E278-894C-9C1B-440F132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B34F79-CEE1-AE46-985A-155EC09D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966F9E-391A-A74A-BA34-CDDEE1F5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7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2B6C0-D58D-8B46-9114-0A2B0D4D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81DAA-8C0F-D949-AEC6-99D28F84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AD5A57-24A5-C74E-ABD6-E7F5824A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B23255-DA11-3046-A3AD-CC8D0B484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9F5C27-0D93-634B-8C40-AD26256E2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E3C22C-CB0B-7B4A-8E8B-67F8AFE8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7CE507-1295-7044-9CA1-B10CC7B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D5E7D8-A588-764A-B50E-6E2AA9F3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9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4B3E4-7FC3-B14B-9EAD-893563FC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B4F403-7BA8-314E-8124-79E67E9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F133DE-9257-984B-AE2B-3A257ED2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1931F-F2EB-3946-987D-DB6EF3D4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98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6BC29F-AB77-1D44-BE9D-2DB1FE34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4A4878-F23B-3A42-B040-28D969E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1A849F-4F73-4246-8EEA-335E361E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17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81597-9A70-784A-BB80-7789FD78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736F88-6F83-C54C-BACF-AA24A197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FC19F-5D10-4742-962F-2F381FCE4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BD83B4-2611-954C-BB07-95F69725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C86EE-AEAC-2942-B1D1-ABE069B2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58868-DC65-DF40-9896-7A9B6E3E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82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377EC-DA45-184E-AF8E-A155F38A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5BE3BCD8-180C-9E4C-AC2F-91A14BC9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BD629F-B68B-2E43-A146-89109CFE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60D0F3-750A-BD44-B118-DB456CB1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68C94E-2B1C-C44E-B395-5FD39462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09125-344A-2F4C-A62B-133858A5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6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D5D7E5-53B8-C44D-87D6-FC6BEB8A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07E143-6780-4B42-879F-C3C910C7C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F1AF07-DD51-764B-B6AF-F8C966CD2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ECC2-B97F-E345-96A0-45D9B814008D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C01F40-9254-5944-ACC0-7005C4E1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85578-2F65-7D46-8AAA-EA9D6FC6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AEF8-C8DA-934C-A55C-A9C0C9C4EF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7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F87FF1A-9A77-FA45-BA1F-44FC7FBAB9C8}"/>
              </a:ext>
            </a:extLst>
          </p:cNvPr>
          <p:cNvGrpSpPr/>
          <p:nvPr/>
        </p:nvGrpSpPr>
        <p:grpSpPr>
          <a:xfrm>
            <a:off x="799562" y="944731"/>
            <a:ext cx="10800000" cy="4226400"/>
            <a:chOff x="799562" y="944731"/>
            <a:chExt cx="10800000" cy="422640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B17C382-8FDE-3449-B6D4-948CB080D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679" t="12830" r="25472" b="15471"/>
            <a:stretch/>
          </p:blipFill>
          <p:spPr>
            <a:xfrm>
              <a:off x="7999562" y="948905"/>
              <a:ext cx="3600000" cy="4222226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15D2D12-084C-D944-90CE-30BDA67F5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679" t="12830" r="25472" b="15471"/>
            <a:stretch/>
          </p:blipFill>
          <p:spPr>
            <a:xfrm>
              <a:off x="4399562" y="948905"/>
              <a:ext cx="3600000" cy="422222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793E29-8FA6-5249-BFE5-04FC38DBAFA6}"/>
                </a:ext>
              </a:extLst>
            </p:cNvPr>
            <p:cNvSpPr/>
            <p:nvPr/>
          </p:nvSpPr>
          <p:spPr>
            <a:xfrm>
              <a:off x="799562" y="944731"/>
              <a:ext cx="3600000" cy="4226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4654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8AB0A87A-B5D0-4D48-A48F-6D3D94181BB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Elastic</a:t>
            </a:r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96902ED-C378-5840-94EC-248343D11691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4x10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6x10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C9D29867-2993-114F-9268-696B623DA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82" t="7778" r="17693" b="10855"/>
            <a:stretch/>
          </p:blipFill>
          <p:spPr>
            <a:xfrm>
              <a:off x="622756" y="195120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3BDB2B85-3F74-794B-B09D-811A7F48B3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82" t="7778" r="17693" b="10855"/>
            <a:stretch/>
          </p:blipFill>
          <p:spPr>
            <a:xfrm>
              <a:off x="3613072" y="195120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608687B2-F1C9-DB4C-A0A6-CF540A79E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82" t="7778" r="17693" b="10855"/>
            <a:stretch/>
          </p:blipFill>
          <p:spPr>
            <a:xfrm>
              <a:off x="6592363" y="195120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75F0AA04-DA4F-4247-9959-14951DAAE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282" t="7777" r="17693" b="10856"/>
            <a:stretch/>
          </p:blipFill>
          <p:spPr>
            <a:xfrm>
              <a:off x="9571655" y="195120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0630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4F2B3B48-2498-D44B-9D7F-0C1866F44C10}"/>
              </a:ext>
            </a:extLst>
          </p:cNvPr>
          <p:cNvGrpSpPr/>
          <p:nvPr/>
        </p:nvGrpSpPr>
        <p:grpSpPr>
          <a:xfrm>
            <a:off x="396185" y="1257324"/>
            <a:ext cx="9600000" cy="3969332"/>
            <a:chOff x="396185" y="1257324"/>
            <a:chExt cx="9600000" cy="3969332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638ACB4D-2758-CA48-839A-546DA285D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37ED5B14-444C-684B-AE79-6E3069749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7C0228A4-AE7D-0543-9112-44D91DEB203A}"/>
                </a:ext>
              </a:extLst>
            </p:cNvPr>
            <p:cNvSpPr txBox="1"/>
            <p:nvPr/>
          </p:nvSpPr>
          <p:spPr>
            <a:xfrm>
              <a:off x="396186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CF886D46-ACFF-2A43-B55F-2E2462F2593C}"/>
                </a:ext>
              </a:extLst>
            </p:cNvPr>
            <p:cNvSpPr txBox="1"/>
            <p:nvPr/>
          </p:nvSpPr>
          <p:spPr>
            <a:xfrm>
              <a:off x="5196185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7F6A1479-09B0-1D42-A1BF-DBACC8EA7C1D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membrane</a:t>
            </a:r>
          </a:p>
        </p:txBody>
      </p:sp>
    </p:spTree>
    <p:extLst>
      <p:ext uri="{BB962C8B-B14F-4D97-AF65-F5344CB8AC3E}">
        <p14:creationId xmlns:p14="http://schemas.microsoft.com/office/powerpoint/2010/main" val="267962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FB28803-1BD0-8D4E-9FE0-C29A1A60C5FE}"/>
              </a:ext>
            </a:extLst>
          </p:cNvPr>
          <p:cNvGrpSpPr/>
          <p:nvPr/>
        </p:nvGrpSpPr>
        <p:grpSpPr>
          <a:xfrm>
            <a:off x="396185" y="1257324"/>
            <a:ext cx="9600000" cy="3969332"/>
            <a:chOff x="396185" y="1257324"/>
            <a:chExt cx="9600000" cy="3969332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638ACB4D-2758-CA48-839A-546DA285D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37ED5B14-444C-684B-AE79-6E3069749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7C0228A4-AE7D-0543-9112-44D91DEB203A}"/>
                </a:ext>
              </a:extLst>
            </p:cNvPr>
            <p:cNvSpPr txBox="1"/>
            <p:nvPr/>
          </p:nvSpPr>
          <p:spPr>
            <a:xfrm>
              <a:off x="396186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CF886D46-ACFF-2A43-B55F-2E2462F2593C}"/>
                </a:ext>
              </a:extLst>
            </p:cNvPr>
            <p:cNvSpPr txBox="1"/>
            <p:nvPr/>
          </p:nvSpPr>
          <p:spPr>
            <a:xfrm>
              <a:off x="5196185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2231F21-5942-F84E-84AF-0CAF96E6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6184" y="1257324"/>
              <a:ext cx="4800000" cy="360000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53C9B4D-5BAE-0249-AB70-5A9936E23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6227B962-3613-1D4A-9656-A7F6FAFCE24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566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FDD14B4-83EA-A84D-88E8-19ED53BC22DC}"/>
              </a:ext>
            </a:extLst>
          </p:cNvPr>
          <p:cNvGrpSpPr/>
          <p:nvPr/>
        </p:nvGrpSpPr>
        <p:grpSpPr>
          <a:xfrm>
            <a:off x="396182" y="1257324"/>
            <a:ext cx="9600003" cy="3969332"/>
            <a:chOff x="396182" y="1257324"/>
            <a:chExt cx="9600003" cy="3969332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638ACB4D-2758-CA48-839A-546DA285D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37ED5B14-444C-684B-AE79-6E3069749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7C0228A4-AE7D-0543-9112-44D91DEB203A}"/>
                </a:ext>
              </a:extLst>
            </p:cNvPr>
            <p:cNvSpPr txBox="1"/>
            <p:nvPr/>
          </p:nvSpPr>
          <p:spPr>
            <a:xfrm>
              <a:off x="396186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CF886D46-ACFF-2A43-B55F-2E2462F2593C}"/>
                </a:ext>
              </a:extLst>
            </p:cNvPr>
            <p:cNvSpPr txBox="1"/>
            <p:nvPr/>
          </p:nvSpPr>
          <p:spPr>
            <a:xfrm>
              <a:off x="5196185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2231F21-5942-F84E-84AF-0CAF96E6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6184" y="1257324"/>
              <a:ext cx="4800000" cy="360000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53C9B4D-5BAE-0249-AB70-5A9936E23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65553AC-1AA5-2F49-B2AC-49E9D920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182" y="1257324"/>
              <a:ext cx="4800000" cy="36000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E221BCF-CC72-244D-BB26-06D2BCAA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6184" y="1257324"/>
              <a:ext cx="4800000" cy="3600000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06705E3-65F1-F84C-BD6D-80F5056695FB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shears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399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006705E3-65F1-F84C-BD6D-80F5056695FB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zooms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2024DFD-6274-E742-A189-CD51F25FCEAB}"/>
              </a:ext>
            </a:extLst>
          </p:cNvPr>
          <p:cNvGrpSpPr/>
          <p:nvPr/>
        </p:nvGrpSpPr>
        <p:grpSpPr>
          <a:xfrm>
            <a:off x="396180" y="1257324"/>
            <a:ext cx="9600005" cy="3969332"/>
            <a:chOff x="396180" y="1257324"/>
            <a:chExt cx="9600005" cy="3969332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638ACB4D-2758-CA48-839A-546DA285D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37ED5B14-444C-684B-AE79-6E3069749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7C0228A4-AE7D-0543-9112-44D91DEB203A}"/>
                </a:ext>
              </a:extLst>
            </p:cNvPr>
            <p:cNvSpPr txBox="1"/>
            <p:nvPr/>
          </p:nvSpPr>
          <p:spPr>
            <a:xfrm>
              <a:off x="396186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(a)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CF886D46-ACFF-2A43-B55F-2E2462F2593C}"/>
                </a:ext>
              </a:extLst>
            </p:cNvPr>
            <p:cNvSpPr txBox="1"/>
            <p:nvPr/>
          </p:nvSpPr>
          <p:spPr>
            <a:xfrm>
              <a:off x="5196185" y="4857324"/>
              <a:ext cx="4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(b) 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2231F21-5942-F84E-84AF-0CAF96E6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6184" y="1257324"/>
              <a:ext cx="4800000" cy="360000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53C9B4D-5BAE-0249-AB70-5A9936E23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185" y="1257324"/>
              <a:ext cx="4800000" cy="360000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65553AC-1AA5-2F49-B2AC-49E9D920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182" y="1257324"/>
              <a:ext cx="4800000" cy="36000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E221BCF-CC72-244D-BB26-06D2BCAA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6184" y="1257324"/>
              <a:ext cx="4800000" cy="3600000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1FD8717D-55FF-EB46-A15A-66D715F7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6179" y="1257324"/>
              <a:ext cx="4800000" cy="3600000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AACD5F72-2DDF-1045-905D-BF7D9C277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6180" y="1257324"/>
              <a:ext cx="480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94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508C0C06-126D-6B4C-BE39-107D5D462BCE}"/>
              </a:ext>
            </a:extLst>
          </p:cNvPr>
          <p:cNvGrpSpPr/>
          <p:nvPr/>
        </p:nvGrpSpPr>
        <p:grpSpPr>
          <a:xfrm>
            <a:off x="1207477" y="1836133"/>
            <a:ext cx="10093570" cy="3273293"/>
            <a:chOff x="1207477" y="1836133"/>
            <a:chExt cx="10093570" cy="327329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7B6EB56-605B-1A43-A64A-1550EDC1E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04" r="7308"/>
            <a:stretch/>
          </p:blipFill>
          <p:spPr>
            <a:xfrm>
              <a:off x="1207477" y="2193435"/>
              <a:ext cx="10093570" cy="2471130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613FFE2-BAD5-4241-AF80-C41EA8649FDB}"/>
                </a:ext>
              </a:extLst>
            </p:cNvPr>
            <p:cNvSpPr txBox="1"/>
            <p:nvPr/>
          </p:nvSpPr>
          <p:spPr>
            <a:xfrm>
              <a:off x="1559169" y="4740094"/>
              <a:ext cx="262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fr-F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5DA9746-EFD4-2F4B-8FD3-98769BE03CFB}"/>
                </a:ext>
              </a:extLst>
            </p:cNvPr>
            <p:cNvSpPr txBox="1"/>
            <p:nvPr/>
          </p:nvSpPr>
          <p:spPr>
            <a:xfrm>
              <a:off x="5005754" y="4740094"/>
              <a:ext cx="257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fr-F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 = 10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D5F36D2-BEEF-4846-A42F-1448A251D0B2}"/>
                </a:ext>
              </a:extLst>
            </p:cNvPr>
            <p:cNvSpPr txBox="1"/>
            <p:nvPr/>
          </p:nvSpPr>
          <p:spPr>
            <a:xfrm>
              <a:off x="8405446" y="4740094"/>
              <a:ext cx="2625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fr-F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 = 100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644BA97-A1D8-8143-B18D-90D7A728A9BE}"/>
                </a:ext>
              </a:extLst>
            </p:cNvPr>
            <p:cNvSpPr txBox="1"/>
            <p:nvPr/>
          </p:nvSpPr>
          <p:spPr>
            <a:xfrm>
              <a:off x="1559168" y="1836133"/>
              <a:ext cx="956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Gamma distribution – normal </a:t>
              </a:r>
              <a:r>
                <a:rPr lang="fr-F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precision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conjugate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(𝜆</a:t>
              </a:r>
              <a:r>
                <a:rPr lang="fr-F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 = 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93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DC1622C-C043-C541-89B0-914CFE51F4CA}"/>
              </a:ext>
            </a:extLst>
          </p:cNvPr>
          <p:cNvGrpSpPr/>
          <p:nvPr/>
        </p:nvGrpSpPr>
        <p:grpSpPr>
          <a:xfrm>
            <a:off x="1207477" y="1836133"/>
            <a:ext cx="10093570" cy="3273293"/>
            <a:chOff x="1207477" y="1836133"/>
            <a:chExt cx="10093570" cy="327329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24650F4-88BA-464D-A14D-5B5458DC5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04" r="7308"/>
            <a:stretch/>
          </p:blipFill>
          <p:spPr>
            <a:xfrm>
              <a:off x="1207477" y="2086052"/>
              <a:ext cx="10093570" cy="2685896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613FFE2-BAD5-4241-AF80-C41EA8649FDB}"/>
                </a:ext>
              </a:extLst>
            </p:cNvPr>
            <p:cNvSpPr txBox="1"/>
            <p:nvPr/>
          </p:nvSpPr>
          <p:spPr>
            <a:xfrm>
              <a:off x="1559169" y="4740094"/>
              <a:ext cx="262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fr-F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5DA9746-EFD4-2F4B-8FD3-98769BE03CFB}"/>
                </a:ext>
              </a:extLst>
            </p:cNvPr>
            <p:cNvSpPr txBox="1"/>
            <p:nvPr/>
          </p:nvSpPr>
          <p:spPr>
            <a:xfrm>
              <a:off x="5005754" y="4740094"/>
              <a:ext cx="2579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fr-F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 = 10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D5F36D2-BEEF-4846-A42F-1448A251D0B2}"/>
                </a:ext>
              </a:extLst>
            </p:cNvPr>
            <p:cNvSpPr txBox="1"/>
            <p:nvPr/>
          </p:nvSpPr>
          <p:spPr>
            <a:xfrm>
              <a:off x="8405446" y="4740094"/>
              <a:ext cx="2625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fr-F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 = 100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644BA97-A1D8-8143-B18D-90D7A728A9BE}"/>
                </a:ext>
              </a:extLst>
            </p:cNvPr>
            <p:cNvSpPr txBox="1"/>
            <p:nvPr/>
          </p:nvSpPr>
          <p:spPr>
            <a:xfrm>
              <a:off x="1559168" y="1836133"/>
              <a:ext cx="956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Gamma distribution – </a:t>
              </a:r>
              <a:r>
                <a:rPr lang="fr-F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multivariate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 normal </a:t>
              </a:r>
              <a:r>
                <a:rPr lang="fr-F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precision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conjugate</a:t>
              </a:r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(K = 5, 𝜆</a:t>
              </a:r>
              <a:r>
                <a:rPr lang="fr-F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 = 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29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D67A72B0-3562-E74F-9FAF-D8419B7BFD58}"/>
              </a:ext>
            </a:extLst>
          </p:cNvPr>
          <p:cNvGrpSpPr/>
          <p:nvPr/>
        </p:nvGrpSpPr>
        <p:grpSpPr>
          <a:xfrm>
            <a:off x="175846" y="553777"/>
            <a:ext cx="11031416" cy="6140100"/>
            <a:chOff x="175846" y="553777"/>
            <a:chExt cx="11031416" cy="614010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2888FFC-A53F-CF42-88AF-3C1FB952A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85" t="5866" r="8077" b="6249"/>
            <a:stretch/>
          </p:blipFill>
          <p:spPr>
            <a:xfrm>
              <a:off x="1266092" y="1336431"/>
              <a:ext cx="9941170" cy="5357446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3C0347D-B62C-7548-908F-6681CC81C879}"/>
                </a:ext>
              </a:extLst>
            </p:cNvPr>
            <p:cNvSpPr txBox="1"/>
            <p:nvPr/>
          </p:nvSpPr>
          <p:spPr>
            <a:xfrm>
              <a:off x="175846" y="1973448"/>
              <a:ext cx="1090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𝛽 = 0.5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64634C1-A467-CD45-B5EC-4F30268F5377}"/>
                </a:ext>
              </a:extLst>
            </p:cNvPr>
            <p:cNvSpPr txBox="1"/>
            <p:nvPr/>
          </p:nvSpPr>
          <p:spPr>
            <a:xfrm>
              <a:off x="7526214" y="1060883"/>
              <a:ext cx="1500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𝛼 = 7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72731AE-7E80-F149-8D13-A1F97103820B}"/>
                </a:ext>
              </a:extLst>
            </p:cNvPr>
            <p:cNvSpPr txBox="1"/>
            <p:nvPr/>
          </p:nvSpPr>
          <p:spPr>
            <a:xfrm>
              <a:off x="175846" y="3830488"/>
              <a:ext cx="1090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𝛽 = 1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B54ACFF-4841-4F40-9852-A985083888F0}"/>
                </a:ext>
              </a:extLst>
            </p:cNvPr>
            <p:cNvSpPr txBox="1"/>
            <p:nvPr/>
          </p:nvSpPr>
          <p:spPr>
            <a:xfrm>
              <a:off x="175846" y="5687528"/>
              <a:ext cx="1090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𝛽 = 2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718F428-549D-1146-B229-0ACB0412FB69}"/>
                </a:ext>
              </a:extLst>
            </p:cNvPr>
            <p:cNvSpPr txBox="1"/>
            <p:nvPr/>
          </p:nvSpPr>
          <p:spPr>
            <a:xfrm>
              <a:off x="3587262" y="1060883"/>
              <a:ext cx="1500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𝛼 = 3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91F0046-283E-0F40-BBD3-0704BD926819}"/>
                </a:ext>
              </a:extLst>
            </p:cNvPr>
            <p:cNvSpPr txBox="1"/>
            <p:nvPr/>
          </p:nvSpPr>
          <p:spPr>
            <a:xfrm>
              <a:off x="5556738" y="1060883"/>
              <a:ext cx="1500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𝛼 = 5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3A9C434-C745-9F46-A8D7-B30F278E9D6D}"/>
                </a:ext>
              </a:extLst>
            </p:cNvPr>
            <p:cNvSpPr txBox="1"/>
            <p:nvPr/>
          </p:nvSpPr>
          <p:spPr>
            <a:xfrm>
              <a:off x="1617786" y="1060883"/>
              <a:ext cx="1500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𝛼 = 1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B390276-82C3-B445-8873-6D39BF6F44C6}"/>
                </a:ext>
              </a:extLst>
            </p:cNvPr>
            <p:cNvSpPr txBox="1"/>
            <p:nvPr/>
          </p:nvSpPr>
          <p:spPr>
            <a:xfrm>
              <a:off x="9495690" y="1060883"/>
              <a:ext cx="1500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𝛼 = 9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83B1A96-E0A6-1244-A0EA-2FCAFDA3D692}"/>
                </a:ext>
              </a:extLst>
            </p:cNvPr>
            <p:cNvSpPr txBox="1"/>
            <p:nvPr/>
          </p:nvSpPr>
          <p:spPr>
            <a:xfrm>
              <a:off x="1617786" y="553777"/>
              <a:ext cx="9378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Gamma distribution</a:t>
              </a:r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74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5ADC60E7-0B4E-7941-A64B-683AA81A1A23}"/>
              </a:ext>
            </a:extLst>
          </p:cNvPr>
          <p:cNvGrpSpPr/>
          <p:nvPr/>
        </p:nvGrpSpPr>
        <p:grpSpPr>
          <a:xfrm>
            <a:off x="164123" y="1066798"/>
            <a:ext cx="11922369" cy="4724401"/>
            <a:chOff x="164123" y="1066798"/>
            <a:chExt cx="11922369" cy="472440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3D68592-5CC9-384B-91D5-E293ECC05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256" t="14188" r="26283" b="16923"/>
            <a:stretch/>
          </p:blipFill>
          <p:spPr>
            <a:xfrm>
              <a:off x="164123" y="1066798"/>
              <a:ext cx="3974123" cy="4724401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98588AA-F45A-224F-9707-8FAF33342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256" t="14188" r="26283" b="16923"/>
            <a:stretch/>
          </p:blipFill>
          <p:spPr>
            <a:xfrm>
              <a:off x="8112369" y="1066798"/>
              <a:ext cx="3974123" cy="472440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9A93227-121B-B14D-AB3C-9BDECCD29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56" t="14188" r="26283" b="16923"/>
            <a:stretch/>
          </p:blipFill>
          <p:spPr>
            <a:xfrm>
              <a:off x="4138246" y="1066798"/>
              <a:ext cx="3974123" cy="4724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243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CFA778C9-9B7F-EF43-A307-F272F81B271E}"/>
              </a:ext>
            </a:extLst>
          </p:cNvPr>
          <p:cNvGrpSpPr/>
          <p:nvPr/>
        </p:nvGrpSpPr>
        <p:grpSpPr>
          <a:xfrm>
            <a:off x="2959100" y="1294367"/>
            <a:ext cx="4572000" cy="1334532"/>
            <a:chOff x="2959100" y="1294367"/>
            <a:chExt cx="4572000" cy="133453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A961055-A975-2549-8227-864B328E66A2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194" t="7592" r="9722" b="11111"/>
            <a:stretch/>
          </p:blipFill>
          <p:spPr>
            <a:xfrm rot="16200000">
              <a:off x="4998200" y="-320966"/>
              <a:ext cx="36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DA2C807-C70C-2546-9942-4946682773CC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195" t="7592" r="9721" b="11111"/>
            <a:stretch/>
          </p:blipFill>
          <p:spPr>
            <a:xfrm rot="16200000">
              <a:off x="4998200" y="166299"/>
              <a:ext cx="36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2177CAC-8636-B545-AC24-9BA1C31F96F9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195" t="7592" r="9721" b="11111"/>
            <a:stretch/>
          </p:blipFill>
          <p:spPr>
            <a:xfrm rot="16200000">
              <a:off x="4998200" y="648899"/>
              <a:ext cx="36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9D5D9DC-7B06-E04A-8221-E8037AA98938}"/>
                </a:ext>
              </a:extLst>
            </p:cNvPr>
            <p:cNvSpPr txBox="1"/>
            <p:nvPr/>
          </p:nvSpPr>
          <p:spPr>
            <a:xfrm>
              <a:off x="2959100" y="1294367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-x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9591FE6-016E-B44D-ABEA-E42AA019AC6F}"/>
                </a:ext>
              </a:extLst>
            </p:cNvPr>
            <p:cNvSpPr txBox="1"/>
            <p:nvPr/>
          </p:nvSpPr>
          <p:spPr>
            <a:xfrm>
              <a:off x="2959100" y="179096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-y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8155B5A-152A-CC49-ACF0-A7174C3606AD}"/>
                </a:ext>
              </a:extLst>
            </p:cNvPr>
            <p:cNvSpPr txBox="1"/>
            <p:nvPr/>
          </p:nvSpPr>
          <p:spPr>
            <a:xfrm>
              <a:off x="2959100" y="2259567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-z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9409326-3030-C347-AFCD-AFB572D429D3}"/>
                </a:ext>
              </a:extLst>
            </p:cNvPr>
            <p:cNvSpPr txBox="1"/>
            <p:nvPr/>
          </p:nvSpPr>
          <p:spPr>
            <a:xfrm>
              <a:off x="6978200" y="1294367"/>
              <a:ext cx="5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+x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0FECEE3-0D53-FA49-8C85-8F3517716B53}"/>
                </a:ext>
              </a:extLst>
            </p:cNvPr>
            <p:cNvSpPr txBox="1"/>
            <p:nvPr/>
          </p:nvSpPr>
          <p:spPr>
            <a:xfrm>
              <a:off x="6978200" y="1790963"/>
              <a:ext cx="5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+y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9CAEF5-45A1-E149-B75D-C427982FA915}"/>
                </a:ext>
              </a:extLst>
            </p:cNvPr>
            <p:cNvSpPr txBox="1"/>
            <p:nvPr/>
          </p:nvSpPr>
          <p:spPr>
            <a:xfrm>
              <a:off x="6978200" y="2259567"/>
              <a:ext cx="5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+z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5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97576C-6E35-C84E-9CCF-2B285F35C11E}"/>
              </a:ext>
            </a:extLst>
          </p:cNvPr>
          <p:cNvGrpSpPr/>
          <p:nvPr/>
        </p:nvGrpSpPr>
        <p:grpSpPr>
          <a:xfrm>
            <a:off x="388341" y="1681694"/>
            <a:ext cx="11422514" cy="2891493"/>
            <a:chOff x="388341" y="1681694"/>
            <a:chExt cx="1142251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AB612B7-588A-514A-965C-417FCF146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12" t="7273" r="17576" b="10909"/>
            <a:stretch/>
          </p:blipFill>
          <p:spPr>
            <a:xfrm>
              <a:off x="610677" y="1956925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69C75D0-8EDE-DF4F-9EDC-7D4CCFFFB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12" t="7273" r="17576" b="10909"/>
            <a:stretch/>
          </p:blipFill>
          <p:spPr>
            <a:xfrm>
              <a:off x="3596942" y="1940531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A74CA8E-B57F-5544-8E98-BC207CD5E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12" t="7273" r="17576" b="10909"/>
            <a:stretch/>
          </p:blipFill>
          <p:spPr>
            <a:xfrm>
              <a:off x="6583209" y="1956925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F0B4D58-A025-CA4F-8D8C-99FC7C376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12" t="7273" r="17576" b="10909"/>
            <a:stretch/>
          </p:blipFill>
          <p:spPr>
            <a:xfrm>
              <a:off x="9569472" y="1940531"/>
              <a:ext cx="2241383" cy="2246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388341" y="1716393"/>
              <a:ext cx="222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110688" y="1706147"/>
              <a:ext cx="522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102453" y="1706147"/>
              <a:ext cx="522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94218" y="1681694"/>
              <a:ext cx="522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520EB41-1EFC-9C48-805B-4754A4653129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AC9BB792-A6F5-5F49-93D9-A481A0508765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8594429-4E96-2841-9D2F-8D0DB5F8F4C2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27B689D-34B1-9F4C-8681-437B11044DE3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D7D5CC05-AA25-004B-8D33-28F2B8F9A017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absolute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082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6B330CBB-D6B9-BA4E-846B-7594D2F08A3C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7x10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9x10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7x10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AF7ABD8-9CE0-A644-ACB0-8AE387B1D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50" t="7778" r="17917" b="11111"/>
            <a:stretch/>
          </p:blipFill>
          <p:spPr>
            <a:xfrm>
              <a:off x="611945" y="1967757"/>
              <a:ext cx="2242800" cy="224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B61E0A-B39E-B044-B14E-559976ABC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50" t="7778" r="17917" b="11111"/>
            <a:stretch/>
          </p:blipFill>
          <p:spPr>
            <a:xfrm>
              <a:off x="3595868" y="1939114"/>
              <a:ext cx="2242800" cy="224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5E6DB394-DAFC-6E4C-B37F-FB2FEBC72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50" t="7778" r="17917" b="11111"/>
            <a:stretch/>
          </p:blipFill>
          <p:spPr>
            <a:xfrm>
              <a:off x="6581108" y="1939114"/>
              <a:ext cx="2242800" cy="2242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EA7698BF-01A2-AD44-A65A-A63A4A611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50" t="7777" r="17917" b="11111"/>
            <a:stretch/>
          </p:blipFill>
          <p:spPr>
            <a:xfrm>
              <a:off x="9567375" y="195692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8FF457FC-C284-6944-ABCD-27C86FD63C1D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membrane</a:t>
            </a:r>
          </a:p>
        </p:txBody>
      </p:sp>
    </p:spTree>
    <p:extLst>
      <p:ext uri="{BB962C8B-B14F-4D97-AF65-F5344CB8AC3E}">
        <p14:creationId xmlns:p14="http://schemas.microsoft.com/office/powerpoint/2010/main" val="170109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9CC289C-6CDF-3041-BF98-88D5598BE749}"/>
              </a:ext>
            </a:extLst>
          </p:cNvPr>
          <p:cNvGrpSpPr/>
          <p:nvPr/>
        </p:nvGrpSpPr>
        <p:grpSpPr>
          <a:xfrm>
            <a:off x="50801" y="1681694"/>
            <a:ext cx="11777616" cy="2891493"/>
            <a:chOff x="50801" y="1681694"/>
            <a:chExt cx="11777616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879DD53-6F35-7342-AC1E-417C4700C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528" t="7778" r="17778" b="11296"/>
            <a:stretch/>
          </p:blipFill>
          <p:spPr>
            <a:xfrm>
              <a:off x="610331" y="1971329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35312218-D669-DE44-AE1A-A9AFEE2C1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528" t="7778" r="17778" b="11296"/>
            <a:stretch/>
          </p:blipFill>
          <p:spPr>
            <a:xfrm>
              <a:off x="3596940" y="195542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33EC879D-96BA-774B-A99F-58C04CBF9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528" t="7778" r="17778" b="11296"/>
            <a:stretch/>
          </p:blipFill>
          <p:spPr>
            <a:xfrm>
              <a:off x="6589978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DDF64BE7-3D7B-2348-91A5-D6C40D362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528" t="7778" r="17778" b="11296"/>
            <a:stretch/>
          </p:blipFill>
          <p:spPr>
            <a:xfrm>
              <a:off x="9589217" y="1942714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BAD280EE-C345-B743-81ED-B5A2240F40FA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52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8AB0A87A-B5D0-4D48-A48F-6D3D94181BB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Linear-Elastic</a:t>
            </a:r>
            <a:r>
              <a:rPr lang="fr-FR" dirty="0"/>
              <a:t> </a:t>
            </a:r>
            <a:r>
              <a:rPr lang="fr-FR" dirty="0" err="1"/>
              <a:t>Sym</a:t>
            </a:r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A79D78A-083B-3846-875D-DE78844A0071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5x10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C81B8A09-5C26-1D42-BE79-654A9ECA7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528" t="7778" r="17500" b="10926"/>
            <a:stretch/>
          </p:blipFill>
          <p:spPr>
            <a:xfrm>
              <a:off x="622471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A0942E07-AF26-DC49-8922-6C089B3EA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528" t="7778" r="17500" b="10926"/>
            <a:stretch/>
          </p:blipFill>
          <p:spPr>
            <a:xfrm>
              <a:off x="3609112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AFEF8C50-406F-A14A-874D-6EEA63106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528" t="7778" r="17500" b="10926"/>
            <a:stretch/>
          </p:blipFill>
          <p:spPr>
            <a:xfrm>
              <a:off x="6597452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96697959-DB5E-744A-83ED-D1C348855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528" t="7778" r="17500" b="10926"/>
            <a:stretch/>
          </p:blipFill>
          <p:spPr>
            <a:xfrm>
              <a:off x="9571655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104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8AB0A87A-B5D0-4D48-A48F-6D3D94181BB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Linear-Elastic</a:t>
            </a:r>
            <a:r>
              <a:rPr lang="fr-FR" dirty="0"/>
              <a:t> </a:t>
            </a:r>
            <a:r>
              <a:rPr lang="fr-FR" dirty="0" err="1"/>
              <a:t>Div</a:t>
            </a:r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19F27DD-EE44-864D-A2BD-B949DB1798BC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fr-FR" sz="11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9x10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4x10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D98C583-2620-3D4D-872E-BBDDCA344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50" t="7592" r="17639" b="10926"/>
            <a:stretch/>
          </p:blipFill>
          <p:spPr>
            <a:xfrm>
              <a:off x="616421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40116D43-213A-0D4B-9B70-5D8460C9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50" t="7592" r="17639" b="10926"/>
            <a:stretch/>
          </p:blipFill>
          <p:spPr>
            <a:xfrm>
              <a:off x="3603186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2E3295E-1BE9-C349-A98A-7D4806D95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50" t="7592" r="17639" b="10926"/>
            <a:stretch/>
          </p:blipFill>
          <p:spPr>
            <a:xfrm>
              <a:off x="6584299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C10C927C-59E5-CD43-ACA1-A8AB858E6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250" t="7592" r="17639" b="10926"/>
            <a:stretch/>
          </p:blipFill>
          <p:spPr>
            <a:xfrm>
              <a:off x="9570562" y="19566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08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8AB0A87A-B5D0-4D48-A48F-6D3D94181BBC}"/>
              </a:ext>
            </a:extLst>
          </p:cNvPr>
          <p:cNvSpPr txBox="1"/>
          <p:nvPr/>
        </p:nvSpPr>
        <p:spPr>
          <a:xfrm>
            <a:off x="0" y="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Membrane + </a:t>
            </a:r>
            <a:r>
              <a:rPr lang="fr-FR" dirty="0" err="1"/>
              <a:t>Bending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A61391A-0008-E843-B376-D39035CBE948}"/>
              </a:ext>
            </a:extLst>
          </p:cNvPr>
          <p:cNvGrpSpPr/>
          <p:nvPr/>
        </p:nvGrpSpPr>
        <p:grpSpPr>
          <a:xfrm>
            <a:off x="50801" y="1681694"/>
            <a:ext cx="11760054" cy="2891493"/>
            <a:chOff x="50801" y="1681694"/>
            <a:chExt cx="11760054" cy="2891493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7834DE5-3117-9641-9A96-5C11777482AA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619298" y="724165"/>
              <a:ext cx="224138" cy="22413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488EA01-611B-634E-9754-1F96822AA0FE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88343" y="1949022"/>
              <a:ext cx="224138" cy="224138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4AA47A1-155F-DB48-A918-1972FDF6BDB0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4605565" y="707771"/>
              <a:ext cx="224138" cy="224138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1733AD3-9DF0-F44E-8E45-A6C32F5D540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7591830" y="724164"/>
              <a:ext cx="224138" cy="2241383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F17950-179D-4941-A07B-6D87BA551618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3223" t="7690" r="9808" b="11300"/>
            <a:stretch/>
          </p:blipFill>
          <p:spPr>
            <a:xfrm rot="5400000">
              <a:off x="10568107" y="716261"/>
              <a:ext cx="224138" cy="2241383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2D9BD59-E532-A744-ABF4-D2A6A08C6D3D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3372803" y="1943304"/>
              <a:ext cx="224138" cy="2241383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E9CF464-39BD-E749-BB40-495E55E7B8A7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6349079" y="1943304"/>
              <a:ext cx="224138" cy="2241383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A0BEF6D6-FCFF-2F45-B16B-9675F5290155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13223" t="7690" r="9808" b="11300"/>
            <a:stretch/>
          </p:blipFill>
          <p:spPr>
            <a:xfrm>
              <a:off x="9348944" y="1940531"/>
              <a:ext cx="224138" cy="2241383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553DED1-A13A-8D46-B09B-86FA3812DFA8}"/>
                </a:ext>
              </a:extLst>
            </p:cNvPr>
            <p:cNvSpPr txBox="1"/>
            <p:nvPr/>
          </p:nvSpPr>
          <p:spPr>
            <a:xfrm>
              <a:off x="50801" y="1716393"/>
              <a:ext cx="610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2x10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C683898-FD4A-EB4D-890C-DD3D0A57F6DF}"/>
                </a:ext>
              </a:extLst>
            </p:cNvPr>
            <p:cNvSpPr txBox="1"/>
            <p:nvPr/>
          </p:nvSpPr>
          <p:spPr>
            <a:xfrm>
              <a:off x="3025277" y="1706147"/>
              <a:ext cx="6079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4x10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BFD021-113B-0E4D-BD1D-89ED47DF253C}"/>
                </a:ext>
              </a:extLst>
            </p:cNvPr>
            <p:cNvSpPr txBox="1"/>
            <p:nvPr/>
          </p:nvSpPr>
          <p:spPr>
            <a:xfrm>
              <a:off x="6011886" y="1706147"/>
              <a:ext cx="61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A98F633-8ED5-E944-AD6D-2B160DE2153F}"/>
                </a:ext>
              </a:extLst>
            </p:cNvPr>
            <p:cNvSpPr txBox="1"/>
            <p:nvPr/>
          </p:nvSpPr>
          <p:spPr>
            <a:xfrm>
              <a:off x="9034448" y="1681694"/>
              <a:ext cx="582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1x10</a:t>
              </a:r>
              <a:r>
                <a:rPr lang="fr-FR" sz="11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72E715-0A59-604B-96EF-E64BD740E78F}"/>
                </a:ext>
              </a:extLst>
            </p:cNvPr>
            <p:cNvSpPr txBox="1"/>
            <p:nvPr/>
          </p:nvSpPr>
          <p:spPr>
            <a:xfrm>
              <a:off x="610674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AD2695B-0857-9F4D-8256-63B6CB2B256B}"/>
                </a:ext>
              </a:extLst>
            </p:cNvPr>
            <p:cNvSpPr txBox="1"/>
            <p:nvPr/>
          </p:nvSpPr>
          <p:spPr>
            <a:xfrm>
              <a:off x="359694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A102DBA-01C3-9C49-9FBE-2A8C5C72EA3A}"/>
                </a:ext>
              </a:extLst>
            </p:cNvPr>
            <p:cNvSpPr txBox="1"/>
            <p:nvPr/>
          </p:nvSpPr>
          <p:spPr>
            <a:xfrm>
              <a:off x="6573217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C7502D1-2943-4D4C-998B-6CD0B5F3F052}"/>
                </a:ext>
              </a:extLst>
            </p:cNvPr>
            <p:cNvSpPr txBox="1"/>
            <p:nvPr/>
          </p:nvSpPr>
          <p:spPr>
            <a:xfrm>
              <a:off x="9569470" y="4203855"/>
              <a:ext cx="224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</a:t>
              </a:r>
              <a:r>
                <a:rPr lang="fr-FR" baseline="30000" dirty="0"/>
                <a:t>4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BE50DC27-6587-8543-BEC0-8565B00DD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82" t="7778" r="17820" b="11026"/>
            <a:stretch/>
          </p:blipFill>
          <p:spPr>
            <a:xfrm>
              <a:off x="611766" y="19490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D8CA2990-AFC2-9342-95E8-E181CEBB7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282" t="7778" r="17820" b="11026"/>
            <a:stretch/>
          </p:blipFill>
          <p:spPr>
            <a:xfrm>
              <a:off x="3598032" y="1949022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42281032-B184-4445-B53B-E76D696BD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282" t="7778" r="17820" b="11026"/>
            <a:stretch/>
          </p:blipFill>
          <p:spPr>
            <a:xfrm>
              <a:off x="6587554" y="1940531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D2DBB99-B14B-5F42-ACB9-74EADD5F7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282" t="7777" r="17820" b="11026"/>
            <a:stretch/>
          </p:blipFill>
          <p:spPr>
            <a:xfrm>
              <a:off x="9571655" y="1951205"/>
              <a:ext cx="2239200" cy="2239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436114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16133</TotalTime>
  <Words>192</Words>
  <Application>Microsoft Macintosh PowerPoint</Application>
  <PresentationFormat>Grand écran</PresentationFormat>
  <Paragraphs>101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Yael</dc:creator>
  <cp:lastModifiedBy>Yael</cp:lastModifiedBy>
  <cp:revision>24</cp:revision>
  <dcterms:created xsi:type="dcterms:W3CDTF">2018-03-28T17:41:22Z</dcterms:created>
  <dcterms:modified xsi:type="dcterms:W3CDTF">2018-04-09T13:25:48Z</dcterms:modified>
</cp:coreProperties>
</file>