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19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343E-755C-014E-9201-AD95252255E7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9C999-6D12-7F4A-851A-AAF2300E7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1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135EF-37B7-9E4E-9AB3-E1D32148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B2040-8EC8-2D44-A9C9-63ADE945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A053C-1C3B-094B-A4D3-A4532FC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AF62D-CB88-D142-A972-C513953A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1ECC-7FCE-4B4B-B7BF-408592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D1BF8-EFD8-B342-8E4E-F51F048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4EA77C-3017-3F4C-B752-8E02C86B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F1D85-B7D7-CE4A-9A1A-23B5D76F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11889-6835-2449-A658-24FA3ED9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1C285-A476-D04D-821E-A44FB3B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8F3D3-90DB-3F4A-9EB4-63193D7BC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F9DFF8-17C6-8845-9649-46013994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1EC17-54A2-EE48-B8F8-BA9636D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D48F-A285-9145-9BAA-2A9797D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3E299-AFA2-0047-8788-29C447C3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EC5-9024-FB4A-BE0F-829EC468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21BAD-6E0C-F040-AF32-000ED9B4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116BE-3186-784B-A077-51CDF3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A72C-41F6-234A-9047-39343C5B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672F9-AA32-4B4A-A51E-EF91D40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D54C-B7D4-884F-86BE-676C13A3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F077F-7EC8-C34E-BB70-64091670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F2CD7-A20D-BD49-BA52-7CA0F818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242A9-0B10-8F43-A0C4-10DF31B0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D24B1-330D-164D-A8BB-13FCE69C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2891D-0F32-8545-B96A-EBF8B4D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ED76A-3506-CD46-903D-A9FD5875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FCE8B-86F0-6D45-BA6D-4C8A9654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025AE0-E278-894C-9C1B-440F132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34F79-CEE1-AE46-985A-155EC09D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66F9E-391A-A74A-BA34-CDDEE1F5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2B6C0-D58D-8B46-9114-0A2B0D4D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81DAA-8C0F-D949-AEC6-99D28F84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D5A57-24A5-C74E-ABD6-E7F5824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B23255-DA11-3046-A3AD-CC8D0B484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F5C27-0D93-634B-8C40-AD26256E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E3C22C-CB0B-7B4A-8E8B-67F8AFE8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CE507-1295-7044-9CA1-B10CC7B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5E7D8-A588-764A-B50E-6E2AA9F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4B3E4-7FC3-B14B-9EAD-893563F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B4F403-7BA8-314E-8124-79E67E9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F133DE-9257-984B-AE2B-3A257ED2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1931F-F2EB-3946-987D-DB6EF3D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6BC29F-AB77-1D44-BE9D-2DB1FE34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A4878-F23B-3A42-B040-28D969E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A849F-4F73-4246-8EEA-335E361E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81597-9A70-784A-BB80-7789FD7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36F88-6F83-C54C-BACF-AA24A197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FC19F-5D10-4742-962F-2F381FCE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BD83B4-2611-954C-BB07-95F69725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C86EE-AEAC-2942-B1D1-ABE069B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58868-DC65-DF40-9896-7A9B6E3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77EC-DA45-184E-AF8E-A155F38A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5BE3BCD8-180C-9E4C-AC2F-91A14BC9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D629F-B68B-2E43-A146-89109CFE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0D0F3-750A-BD44-B118-DB456CB1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68C94E-2B1C-C44E-B395-5FD3946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09125-344A-2F4C-A62B-133858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D5D7E5-53B8-C44D-87D6-FC6BEB8A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7E143-6780-4B42-879F-C3C910C7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1AF07-DD51-764B-B6AF-F8C966CD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01F40-9254-5944-ACC0-7005C4E1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85578-2F65-7D46-8AAA-EA9D6FC6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F87FF1A-9A77-FA45-BA1F-44FC7FBAB9C8}"/>
              </a:ext>
            </a:extLst>
          </p:cNvPr>
          <p:cNvGrpSpPr/>
          <p:nvPr/>
        </p:nvGrpSpPr>
        <p:grpSpPr>
          <a:xfrm>
            <a:off x="799562" y="944731"/>
            <a:ext cx="10800000" cy="4226400"/>
            <a:chOff x="799562" y="944731"/>
            <a:chExt cx="10800000" cy="42264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B17C382-8FDE-3449-B6D4-948CB080D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679" t="12830" r="25472" b="15471"/>
            <a:stretch/>
          </p:blipFill>
          <p:spPr>
            <a:xfrm>
              <a:off x="7999562" y="948905"/>
              <a:ext cx="3600000" cy="422222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15D2D12-084C-D944-90CE-30BDA67F5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79" t="12830" r="25472" b="15471"/>
            <a:stretch/>
          </p:blipFill>
          <p:spPr>
            <a:xfrm>
              <a:off x="4399562" y="948905"/>
              <a:ext cx="3600000" cy="422222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793E29-8FA6-5249-BFE5-04FC38DBAFA6}"/>
                </a:ext>
              </a:extLst>
            </p:cNvPr>
            <p:cNvSpPr/>
            <p:nvPr/>
          </p:nvSpPr>
          <p:spPr>
            <a:xfrm>
              <a:off x="799562" y="944731"/>
              <a:ext cx="3600000" cy="4226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65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ADC60E7-0B4E-7941-A64B-683AA81A1A23}"/>
              </a:ext>
            </a:extLst>
          </p:cNvPr>
          <p:cNvGrpSpPr/>
          <p:nvPr/>
        </p:nvGrpSpPr>
        <p:grpSpPr>
          <a:xfrm>
            <a:off x="164123" y="1066798"/>
            <a:ext cx="11922369" cy="4724401"/>
            <a:chOff x="164123" y="1066798"/>
            <a:chExt cx="11922369" cy="472440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D68592-5CC9-384B-91D5-E293ECC05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56" t="14188" r="26283" b="16923"/>
            <a:stretch/>
          </p:blipFill>
          <p:spPr>
            <a:xfrm>
              <a:off x="164123" y="1066798"/>
              <a:ext cx="3974123" cy="472440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98588AA-F45A-224F-9707-8FAF3334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56" t="14188" r="26283" b="16923"/>
            <a:stretch/>
          </p:blipFill>
          <p:spPr>
            <a:xfrm>
              <a:off x="8112369" y="1066798"/>
              <a:ext cx="3974123" cy="472440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A93227-121B-B14D-AB3C-9BDECCD29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6" t="14188" r="26283" b="16923"/>
            <a:stretch/>
          </p:blipFill>
          <p:spPr>
            <a:xfrm>
              <a:off x="4138246" y="1066798"/>
              <a:ext cx="3974123" cy="472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CFA778C9-9B7F-EF43-A307-F272F81B271E}"/>
              </a:ext>
            </a:extLst>
          </p:cNvPr>
          <p:cNvGrpSpPr/>
          <p:nvPr/>
        </p:nvGrpSpPr>
        <p:grpSpPr>
          <a:xfrm>
            <a:off x="2959100" y="1294367"/>
            <a:ext cx="4572000" cy="1334532"/>
            <a:chOff x="2959100" y="1294367"/>
            <a:chExt cx="4572000" cy="133453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A961055-A975-2549-8227-864B328E66A2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194" t="7592" r="9722" b="11111"/>
            <a:stretch/>
          </p:blipFill>
          <p:spPr>
            <a:xfrm rot="16200000">
              <a:off x="4998200" y="-320966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DA2C807-C70C-2546-9942-4946682773CC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195" t="7592" r="9721" b="11111"/>
            <a:stretch/>
          </p:blipFill>
          <p:spPr>
            <a:xfrm rot="16200000">
              <a:off x="4998200" y="1662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2177CAC-8636-B545-AC24-9BA1C31F96F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195" t="7592" r="9721" b="11111"/>
            <a:stretch/>
          </p:blipFill>
          <p:spPr>
            <a:xfrm rot="16200000">
              <a:off x="4998200" y="6488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9D5D9DC-7B06-E04A-8221-E8037AA98938}"/>
                </a:ext>
              </a:extLst>
            </p:cNvPr>
            <p:cNvSpPr txBox="1"/>
            <p:nvPr/>
          </p:nvSpPr>
          <p:spPr>
            <a:xfrm>
              <a:off x="2959100" y="12943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-x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9591FE6-016E-B44D-ABEA-E42AA019AC6F}"/>
                </a:ext>
              </a:extLst>
            </p:cNvPr>
            <p:cNvSpPr txBox="1"/>
            <p:nvPr/>
          </p:nvSpPr>
          <p:spPr>
            <a:xfrm>
              <a:off x="2959100" y="179096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-y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8155B5A-152A-CC49-ACF0-A7174C3606AD}"/>
                </a:ext>
              </a:extLst>
            </p:cNvPr>
            <p:cNvSpPr txBox="1"/>
            <p:nvPr/>
          </p:nvSpPr>
          <p:spPr>
            <a:xfrm>
              <a:off x="2959100" y="22595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-z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409326-3030-C347-AFCD-AFB572D429D3}"/>
                </a:ext>
              </a:extLst>
            </p:cNvPr>
            <p:cNvSpPr txBox="1"/>
            <p:nvPr/>
          </p:nvSpPr>
          <p:spPr>
            <a:xfrm>
              <a:off x="6978200" y="12943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0FECEE3-0D53-FA49-8C85-8F3517716B53}"/>
                </a:ext>
              </a:extLst>
            </p:cNvPr>
            <p:cNvSpPr txBox="1"/>
            <p:nvPr/>
          </p:nvSpPr>
          <p:spPr>
            <a:xfrm>
              <a:off x="6978200" y="1790963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9CAEF5-45A1-E149-B75D-C427982FA915}"/>
                </a:ext>
              </a:extLst>
            </p:cNvPr>
            <p:cNvSpPr txBox="1"/>
            <p:nvPr/>
          </p:nvSpPr>
          <p:spPr>
            <a:xfrm>
              <a:off x="6978200" y="22595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5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97576C-6E35-C84E-9CCF-2B285F35C11E}"/>
              </a:ext>
            </a:extLst>
          </p:cNvPr>
          <p:cNvGrpSpPr/>
          <p:nvPr/>
        </p:nvGrpSpPr>
        <p:grpSpPr>
          <a:xfrm>
            <a:off x="388341" y="1681694"/>
            <a:ext cx="11422514" cy="2891493"/>
            <a:chOff x="388341" y="1681694"/>
            <a:chExt cx="1142251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AB612B7-588A-514A-965C-417FCF146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12" t="7273" r="17576" b="10909"/>
            <a:stretch/>
          </p:blipFill>
          <p:spPr>
            <a:xfrm>
              <a:off x="610677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69C75D0-8EDE-DF4F-9EDC-7D4CCFFFB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2" t="7273" r="17576" b="10909"/>
            <a:stretch/>
          </p:blipFill>
          <p:spPr>
            <a:xfrm>
              <a:off x="359694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A74CA8E-B57F-5544-8E98-BC207CD5E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12" t="7273" r="17576" b="10909"/>
            <a:stretch/>
          </p:blipFill>
          <p:spPr>
            <a:xfrm>
              <a:off x="6583209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F0B4D58-A025-CA4F-8D8C-99FC7C376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12" t="7273" r="17576" b="10909"/>
            <a:stretch/>
          </p:blipFill>
          <p:spPr>
            <a:xfrm>
              <a:off x="956947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388341" y="1716393"/>
              <a:ext cx="222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110688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102453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94218" y="1681694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520EB41-1EFC-9C48-805B-4754A4653129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C9BB792-A6F5-5F49-93D9-A481A0508765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8594429-4E96-2841-9D2F-8D0DB5F8F4C2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27B689D-34B1-9F4C-8681-437B11044DE3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7D5CC05-AA25-004B-8D33-28F2B8F9A017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absolute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8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B330CBB-D6B9-BA4E-846B-7594D2F08A3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AF7ABD8-9CE0-A644-ACB0-8AE387B1D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50" t="7778" r="17917" b="11111"/>
            <a:stretch/>
          </p:blipFill>
          <p:spPr>
            <a:xfrm>
              <a:off x="611945" y="1967757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B61E0A-B39E-B044-B14E-559976ABC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778" r="17917" b="11111"/>
            <a:stretch/>
          </p:blipFill>
          <p:spPr>
            <a:xfrm>
              <a:off x="359586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E6DB394-DAFC-6E4C-B37F-FB2FEBC72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778" r="17917" b="11111"/>
            <a:stretch/>
          </p:blipFill>
          <p:spPr>
            <a:xfrm>
              <a:off x="658110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EA7698BF-01A2-AD44-A65A-A63A4A611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777" r="17917" b="11111"/>
            <a:stretch/>
          </p:blipFill>
          <p:spPr>
            <a:xfrm>
              <a:off x="9567375" y="19569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8FF457FC-C284-6944-ABCD-27C86FD63C1D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170109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9CC289C-6CDF-3041-BF98-88D5598BE749}"/>
              </a:ext>
            </a:extLst>
          </p:cNvPr>
          <p:cNvGrpSpPr/>
          <p:nvPr/>
        </p:nvGrpSpPr>
        <p:grpSpPr>
          <a:xfrm>
            <a:off x="50801" y="1681694"/>
            <a:ext cx="11777616" cy="2891493"/>
            <a:chOff x="50801" y="1681694"/>
            <a:chExt cx="11777616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879DD53-6F35-7342-AC1E-417C4700C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778" b="11296"/>
            <a:stretch/>
          </p:blipFill>
          <p:spPr>
            <a:xfrm>
              <a:off x="610331" y="1971329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5312218-D669-DE44-AE1A-A9AFEE2C1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778" b="11296"/>
            <a:stretch/>
          </p:blipFill>
          <p:spPr>
            <a:xfrm>
              <a:off x="3596940" y="19554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3EC879D-96BA-774B-A99F-58C04CBF9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778" b="11296"/>
            <a:stretch/>
          </p:blipFill>
          <p:spPr>
            <a:xfrm>
              <a:off x="6589978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DDF64BE7-3D7B-2348-91A5-D6C40D362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778" b="11296"/>
            <a:stretch/>
          </p:blipFill>
          <p:spPr>
            <a:xfrm>
              <a:off x="9589217" y="1942714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BAD280EE-C345-B743-81ED-B5A2240F40FA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Sym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79D78A-083B-3846-875D-DE78844A0071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81B8A09-5C26-1D42-BE79-654A9ECA7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500" b="10926"/>
            <a:stretch/>
          </p:blipFill>
          <p:spPr>
            <a:xfrm>
              <a:off x="622471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0942E07-AF26-DC49-8922-6C089B3EA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500" b="10926"/>
            <a:stretch/>
          </p:blipFill>
          <p:spPr>
            <a:xfrm>
              <a:off x="360911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FEF8C50-406F-A14A-874D-6EEA63106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500" b="10926"/>
            <a:stretch/>
          </p:blipFill>
          <p:spPr>
            <a:xfrm>
              <a:off x="659745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96697959-DB5E-744A-83ED-D1C348855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500" b="10926"/>
            <a:stretch/>
          </p:blipFill>
          <p:spPr>
            <a:xfrm>
              <a:off x="9571655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10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Div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19F27DD-EE44-864D-A2BD-B949DB1798B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fr-FR" sz="11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D98C583-2620-3D4D-872E-BBDDCA344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592" r="17639" b="10926"/>
            <a:stretch/>
          </p:blipFill>
          <p:spPr>
            <a:xfrm>
              <a:off x="616421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0116D43-213A-0D4B-9B70-5D8460C9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592" r="17639" b="10926"/>
            <a:stretch/>
          </p:blipFill>
          <p:spPr>
            <a:xfrm>
              <a:off x="3603186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2E3295E-1BE9-C349-A98A-7D4806D95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592" r="17639" b="10926"/>
            <a:stretch/>
          </p:blipFill>
          <p:spPr>
            <a:xfrm>
              <a:off x="6584299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C10C927C-59E5-CD43-ACA1-A8AB858E6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50" t="7592" r="17639" b="10926"/>
            <a:stretch/>
          </p:blipFill>
          <p:spPr>
            <a:xfrm>
              <a:off x="9570562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8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Div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19F27DD-EE44-864D-A2BD-B949DB1798B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fr-FR" sz="11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D98C583-2620-3D4D-872E-BBDDCA344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592" r="17639" b="10926"/>
            <a:stretch/>
          </p:blipFill>
          <p:spPr>
            <a:xfrm>
              <a:off x="616421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0116D43-213A-0D4B-9B70-5D8460C9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592" r="17639" b="10926"/>
            <a:stretch/>
          </p:blipFill>
          <p:spPr>
            <a:xfrm>
              <a:off x="3603186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2E3295E-1BE9-C349-A98A-7D4806D95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592" r="17639" b="10926"/>
            <a:stretch/>
          </p:blipFill>
          <p:spPr>
            <a:xfrm>
              <a:off x="6584299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C10C927C-59E5-CD43-ACA1-A8AB858E6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50" t="7592" r="17639" b="10926"/>
            <a:stretch/>
          </p:blipFill>
          <p:spPr>
            <a:xfrm>
              <a:off x="9570562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3611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71</Words>
  <Application>Microsoft Macintosh PowerPoint</Application>
  <PresentationFormat>Grand écran</PresentationFormat>
  <Paragraphs>62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Yael</dc:creator>
  <cp:lastModifiedBy>Yael</cp:lastModifiedBy>
  <cp:revision>11</cp:revision>
  <dcterms:created xsi:type="dcterms:W3CDTF">2018-03-28T17:41:22Z</dcterms:created>
  <dcterms:modified xsi:type="dcterms:W3CDTF">2018-04-04T15:11:12Z</dcterms:modified>
</cp:coreProperties>
</file>