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7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90CD-DD0F-364E-826A-ADBCB3EE8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BFB86-17ED-C342-B6A4-067040A9C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45226-6663-794E-8E30-35ECBC05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40C-5350-1D4A-94CE-27FACFA7425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13911-5D1D-884B-879C-0380F6BC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09CE-AE68-ED46-BF57-D94E0E8F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0F27-FA21-A348-ABFB-0B8E789B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F5F6-D43C-9840-AFCC-F74C0532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0E79C-015F-B147-8587-3A25EF2F9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2E228-D8BB-FD46-A50C-2D1174BA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40C-5350-1D4A-94CE-27FACFA7425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8B17-EC3D-6243-8264-A585FB66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2F94-6236-7F4D-A1AA-6D548132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0F27-FA21-A348-ABFB-0B8E789B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0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44981-DD34-0048-88D7-4DFCF2C6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66D48-FB96-AD40-B72A-7A29A4560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EE82D-601E-5146-9E0F-28E72A77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40C-5350-1D4A-94CE-27FACFA7425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D759-F5FC-754C-99F0-1712EBF5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65AE-C98B-DC47-9AE5-718D3897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0F27-FA21-A348-ABFB-0B8E789B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6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C2CF-32EF-D148-8A69-6DF77242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2B6F-A35D-C749-9ECE-603805DD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DED7-55C0-AA40-85F1-A4C8C178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40C-5350-1D4A-94CE-27FACFA7425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BEB0E-767C-2B4E-B2C2-9A2CC896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C716-F63D-1748-B338-CA317942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0F27-FA21-A348-ABFB-0B8E789B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9155-DEF3-6D40-BCCD-6EA52672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C057-DD87-F641-9832-9A170287D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3CF50-275B-E148-A7A9-8887DF2D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40C-5350-1D4A-94CE-27FACFA7425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A23F-B063-A742-9874-34D7DAD2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632E9-030D-6C41-A269-B6C4ED3A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0F27-FA21-A348-ABFB-0B8E789B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C720-436E-CC4C-99BB-E83B37A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57BA-007C-274E-A8BB-865A79EF3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023A7-2482-1A43-B434-2706D0BDA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2C7D3-E3B9-4048-8262-948798EA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40C-5350-1D4A-94CE-27FACFA7425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C6D5-7B7C-CE42-A6BF-C146F61D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F2A9F-10FE-7B45-8817-D32528A1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0F27-FA21-A348-ABFB-0B8E789B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9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3F58-C3CE-1848-8606-31D2FA10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B0F8D-4047-B743-A79A-67280356B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B8600-38F7-4A4A-991A-E3674CB0F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42386-6665-0443-BC4C-06A7B08EF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F1D0A-5991-1344-8A86-B1EBCADBA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793BF-7400-794F-8928-B147AB73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40C-5350-1D4A-94CE-27FACFA7425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BE769-F69F-7C4F-B5B1-B8B0EE13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1B64E-8D4F-454B-8FE7-72358CA0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0F27-FA21-A348-ABFB-0B8E789B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1CDA-D3B2-284A-8875-E74210C7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38825-AA7C-384A-AB81-F8FB7E64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40C-5350-1D4A-94CE-27FACFA7425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B345D-C948-5440-886C-25C34487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05FA0-08B6-494D-812D-74FE8042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0F27-FA21-A348-ABFB-0B8E789B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77A23-D6FA-B348-88D9-4E56447C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40C-5350-1D4A-94CE-27FACFA7425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80DB4-2ABA-FE4D-99EC-51505A86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4A47B-A0FD-4342-9E0A-05B260F7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0F27-FA21-A348-ABFB-0B8E789B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8ABD-4F6C-FC4F-9D58-35FB1C0B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C673-FC7A-284A-B4F1-9B289CE84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8C946-F363-264D-BB81-048FE62C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B73E5-3879-DF46-BBB0-67623D12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40C-5350-1D4A-94CE-27FACFA7425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C6EFB-A8D9-A44B-8A34-33B9DAF6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313A0-5ADA-FD45-8358-68E8DE9C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0F27-FA21-A348-ABFB-0B8E789B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AE1F-0BA4-0347-8B95-F4220DB7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6C195-0072-0248-9907-ED25581CF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EB119-44A2-4A42-98BE-2EF60959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3E3F2-DBCA-6F40-B0EA-74644D93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40C-5350-1D4A-94CE-27FACFA7425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4CB8B-93E3-1842-B556-4019F298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E3E8-0EAA-2842-9588-3793DE6C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0F27-FA21-A348-ABFB-0B8E789B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53AF-D299-BB4D-8342-AB6F3B92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E709D-4950-F84D-8FB9-64D8E1F1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2E7E-E338-244A-9824-5F1230C8F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9F40C-5350-1D4A-94CE-27FACFA7425E}" type="datetimeFigureOut">
              <a:rPr lang="en-US" smtClean="0"/>
              <a:t>12/1/18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F197-AB6B-E445-B70D-5F4492932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CF1F-D15B-B948-BBCD-669FB300B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0F27-FA21-A348-ABFB-0B8E789BD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1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C3A273-EA0E-4C45-9216-3E479BF81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7" y="84158"/>
            <a:ext cx="7413263" cy="3289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FDFFC-5ADA-2B4B-AAF1-F806C6F77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26" y="3373551"/>
            <a:ext cx="7413263" cy="328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DB80D-0409-3141-B25B-7A139C325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3400425"/>
            <a:ext cx="7663496" cy="3400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1AC1F-BDF2-534C-99BA-A75AE1E9E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0"/>
            <a:ext cx="7663496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6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59F840-660B-7E49-8491-9F8F65538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66" y="112572"/>
            <a:ext cx="11732028" cy="5773878"/>
          </a:xfrm>
        </p:spPr>
      </p:pic>
    </p:spTree>
    <p:extLst>
      <p:ext uri="{BB962C8B-B14F-4D97-AF65-F5344CB8AC3E}">
        <p14:creationId xmlns:p14="http://schemas.microsoft.com/office/powerpoint/2010/main" val="97607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Boone</dc:creator>
  <cp:lastModifiedBy>Russell Boone</cp:lastModifiedBy>
  <cp:revision>3</cp:revision>
  <dcterms:created xsi:type="dcterms:W3CDTF">2018-12-01T16:42:42Z</dcterms:created>
  <dcterms:modified xsi:type="dcterms:W3CDTF">2018-12-01T17:51:03Z</dcterms:modified>
</cp:coreProperties>
</file>