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4" r:id="rId6"/>
    <p:sldId id="261" r:id="rId7"/>
    <p:sldId id="259" r:id="rId8"/>
    <p:sldId id="262" r:id="rId9"/>
    <p:sldId id="263" r:id="rId10"/>
    <p:sldId id="260" r:id="rId11"/>
    <p:sldId id="265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523" autoAdjust="0"/>
  </p:normalViewPr>
  <p:slideViewPr>
    <p:cSldViewPr>
      <p:cViewPr varScale="1">
        <p:scale>
          <a:sx n="55" d="100"/>
          <a:sy n="5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86D40-4C7C-4C63-8376-0235DE01FE37}" type="datetimeFigureOut">
              <a:rPr lang="pl-PL" smtClean="0"/>
              <a:pPr/>
              <a:t>2017-05-04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D85C0-FB93-4B35-9C60-8BD60591E14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Zasadniczym zastosowaniem diagramów sekwencji jest modelowanie zachowania systemu w kontekście scenariuszy przypadków użycia. </a:t>
            </a:r>
          </a:p>
          <a:p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pozwalają uzyskać odpowiedź na pytanie, jak w czasie przebiega komunikacja pomiędzy obiektami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D85C0-FB93-4B35-9C60-8BD60591E14A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Diagram konceptualny – ogólny zakres i zawartość interakcji dla danej aplikacji, nie zdefiniowany ściśle w UML 2.0 </a:t>
            </a:r>
          </a:p>
          <a:p>
            <a:r>
              <a:rPr lang="pl-PL" dirty="0" smtClean="0"/>
              <a:t>Diagram implementacyjny – obejmuje przepływy główne oraz alternatywne z odpowiedniego diagramu przypadków u życia, stanowi wystarczającą podstawę do opracowania specyfikacji programistycznej, zazwyczaj odpowiada mu wiele diagramów </a:t>
            </a:r>
            <a:r>
              <a:rPr lang="pl-PL" dirty="0" err="1" smtClean="0"/>
              <a:t>wystąpieniowych</a:t>
            </a:r>
            <a:r>
              <a:rPr lang="pl-PL" dirty="0" smtClean="0"/>
              <a:t> </a:t>
            </a:r>
          </a:p>
          <a:p>
            <a:r>
              <a:rPr lang="pl-PL" dirty="0" smtClean="0"/>
              <a:t>Diagram </a:t>
            </a:r>
            <a:r>
              <a:rPr lang="pl-PL" dirty="0" err="1" smtClean="0"/>
              <a:t>wystąpieniowy</a:t>
            </a:r>
            <a:r>
              <a:rPr lang="pl-PL" dirty="0" smtClean="0"/>
              <a:t> – odnosi się do ustalonego scenariusza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D85C0-FB93-4B35-9C60-8BD60591E14A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Obiekt</a:t>
            </a:r>
            <a:r>
              <a:rPr lang="pl-PL" dirty="0" smtClean="0"/>
              <a:t> (instancja klasyfikatora ) – uogólnia kolekcję instancji o tych samych cechach</a:t>
            </a:r>
            <a:endParaRPr lang="pl-PL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Linia </a:t>
            </a:r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życia 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rola uczestnika interakcji, jaką pełni w czasie jej trwania. Linia życia reprezentuje współuczestnika interakcji i czas jego istnienia podczas realizacji scenariusza. Linie życia reprezentują konkretne byty – obiekty, systemy i mogą przyjmować stereotypy, które świadczą o roli, jaką pełni dany obiekt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systemie. Takimi stereotypami mogą być aktor (ang.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actor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obiekt klasy granicznej (ang.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boundary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obiekt klasy sterującej (ang.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obiekt klasy danych (ang.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Komunikat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(ang.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jest to informacja przesyłana pomiędzy obiektami. W języku UML można korzystać z różnych typów komunikatów (rys. 93).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D85C0-FB93-4B35-9C60-8BD60591E14A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Wymienione rodzaje stereotypów obiektów służą do wskazania, jaką rolę w systemie pełni obiekt. Stereotyp aktora informuje, że obiekt ten pełni funkcję zewnętrzną w stosunku do systemu. Obiekt klasy granicznej reprezentuje interfejs między systemem a bytami występującymi poza nim. Obiekt klasy sterującej używany jest do sterowania działaniem jednej lub wielu klas. Natomiast obiekt klasy danych, stosowany jest do reprezentowania danych, które muszą być zachowane w systemie.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D85C0-FB93-4B35-9C60-8BD60591E14A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Komunikat synchroniczny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oznacza, że obiekt musi czekać na odpowiedź.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Stosując na diagramie komunikaty synchroniczne, przyjmuje się, że natychmiast po jego wywołaniu przychodzi odpowiedź. Taka konwencja pozwala na zmniejszenie liczby elementów na diagramie. W sytuacji, gdy modelowany fragment rzeczywistości jest inny niż założenia konwencji, należy umieścić </a:t>
            </a:r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komunikat zwrotny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l-PL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Komunikat asynchroniczny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nie wymaga oczekiwania na odpowiedź. </a:t>
            </a:r>
          </a:p>
          <a:p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Komunikat wewnętrzny</a:t>
            </a:r>
            <a:r>
              <a:rPr lang="pl-PL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wiadomość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którą obiekt wysyła sam do siebie. Tego typu wiadomości używa się na przykład w sytuacji, gdy obiekt wywołuje swoją własną metodę.  </a:t>
            </a:r>
          </a:p>
          <a:p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Istnieją również komunikaty, które tworzą obiekt lub kasują go.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D85C0-FB93-4B35-9C60-8BD60591E14A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Brama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(ang.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to element stanowiący łącznik pomiędzy diagramami sekwencji lub fragmentami diagramów sekwencji. Brama jest elementem granicznym, który łączy interakcję z jego uszczegóławiającym fragmentem. Brama jest specjalizowaną formą punktu końcowego. Element brama jest używany jako punkt graniczny pomiędzy dwoma diagramami sekwencji bądź między diagramem sekwencji a fragmentem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 uszczegóławiającym.</a:t>
            </a:r>
          </a:p>
          <a:p>
            <a:endParaRPr lang="pl-PL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(ang.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fragment) to konceptualnie zamknięta część diagramu sekwencji, która rozszerza możliwości obejmowanego przez siebie obszaru diagramu sekwencji. Fragment może zawierać w sobie pętle, powtórzenia, scenariusze alternatywne lub wskazywać poziom abstrakcji modelowanego fragmentu systemu.</a:t>
            </a:r>
          </a:p>
          <a:p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Rodzaj fragmentu jest określany poprzez umieszczenie odpowiedniego słowa kluczowego w lewym górnym rogu.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D85C0-FB93-4B35-9C60-8BD60591E14A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dzieli fragment interakcji zgodnie z warunkami logiki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Boole’a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dwa alternatywne scenariusze; każda  z alternatyw musi być opatrzona warunkiem dozoru, którego spełnienie gwarantuje wykonanie danej alternatywy.</a:t>
            </a:r>
          </a:p>
          <a:p>
            <a:r>
              <a:rPr lang="pl-PL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prezentuje fragment interakcji, który musi być wykonany zgodnie z założonymi warunkami i komunikatami.</a:t>
            </a:r>
          </a:p>
          <a:p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wskazuje fragment diagramu sekwencji, który realizowany jest po spełnieniu warunku dozoru; spełnienie warunku dozoru skutkuje wykonaniem sekwencji komunikatów zawartych we fragmencie, a następnie wyjście ze scenariusza; w przypadku, gdy warunek dozoru nie jest spełniony, komunikaty zawarte we fragmencie są pomijane.</a:t>
            </a:r>
          </a:p>
          <a:p>
            <a:r>
              <a:rPr lang="pl-PL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wskazuje fragment z listą nazw komunikatów, które są wyselekcjonowane w tej części interakcji; oznacza to, że mimo innych komunikatów, które znajdują się w danej części interakcji, pokazane zostaną tylko te, które są wypisane w za słowem kluczowym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wskazuje, że dany fragment diagramu sekwencji nie może być przerwany przez inny proces.</a:t>
            </a:r>
          </a:p>
          <a:p>
            <a:r>
              <a:rPr lang="pl-PL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ignore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wskazuje, że w tym fragmencie interakcji znajdują się wiadomości, które zostały pominięte, gdyż ich widoczność nie zmienia zachowania systemu; zignorowane wiadomości są wylistowane po słowie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ignore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D85C0-FB93-4B35-9C60-8BD60591E14A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powtórzenie fragmentu interakcji określoną warunkiem liczbę razy.</a:t>
            </a:r>
          </a:p>
          <a:p>
            <a:r>
              <a:rPr lang="pl-PL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fragment prezentujący jedną lub więcej wiadomości, które są prawdopodobnie nieprawidłowe.</a:t>
            </a:r>
          </a:p>
          <a:p>
            <a:r>
              <a:rPr lang="pl-PL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wskazuje opcjonalny fragment interakcji, który jest wykonywany po spełnieniu warunku dozoru.</a:t>
            </a:r>
          </a:p>
          <a:p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prezentuje równoległe wykonywanie przepływu wiadomości.</a:t>
            </a:r>
          </a:p>
          <a:p>
            <a:r>
              <a:rPr lang="pl-PL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wskazuje słabo uszczegółowiony fragment sekwencji, tzn. taki, który jest ogólny.</a:t>
            </a:r>
          </a:p>
          <a:p>
            <a:r>
              <a:rPr lang="pl-PL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prezentuje szczegółową, całkowitą komunikację pomiędzy obiektami.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D85C0-FB93-4B35-9C60-8BD60591E14A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Na diagramie sekwencji obiekty ułożone są wzdłuż osi X, a komunikaty przesyłane są wzdłuż osi 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D85C0-FB93-4B35-9C60-8BD60591E14A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D61-55A3-4AA4-98BE-BCDB774A714F}" type="datetimeFigureOut">
              <a:rPr lang="pl-PL" smtClean="0"/>
              <a:pPr/>
              <a:t>2017-05-04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23B2-E5F6-40CE-9C8C-11D70EE0E7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D61-55A3-4AA4-98BE-BCDB774A714F}" type="datetimeFigureOut">
              <a:rPr lang="pl-PL" smtClean="0"/>
              <a:pPr/>
              <a:t>2017-05-04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23B2-E5F6-40CE-9C8C-11D70EE0E7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D61-55A3-4AA4-98BE-BCDB774A714F}" type="datetimeFigureOut">
              <a:rPr lang="pl-PL" smtClean="0"/>
              <a:pPr/>
              <a:t>2017-05-04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23B2-E5F6-40CE-9C8C-11D70EE0E7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D61-55A3-4AA4-98BE-BCDB774A714F}" type="datetimeFigureOut">
              <a:rPr lang="pl-PL" smtClean="0"/>
              <a:pPr/>
              <a:t>2017-05-04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23B2-E5F6-40CE-9C8C-11D70EE0E7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D61-55A3-4AA4-98BE-BCDB774A714F}" type="datetimeFigureOut">
              <a:rPr lang="pl-PL" smtClean="0"/>
              <a:pPr/>
              <a:t>2017-05-04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23B2-E5F6-40CE-9C8C-11D70EE0E7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D61-55A3-4AA4-98BE-BCDB774A714F}" type="datetimeFigureOut">
              <a:rPr lang="pl-PL" smtClean="0"/>
              <a:pPr/>
              <a:t>2017-05-04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23B2-E5F6-40CE-9C8C-11D70EE0E7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D61-55A3-4AA4-98BE-BCDB774A714F}" type="datetimeFigureOut">
              <a:rPr lang="pl-PL" smtClean="0"/>
              <a:pPr/>
              <a:t>2017-05-04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23B2-E5F6-40CE-9C8C-11D70EE0E7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D61-55A3-4AA4-98BE-BCDB774A714F}" type="datetimeFigureOut">
              <a:rPr lang="pl-PL" smtClean="0"/>
              <a:pPr/>
              <a:t>2017-05-04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23B2-E5F6-40CE-9C8C-11D70EE0E7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D61-55A3-4AA4-98BE-BCDB774A714F}" type="datetimeFigureOut">
              <a:rPr lang="pl-PL" smtClean="0"/>
              <a:pPr/>
              <a:t>2017-05-04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23B2-E5F6-40CE-9C8C-11D70EE0E7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D61-55A3-4AA4-98BE-BCDB774A714F}" type="datetimeFigureOut">
              <a:rPr lang="pl-PL" smtClean="0"/>
              <a:pPr/>
              <a:t>2017-05-04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23B2-E5F6-40CE-9C8C-11D70EE0E7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D61-55A3-4AA4-98BE-BCDB774A714F}" type="datetimeFigureOut">
              <a:rPr lang="pl-PL" smtClean="0"/>
              <a:pPr/>
              <a:t>2017-05-04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23B2-E5F6-40CE-9C8C-11D70EE0E71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8D61-55A3-4AA4-98BE-BCDB774A714F}" type="datetimeFigureOut">
              <a:rPr lang="pl-PL" smtClean="0"/>
              <a:pPr/>
              <a:t>2017-05-04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23B2-E5F6-40CE-9C8C-11D70EE0E717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Diagram sekwencji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Damian Balcerek 213363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pic>
        <p:nvPicPr>
          <p:cNvPr id="4" name="Symbol zastępczy zawartości 3" descr="sprawdzSald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0166" y="1511564"/>
            <a:ext cx="6286544" cy="481261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500034" y="2786058"/>
            <a:ext cx="8229600" cy="1143000"/>
          </a:xfrm>
        </p:spPr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Definicja i zastosowanie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opisuje </a:t>
            </a:r>
            <a:r>
              <a:rPr lang="pl-PL" dirty="0"/>
              <a:t>interakcje pomiędzy częściami systemu w postaci sekwencji komunikatów wymienianych między </a:t>
            </a:r>
            <a:r>
              <a:rPr lang="pl-PL" dirty="0" smtClean="0"/>
              <a:t>nimi</a:t>
            </a:r>
          </a:p>
          <a:p>
            <a:r>
              <a:rPr lang="pl-PL" dirty="0"/>
              <a:t>s</a:t>
            </a:r>
            <a:r>
              <a:rPr lang="pl-PL" dirty="0" smtClean="0"/>
              <a:t>tosowany do modelowania </a:t>
            </a:r>
            <a:r>
              <a:rPr lang="pl-PL" dirty="0"/>
              <a:t>zachowania systemu w kontekście scenariuszy przypadków użycia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diagramów sekwencji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Diagram koncepcyjny (konceptualny) - </a:t>
            </a:r>
            <a:r>
              <a:rPr lang="pl-PL" dirty="0" smtClean="0"/>
              <a:t>ogólny zakres i zawartość interakcji dla danej </a:t>
            </a:r>
            <a:r>
              <a:rPr lang="pl-PL" dirty="0" smtClean="0"/>
              <a:t>aplikacji</a:t>
            </a:r>
          </a:p>
          <a:p>
            <a:r>
              <a:rPr lang="pl-PL" dirty="0" smtClean="0"/>
              <a:t>Diagram implementacyjny - </a:t>
            </a:r>
            <a:r>
              <a:rPr lang="pl-PL" dirty="0" smtClean="0"/>
              <a:t>przepływy główne oraz alternatywne z odpowiedniego diagramu przypadków </a:t>
            </a:r>
            <a:r>
              <a:rPr lang="pl-PL" dirty="0" smtClean="0"/>
              <a:t>użycia</a:t>
            </a:r>
          </a:p>
          <a:p>
            <a:r>
              <a:rPr lang="pl-PL" dirty="0" smtClean="0"/>
              <a:t>Diagram </a:t>
            </a:r>
            <a:r>
              <a:rPr lang="pl-PL" dirty="0" err="1" smtClean="0"/>
              <a:t>wystąpieniowy</a:t>
            </a:r>
            <a:r>
              <a:rPr lang="pl-PL" dirty="0" smtClean="0"/>
              <a:t> - </a:t>
            </a:r>
            <a:r>
              <a:rPr lang="pl-PL" dirty="0" smtClean="0"/>
              <a:t>odnosi się do ustalonego scenariusza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Notacja i semantyka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Obiekt i linia </a:t>
            </a:r>
            <a:r>
              <a:rPr lang="pl-PL" dirty="0" smtClean="0"/>
              <a:t>życia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Komunikat</a:t>
            </a:r>
          </a:p>
          <a:p>
            <a:endParaRPr lang="pl-PL" dirty="0" smtClean="0"/>
          </a:p>
        </p:txBody>
      </p:sp>
      <p:pic>
        <p:nvPicPr>
          <p:cNvPr id="5" name="Obraz 4" descr="liniazyc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500174"/>
            <a:ext cx="2500330" cy="1987442"/>
          </a:xfrm>
          <a:prstGeom prst="rect">
            <a:avLst/>
          </a:prstGeom>
        </p:spPr>
      </p:pic>
      <p:pic>
        <p:nvPicPr>
          <p:cNvPr id="6" name="Obraz 5" descr="komunika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4500570"/>
            <a:ext cx="2000264" cy="1215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Stereotypy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 algn="r">
              <a:buNone/>
            </a:pPr>
            <a:r>
              <a:rPr lang="pl-PL" sz="1800" dirty="0" smtClean="0"/>
              <a:t>Źródło</a:t>
            </a:r>
            <a:r>
              <a:rPr lang="pl-PL" sz="1800" dirty="0" smtClean="0"/>
              <a:t>: </a:t>
            </a:r>
            <a:r>
              <a:rPr lang="pl-PL" sz="1800" dirty="0" smtClean="0"/>
              <a:t> https</a:t>
            </a:r>
            <a:r>
              <a:rPr lang="pl-PL" sz="1800" dirty="0" smtClean="0"/>
              <a:t>://</a:t>
            </a:r>
            <a:r>
              <a:rPr lang="pl-PL" sz="1800" dirty="0" smtClean="0"/>
              <a:t>www.michalwolski.pl</a:t>
            </a:r>
            <a:endParaRPr lang="pl-PL" sz="1800" dirty="0" smtClean="0"/>
          </a:p>
          <a:p>
            <a:endParaRPr lang="pl-PL" dirty="0"/>
          </a:p>
        </p:txBody>
      </p:sp>
      <p:pic>
        <p:nvPicPr>
          <p:cNvPr id="6" name="Obraz 5" descr="najczesciej_stosowana_notacja_UML_2011_html_m4c0aae1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1785926"/>
            <a:ext cx="5072098" cy="31021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Komunikaty</a:t>
            </a:r>
            <a:endParaRPr lang="pl-PL" dirty="0"/>
          </a:p>
        </p:txBody>
      </p:sp>
      <p:pic>
        <p:nvPicPr>
          <p:cNvPr id="4" name="Symbol zastępczy zawartości 3" descr="komunikaty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5984" y="1505332"/>
            <a:ext cx="4357718" cy="492406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Notacja i semantyka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Brama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Fragment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 descr="frag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054" y="1500175"/>
            <a:ext cx="1586416" cy="1643074"/>
          </a:xfrm>
          <a:prstGeom prst="rect">
            <a:avLst/>
          </a:prstGeom>
        </p:spPr>
      </p:pic>
      <p:pic>
        <p:nvPicPr>
          <p:cNvPr id="5" name="Obraz 4" descr="bram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3571876"/>
            <a:ext cx="3071834" cy="24256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Fragment - rodzaje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a</a:t>
            </a:r>
            <a:r>
              <a:rPr lang="pl-PL" dirty="0" smtClean="0"/>
              <a:t>lt – podział na dwa alternatywne scenariusze</a:t>
            </a:r>
          </a:p>
          <a:p>
            <a:r>
              <a:rPr lang="pl-PL" dirty="0" err="1" smtClean="0"/>
              <a:t>a</a:t>
            </a:r>
            <a:r>
              <a:rPr lang="pl-PL" dirty="0" err="1" smtClean="0"/>
              <a:t>ssert</a:t>
            </a:r>
            <a:r>
              <a:rPr lang="pl-PL" dirty="0" smtClean="0"/>
              <a:t> – fragment interakcji wykonywany zgodnie z założonymi warunkami</a:t>
            </a:r>
          </a:p>
          <a:p>
            <a:r>
              <a:rPr lang="pl-PL" dirty="0" smtClean="0"/>
              <a:t>b</a:t>
            </a:r>
            <a:r>
              <a:rPr lang="pl-PL" dirty="0" smtClean="0"/>
              <a:t>reak – realizacja po spełnieniu warunku dozoru</a:t>
            </a:r>
          </a:p>
          <a:p>
            <a:r>
              <a:rPr lang="pl-PL" dirty="0" err="1" smtClean="0"/>
              <a:t>consider</a:t>
            </a:r>
            <a:r>
              <a:rPr lang="pl-PL" dirty="0" smtClean="0"/>
              <a:t> - </a:t>
            </a:r>
            <a:r>
              <a:rPr lang="pl-PL" dirty="0" smtClean="0"/>
              <a:t>fragment z listą nazw komunikatów, które są wyselekcjonowane w </a:t>
            </a:r>
            <a:r>
              <a:rPr lang="pl-PL" dirty="0" smtClean="0"/>
              <a:t>danej części </a:t>
            </a:r>
            <a:r>
              <a:rPr lang="pl-PL" dirty="0" smtClean="0"/>
              <a:t>interakcji</a:t>
            </a:r>
            <a:endParaRPr lang="pl-PL" dirty="0" smtClean="0"/>
          </a:p>
          <a:p>
            <a:r>
              <a:rPr lang="pl-PL" dirty="0" err="1" smtClean="0"/>
              <a:t>critical</a:t>
            </a:r>
            <a:r>
              <a:rPr lang="pl-PL" dirty="0" smtClean="0"/>
              <a:t> - </a:t>
            </a:r>
            <a:r>
              <a:rPr lang="pl-PL" dirty="0" smtClean="0"/>
              <a:t>dany fragment diagramu sekwencji nie może być przerwany przez inny proces</a:t>
            </a:r>
            <a:endParaRPr lang="pl-PL" dirty="0" smtClean="0"/>
          </a:p>
          <a:p>
            <a:r>
              <a:rPr lang="pl-PL" dirty="0" err="1" smtClean="0"/>
              <a:t>ignore</a:t>
            </a:r>
            <a:r>
              <a:rPr lang="pl-PL" dirty="0" smtClean="0"/>
              <a:t> - </a:t>
            </a:r>
            <a:r>
              <a:rPr lang="pl-PL" dirty="0" smtClean="0"/>
              <a:t>w </a:t>
            </a:r>
            <a:r>
              <a:rPr lang="pl-PL" dirty="0" smtClean="0"/>
              <a:t>danym fragmencie </a:t>
            </a:r>
            <a:r>
              <a:rPr lang="pl-PL" dirty="0" smtClean="0"/>
              <a:t>interakcji znajdują się wiadomości, które zostały </a:t>
            </a:r>
            <a:r>
              <a:rPr lang="pl-PL" dirty="0" smtClean="0"/>
              <a:t>pominięte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Fragment - rodzaje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err="1" smtClean="0"/>
              <a:t>Loop</a:t>
            </a:r>
            <a:r>
              <a:rPr lang="pl-PL" dirty="0" smtClean="0"/>
              <a:t> - </a:t>
            </a:r>
            <a:r>
              <a:rPr lang="pl-PL" dirty="0" smtClean="0"/>
              <a:t>powtórzenie fragmentu interakcji określoną warunkiem liczbę </a:t>
            </a:r>
            <a:r>
              <a:rPr lang="pl-PL" dirty="0" smtClean="0"/>
              <a:t>razy</a:t>
            </a:r>
            <a:endParaRPr lang="pl-PL" dirty="0" smtClean="0"/>
          </a:p>
          <a:p>
            <a:r>
              <a:rPr lang="pl-PL" dirty="0" err="1" smtClean="0"/>
              <a:t>neg</a:t>
            </a:r>
            <a:r>
              <a:rPr lang="pl-PL" dirty="0" smtClean="0"/>
              <a:t> - </a:t>
            </a:r>
            <a:r>
              <a:rPr lang="pl-PL" dirty="0" smtClean="0"/>
              <a:t>fragment prezentujący jedną lub więcej wiadomości, które są prawdopodobnie nieprawidłowe</a:t>
            </a:r>
          </a:p>
          <a:p>
            <a:r>
              <a:rPr lang="pl-PL" dirty="0" err="1" smtClean="0"/>
              <a:t>opt</a:t>
            </a:r>
            <a:r>
              <a:rPr lang="pl-PL" dirty="0" smtClean="0"/>
              <a:t> - </a:t>
            </a:r>
            <a:r>
              <a:rPr lang="pl-PL" dirty="0" smtClean="0"/>
              <a:t>opcjonalny fragment interakcji</a:t>
            </a:r>
          </a:p>
          <a:p>
            <a:r>
              <a:rPr lang="pl-PL" dirty="0" smtClean="0"/>
              <a:t>p</a:t>
            </a:r>
            <a:r>
              <a:rPr lang="pl-PL" dirty="0" smtClean="0"/>
              <a:t>ar - </a:t>
            </a:r>
            <a:r>
              <a:rPr lang="pl-PL" dirty="0" smtClean="0"/>
              <a:t>równoległe wykonywanie przepływu wiadomości</a:t>
            </a:r>
          </a:p>
          <a:p>
            <a:r>
              <a:rPr lang="pl-PL" dirty="0" err="1" smtClean="0"/>
              <a:t>seq</a:t>
            </a:r>
            <a:r>
              <a:rPr lang="pl-PL" dirty="0" smtClean="0"/>
              <a:t> - </a:t>
            </a:r>
            <a:r>
              <a:rPr lang="pl-PL" dirty="0" smtClean="0"/>
              <a:t>słabo uszczegółowiony fragment sekwencji</a:t>
            </a:r>
          </a:p>
          <a:p>
            <a:r>
              <a:rPr lang="pl-PL" dirty="0" err="1" smtClean="0"/>
              <a:t>s</a:t>
            </a:r>
            <a:r>
              <a:rPr lang="pl-PL" dirty="0" err="1" smtClean="0"/>
              <a:t>trict</a:t>
            </a:r>
            <a:r>
              <a:rPr lang="pl-PL" dirty="0" smtClean="0"/>
              <a:t> - szczegółowa komunikacja pomiędzy </a:t>
            </a:r>
            <a:r>
              <a:rPr lang="pl-PL" dirty="0" smtClean="0"/>
              <a:t>obiektami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643</Words>
  <Application>Microsoft Office PowerPoint</Application>
  <PresentationFormat>Pokaz na ekranie (4:3)</PresentationFormat>
  <Paragraphs>87</Paragraphs>
  <Slides>11</Slides>
  <Notes>9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Diagram sekwencji</vt:lpstr>
      <vt:lpstr>Definicja i zastosowanie</vt:lpstr>
      <vt:lpstr>Rodzaje diagramów sekwencji</vt:lpstr>
      <vt:lpstr>Notacja i semantyka</vt:lpstr>
      <vt:lpstr>Stereotypy</vt:lpstr>
      <vt:lpstr>Komunikaty</vt:lpstr>
      <vt:lpstr>Notacja i semantyka</vt:lpstr>
      <vt:lpstr>Fragment - rodzaje</vt:lpstr>
      <vt:lpstr>Fragment - rodzaje</vt:lpstr>
      <vt:lpstr>Przykład</vt:lpstr>
      <vt:lpstr>Dziękuję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Damian</dc:creator>
  <cp:lastModifiedBy>Damian</cp:lastModifiedBy>
  <cp:revision>60</cp:revision>
  <dcterms:created xsi:type="dcterms:W3CDTF">2017-04-28T06:28:27Z</dcterms:created>
  <dcterms:modified xsi:type="dcterms:W3CDTF">2017-05-04T20:59:50Z</dcterms:modified>
</cp:coreProperties>
</file>