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403"/>
    <a:srgbClr val="C00000"/>
    <a:srgbClr val="2F5597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>
        <p:scale>
          <a:sx n="150" d="100"/>
          <a:sy n="150" d="100"/>
        </p:scale>
        <p:origin x="-153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6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6FF5-AEDD-704E-B0EF-2F386870B1A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C5DE-023D-0044-9F15-DBD26C8A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977055" y="1616463"/>
            <a:ext cx="5961990" cy="2311233"/>
            <a:chOff x="2977055" y="1616463"/>
            <a:chExt cx="5961990" cy="2311233"/>
          </a:xfrm>
        </p:grpSpPr>
        <p:sp>
          <p:nvSpPr>
            <p:cNvPr id="4" name="Rectangle 3"/>
            <p:cNvSpPr/>
            <p:nvPr/>
          </p:nvSpPr>
          <p:spPr>
            <a:xfrm>
              <a:off x="5665075" y="2774731"/>
              <a:ext cx="378373" cy="388883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20661" y="2532992"/>
              <a:ext cx="1439917" cy="872359"/>
            </a:xfrm>
            <a:prstGeom prst="trapezoid">
              <a:avLst/>
            </a:prstGeom>
            <a:solidFill>
              <a:srgbClr val="548235">
                <a:alpha val="54118"/>
              </a:srgbClr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 rot="16200000">
              <a:off x="6547943" y="2532992"/>
              <a:ext cx="1439917" cy="872359"/>
            </a:xfrm>
            <a:prstGeom prst="trapezoid">
              <a:avLst/>
            </a:prstGeom>
            <a:solidFill>
              <a:srgbClr val="2F5597">
                <a:alpha val="50196"/>
              </a:srgbClr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5" idx="0"/>
              <a:endCxn id="4" idx="1"/>
            </p:cNvCxnSpPr>
            <p:nvPr/>
          </p:nvCxnSpPr>
          <p:spPr>
            <a:xfrm>
              <a:off x="4876799" y="2969172"/>
              <a:ext cx="788276" cy="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31932" y="2249212"/>
              <a:ext cx="378373" cy="1439918"/>
            </a:xfrm>
            <a:prstGeom prst="rect">
              <a:avLst/>
            </a:prstGeom>
            <a:solidFill>
              <a:srgbClr val="548235">
                <a:alpha val="54118"/>
              </a:srgbClr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13982" y="2249212"/>
              <a:ext cx="378373" cy="1439918"/>
            </a:xfrm>
            <a:prstGeom prst="rect">
              <a:avLst/>
            </a:prstGeom>
            <a:solidFill>
              <a:srgbClr val="2F5597">
                <a:alpha val="50196"/>
              </a:srgbClr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043448" y="2969170"/>
              <a:ext cx="788275" cy="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10306" y="2969170"/>
              <a:ext cx="394135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719847" y="2969170"/>
              <a:ext cx="394135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231932" y="2830669"/>
                  <a:ext cx="3626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932" y="2830669"/>
                  <a:ext cx="36260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113983" y="2830670"/>
                  <a:ext cx="37837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83" y="2830670"/>
                  <a:ext cx="37837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4439" y="2830668"/>
                  <a:ext cx="8565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439" y="2830668"/>
                  <a:ext cx="8565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676918" y="2830668"/>
                  <a:ext cx="3626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918" y="2830668"/>
                  <a:ext cx="36260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839604" y="2830668"/>
                  <a:ext cx="8565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604" y="2830668"/>
                  <a:ext cx="85659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4004439" y="2480733"/>
              <a:ext cx="8723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Encoder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5956" y="2497725"/>
              <a:ext cx="8723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Decoder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86411" y="2428481"/>
              <a:ext cx="11511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9B0403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Bottleneck!</a:t>
              </a:r>
              <a:endParaRPr lang="en-US" sz="1200" dirty="0">
                <a:solidFill>
                  <a:srgbClr val="9B0403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67291" y="1616463"/>
              <a:ext cx="1271754" cy="4616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Reconstructed input</a:t>
              </a:r>
              <a:endParaRPr lang="en-US" sz="12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68242" y="3466031"/>
              <a:ext cx="13720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Low dimension representation</a:t>
              </a:r>
              <a:endParaRPr lang="en-US" sz="12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8" name="Vertical Scroll 37"/>
            <p:cNvSpPr/>
            <p:nvPr/>
          </p:nvSpPr>
          <p:spPr>
            <a:xfrm>
              <a:off x="5175979" y="3419177"/>
              <a:ext cx="1372038" cy="508519"/>
            </a:xfrm>
            <a:prstGeom prst="vertic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77055" y="1708795"/>
              <a:ext cx="872360" cy="2769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Input</a:t>
              </a:r>
              <a:endParaRPr lang="en-US" sz="12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44" name="Straight Arrow Connector 43"/>
            <p:cNvCxnSpPr>
              <a:stCxn id="40" idx="3"/>
              <a:endCxn id="36" idx="1"/>
            </p:cNvCxnSpPr>
            <p:nvPr/>
          </p:nvCxnSpPr>
          <p:spPr>
            <a:xfrm>
              <a:off x="3849415" y="1847295"/>
              <a:ext cx="3817876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36380" y="1708795"/>
                  <a:ext cx="1435759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Train until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endParaRPr lang="en-US" sz="12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380" y="1708795"/>
                  <a:ext cx="143575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322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30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2020-01-21T07:12:09Z</dcterms:created>
  <dcterms:modified xsi:type="dcterms:W3CDTF">2020-01-22T14:48:50Z</dcterms:modified>
</cp:coreProperties>
</file>