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0" r:id="rId3"/>
    <p:sldId id="257" r:id="rId4"/>
    <p:sldId id="259" r:id="rId5"/>
    <p:sldId id="263" r:id="rId6"/>
    <p:sldId id="261" r:id="rId7"/>
    <p:sldId id="262" r:id="rId8"/>
    <p:sldId id="265" r:id="rId9"/>
    <p:sldId id="267" r:id="rId10"/>
    <p:sldId id="268" r:id="rId11"/>
    <p:sldId id="269" r:id="rId12"/>
    <p:sldId id="270" r:id="rId13"/>
    <p:sldId id="271" r:id="rId14"/>
    <p:sldId id="272"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51" autoAdjust="0"/>
    <p:restoredTop sz="94660"/>
  </p:normalViewPr>
  <p:slideViewPr>
    <p:cSldViewPr snapToGrid="0">
      <p:cViewPr varScale="1">
        <p:scale>
          <a:sx n="85" d="100"/>
          <a:sy n="85"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08:27.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3:11.10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53,'60'3,"1"3,51 11,25 4,41 2,-51-5,129 1,-4-20,-1-11,28-14,-28-10,-75 9,1 7,29 7,142 0,183 1,-509 14,-1 1,0 1,1 1,15 6,-14-4,0-1,0-1,21 2,474 18,82 27,-561-48,0 1,23 7,-20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3:13.335"/>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0,'35'15,"0"-1,1-2,0-2,0-1,1-1,1-3,16 1,67-1,79-7,-63-1,21 1,10-1,18 8,-20 21,-122-17,1 1,25 10,-42-11,-10-2,-3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3:16.53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0,'795'0,"-737"3,0 3,52 11,36 5,245 15,136-15,-252-20,38 14,-119-6,103-11,-91-2,1299 3,-1482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3:17.93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08:27.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3.60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57:42.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7020 1650,'0'0,"0"0,0 1,0-1,1 0,-1 1,0-1,1 0,-1 0,0 1,0-1,1 0,-1 0,0 0,1 1,-1-1,1 0,-1 0,0 0,1 0,-1 0,0 0,1 0,-1 0,1 0,-1 0,0 0,1 0,-1 0,0 0,1 0,-1 0,1 0,-1-1,0 1,1 0,-1 0,0 0,1-1,-1 1,8-17,-3-27,-5 43,2-21,-1 0,-1 0,-1 0,-1 0,-1 1,-1-1,-1 1,-1-1,0 2,-2-1,0 1,-1 0,-1 0,-1 2,-2-3,0 4,-17-28,-3 2,-1 1,-3 1,-39-34,58 64,0 1,0 1,0 1,-1 0,-1 1,1 1,-1 1,0 1,-6 0,-27-8,-19-4,24 6,1-3,-41-16,70 21,13 5,0 1,0-1,0 1,0 0,0 1,-1-1,1 1,0 0,-1 1,1-1,-3 1,7 1,1-1,0 1,-1-1,1 1,0 0,0-1,-1 1,1 0,0-1,0 1,0 0,0-1,0 1,0 0,0-1,0 1,0 0,0-1,0 1,0 0,1-1,-1 1,0 0,0-1,1 1,-1 0,0-1,1 1,-1-1,1 1,-1-1,1 1,-1-1,1 1,14 23,-5-12,13 20,-25-21,-17-7,14-5,0 1,1-2,-1 1,0-1,1 1,-1-1,1-1,0 1,0 0,0-1,0 0,0 0,-1-2,-49-50,34 34,-22-23,-1 1,-2 3,-1 2,-2 2,-50-28,68 49,-1 3,0 0,0 2,-1 1,-10 0,3 0,-15-7,-35-16,34 12,-38-9,51 19,-16-6,0 3,0 3,-38-1,-6 1,1-4,-4-5,-104-15,189 31,-75-9,-1 3,0 5,-14 5,103-1,0 1,0 0,0 0,1 0,-1 1,0 0,1 1,0 0,-1 0,-4 3,9-5,1 0,0 0,-1 0,1 0,0 1,0-1,0 0,0 1,0-1,0 0,0 1,1-1,-1 1,0-1,1 1,-1 0,1-1,0 1,-1 0,1 0,1 1,-1-1,0 1,1-1,0 1,-1-1,1 0,0 0,0 1,0-1,1 0,-1 0,0 0,1 0,0 0,-1 0,1 0,18 16,0-1,1-1,0-1,1-1,1 0,0-2,1-1,6 1,-28-11,0 0,-1-1,1 1,0 0,-1 0,1 0,0 1,-1-1,1 0,-1 0,0 1,1-1,-1 1,0-1,0 1,0 0,0-1,0 1,0 0,-1 0,1 0,-1 0,1 0,-1 2,0-1,0 0,0 0,-1 1,1-1,-1 0,0 0,0 0,0 0,0 0,0 0,-1 0,0 1,-6 9,-1-1,0 0,0-1,-1 0,-10 8,6-6,-1-1,0 0,-1-2,0 0,-1 0,0-2,-1 0,0-1,-13 4,3-4,0-1,0-2,0 0,-1-2,1-1,-7-2,-41-5,0-4,1-3,0-3,-37-15,-488-149,169 41,5 1,331 109,-195-52,212 63,0 4,-63-3,76 9,31 3,1 2,-14 1,39 1,0 2,0-1,0 1,1 0,-1 1,0 0,1 0,-1 0,1 1,0 0,0 1,-3 1,5 0,0 1,-1 0,2 0,-1 0,1 0,0 1,0-1,1 1,-1 0,2 0,-1 0,1 1,-14 29,-37 77,5 3,9-23,19-47,-63 149,-41 58,88-181,-21 65,32-75,-2-1,-34 57,57-112,-6 5,2 2,0-1,0 2,1-1,1 0,1 1,0 0,1 1,0-1,1 1,0 12,-3 73,-3 0,-5-1,-11 27,11-44,4 1,3 1,4 9,0-19,-8 675,12-695,2-1,3 1,2-1,2 0,14 39,42 101,9-3,7-3,9-3,95 140,-145-268,2-2,3-2,2-2,2-2,26 18,76 75,-24-7,-33-33,4-5,36 23,-50-55,2-3,4-4,37 15,-60-38,2-4,1-3,1-2,1-4,11-1,266 45,4 2,321 91,-519-125,91 5,-93-27,0-8,117-12,-271 8,82-6,-1-3,-1-4,0-4,6-5,-20 5,75-21,84-35,-173 53,156-65,-175 69,-1-1,-1-2,0-1,-1-1,-1-2,-18 13,0-1,-1-1,-1 1,0-2,0 1,-1-1,0 0,0-5,13-29,12-41,-1 1,150-322,-47 109,-101 220,103-238,34-145,-143 357,-5-1,7-93,-16 92,5 1,30-95,31-27,54-100,120-216,-223 480,74-146,69-152,-170 355,8-21,0-1,-2 0,6-28,-15 51,1 1,-1-1,0 1,-1 0,1-1,-1 0,-1 1,1-1,-1 1,0 0,-1-1,1 1,-1 0,0 0,-1-1,0 2,0-1,0 0,0 1,-1-1,-3-3,2 6,1-1,-1 1,0 0,0 0,0 1,0 0,0-1,-1 2,1-1,-1 1,-3-1,-69-8,51 8,-18-5,1-2,-6-4,-12-1,58 13,-1 1,0-1,0 1,0 1,1-1,-1 1,0-1,0 1,1 1,-1-1,1 1,-1 0,1 0,0 0,-1 0,1 1,0 0,-1 1,-11 8,2 1,0 1,0 0,0 2,-20 26,2 2,-24 42,4 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57:49.7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280 291,'3'-1,"1"0,-1 0,1-1,-1 1,0-1,0 0,0 0,0 0,0 0,0-1,0 1,-1-1,14-9,55-37,2 3,2 4,34-13,-81 43,1 1,0 2,1 1,0 1,0 1,1 2,-1 1,1 1,0 2,-1 1,15 3,-3 0,-1 3,0 1,-1 2,0 2,0 1,-1 2,13 9,-4 2,168 95,-176-95,-1 1,-2 1,-1 3,4 5,-32-28,0 1,-1-1,0 1,-1 1,0-1,-1 1,0 0,0 0,-1 1,0-1,-1 1,0 0,-1 0,0 0,0 6,-1 3,-2 0,0 0,-1 0,-1 0,0-1,-2 1,0-1,-4 6,-5 17,-2-2,-2 0,-2-1,-14 22,21-41,-1-1,-1 0,0-1,-1-1,-1 0,0-1,-2-1,0-1,-7 4,-33 14,0-3,-2-2,-13 1,0 1,-66 36,122-56,-1-1,-1-1,0-1,0 0,0-2,0 0,-1-1,0-2,1 0,-1-1,0 0,1-2,-3-1,11 0,0-1,-1 0,2 0,-1-1,0-1,1 0,0-1,-8-6,-24-13,-167-76,195 94,-1-2,1 1,1-2,0 0,0-1,1 0,-2-3,-47-41,38 37,-20-15,-28-17,2-4,14 9,52 44,1 0,0 0,0 0,1 0,-1-1,0 1,1-1,-1 0,1 0,0 0,0 0,0 0,1-1,-1 1,1 0,-1-1,1 1,0-1,1 0,-1 1,1-1,-1 0,1 1,0-1,0 0,1 1,-1-1,1 0,0-1,4-8,0-1,1 1,1 0,0 0,1 1,8-11,-2-2,0 0,-2-1,-1 0,-2-1,4-15,-1 5,1 1,14-25,-22 50,1 1,0 0,0 0,1 1,1 0,0 0,0 1,0 0,1 0,10-5,-1 3,-1 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08:27.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3.60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08:32.2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2339 343,'-1006'0,"945"4,0 3,0 3,0 3,1 2,-1 3,-87 25,-145 37,247-72,1-1,-22-1,32-4,1 2,0 1,0 1,0 3,-1 1,2 2,0 2,-20 12,49-23,0 0,1 1,-1-1,1 1,0 0,1 0,-1 0,0 0,1 0,0 0,0 1,0-1,1 1,-1 0,1-1,0 1,1 0,-1 0,1-1,0 1,0 2,0 20,1 0,1 0,3 8,-4-24,6 32,3 0,0 0,3-1,12 27,-21-62,0 0,1 0,-1 0,1 0,1-1,-1 1,1-1,0-1,7 6,26 28,-34-34,-1 0,1-1,1 0,-1 0,1 0,-1-1,1 0,0 0,0 0,0-1,1 0,-1 0,2 0,35 14,532 280,-463-234,-44-31,0-2,2-3,1-4,2-2,14 5,-1 3,27 16,33 28,-81-38,0-3,2-3,24 5,-3-6,-42-11,0-2,0-2,1-2,1-3,13 0,537-4,-301-6,-227 3,476 13,-444-5,0 5,-1 5,0 4,32 14,1 15,13 4,-125-49,1 0,0-2,0 0,0-2,18 0,116-1,49 9,25 3,135-13,-144-2,857 2,-1073 0,11 1,1-2,-1 0,0-1,1 0,-1-1,1-2,-15 4,1 0,-1 0,1 0,-1-1,0 0,1 1,-1-1,0-1,0 1,0 0,-1-1,1 1,-1-1,1 0,-1 0,0 0,0 0,0 0,0-1,-1 1,1 0,-1-1,0 1,0-1,0 0,0 1,-1-1,0 0,1 1,-1-1,-1-1,-1-20,-1 1,-2 0,0 0,-7-20,3 16,2-2,1 1,0-12,0-62,6-17,-1-28,0 132,-1 0,0-1,-2 1,1 0,-2 0,0 1,-1 0,-4-8,-12-17,-1 0,-11-11,7 9,11 23,0 0,-1 1,-1 0,0 2,-2 0,-14-9,2 1,27 20,-3-3,-1 1,0-1,0 2,0-1,-7-2,15 8,0-1,0 1,-1-1,1 1,0-1,0 1,0 0,-1 0,1 0,0 0,0-1,-1 2,1-1,0 0,-1 0,1 0,0 1,0-1,0 0,-1 1,1-1,0 1,0-1,0 1,0 0,0 0,0-1,0 1,0 0,0 0,0 0,0 0,1 0,-1 0,0 0,1 0,-1 0,1 0,-1 1,1-1,-1 0,1 0,0 1,0-1,0 0,0 0,0 1,0-1,0 1,-2 37,3-33,-1 0,0 0,-1 1,1-1,-1 0,0 0,-1 0,1 0,-1 0,-2 5,3-11,1 0,0 1,0-1,0 1,0-1,0 0,0 1,-1-1,1 0,0 1,0-1,-1 0,1 1,0-1,0 0,-1 0,1 1,0-1,-1 0,1 0,0 1,-1-1,1 0,-1 0,1 0,0 0,-1 0,1 0,-1 0,1 0,0 1,-1-1,1 0,-1-1,1 1,0 0,-1 0,1 0,-9-15,0-33,8 44,-3-22,-1-1,-2 1,0 1,-2-1,0 1,-6-8,6 16,0 2,-1-1,-1 1,0 1,-1 0,0 0,-1 1,-1 1,-10-7,-28-18,-1 3,-2 3,-1 1,-3 3,-243-91,-26 12,-186-31,-341-29,-479 11,1233 145,-10-7,-26-3,117 18,0 1,0 1,1 1,-1 1,0 1,1 0,-6 3,-34 11,-39 18,-15 5,96-35,-46 14,-26 13,72-24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43.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53.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216 919,'-30'35,"1"2,2 0,1 2,-19 41,36-61,0 0,1 0,1 1,1 0,1 0,1 1,0 0,1 13,-1 34,4 1,3 0,0 22,1-44,1 0,3 0,2 0,2-1,15 35,12 51,-12-27,-4 0,7 81,-4 242,-25-390,3 8,1 0,2-1,11 37,-18-81,1 0,-1-1,0 1,0 0,0-1,0 1,0 0,1-1,-1 1,0 0,0-1,-1 1,1 0,0 0,0-1,0 1,0 0,-1-1,1 1,0-1,0 1,-1 0,1-1,-1 1,1-1,0 1,-1-1,1 1,-1-1,0 1,1-1,-25 3,-30-19,52 15,0-1,0 1,-1 0,1 0,-1 0,1 0,-1 0,1 1,-1 0,0 0,1 0,-1 0,1 0,-1 1,1-1,-1 1,2 0,1 0,-1 0,1 1,-1-1,1 0,0 1,-1-1,1 1,0 0,0-1,0 1,0 0,1 0,-1-1,0 1,1 0,-1 0,1 0,0 0,-1 0,1 0,0 0,0 0,0 0,1-1,-1 1,0 0,1 0,-1 0,1 0,4 31,2 0,2-1,0 0,12 24,61 127,-66-152,9 24,-7-13,2-1,2 0,1-2,2 0,27 31,28 27,-45-53,30 30,-50-60,0 0,1-1,0-1,1 0,0-2,14 8,-10-9,0-1,0-1,1-1,0 0,0-2,1 0,14-1,35 0,53-6,-28 0,48 5,107 16,-103-9,141-9,-105-3,-69 3,126 1,239-31,-255 10,30 9,-22 1,516-47,-612 49,105-21,-96 7,0 7,1 6,5 6,105-9,-13 0,-146 7,2-3,-6-1,22 5,-27 4,46 2,0-7,15-7,3-1,-151 13,0-1,0 1,-1-1,1 0,-1 0,1 0,-1 0,1 0,-1-1,1 1,-1-1,0 1,0-1,0 0,0 0,0 0,0 0,-1 0,1-1,0 1,0-2,-1 0,1-1,-1 1,1 0,-1-1,0 1,-1-1,1 1,-1-1,0 1,0-4,-3-14,-1 1,0-1,-2 1,-7-20,6 21,-21-70,4 19,3-1,3 0,2-8,8-5,4 0,4-36,-3-77,0 176,0-1,-2 0,0 1,-2 0,0 1,-2-1,-2-3,-24-46,-20-27,53 96,-24-39,-3 0,-1 2,-2 1,26 34,10 12,22 28,-21-31,-1 1,2-1,-1-1,0 1,1-1,3 2,-8-5,0 0,1 0,-1-1,1 1,-1 0,0-1,1 1,-1-1,1 1,-1-1,1 0,-1 0,1 0,-1 0,1 0,0 0,-1 0,1 0,-1-1,1 1,-1 0,0-1,1 0,-1 1,1-1,0 0,4-4,-1 0,1-1,-1 0,0 0,-1 0,1 0,-1-1,-1 0,1 1,0-4,28-79,-23 62,30-94,3-12,6 1,17-20,-64 148,4-5,-1 0,0 0,-1 0,0-1,1-5,-4 13,1 1,-1-1,0 0,0 0,0 0,0 0,0 0,0 0,0 0,-1 1,1-1,0 0,-1 0,0 0,1 0,-1 1,0-1,0 0,0 1,0-1,-1 1,1-1,0 1,0 0,-1-1,1 1,-1 0,1 0,-1 0,0 0,-1 0,-29-15,1-2,0 0,1-2,-20-19,-103-99,106 92,38 38,0-2,0 2,-1-1,1 1,-2 0,1 1,-1 0,0 1,0 0,-2 0,13 6,-1 0,0 0,0 0,0 1,1-1,-1 0,0 0,0 0,1 1,-1-1,0 0,1 1,-1-1,0 0,1 1,-1-1,0 1,1-1,-1 1,1-1,-1 1,1 0,-1-1,1 1,0 0,-1-1,1 1,0 0,-1 0,1-1,0 1,0 0,0 0,-1 0,1 0,0 0,0 0,-1 0,1 0,-1 0,1 0,-1-1,1 1,-1 0,1 0,-1 0,0-1,1 1,-1 0,0-1,0 1,0 0,1-1,-1 1,0-1,0 1,0-1,0 0,0 1,0-1,0 0,0 0,0 0,0 0,0 0,0 0,0 0,0 0,0 0,0 0,-6-2,1-1,0 0,0 0,0 0,0-1,0 0,1 0,0 0,0-1,0 1,0-1,0-2,-54-72,40 50,4 5,1 0,2-1,1-1,0 0,2-1,-3-18,5 18,-1 0,-2 1,0 0,-2 1,-1 0,-8-11,14 26,-2 1,1-1,-1 2,0-1,-1 1,0 0,-1 1,-3-1,11 10,5 7,6 9,76 93,-84-110,0-1,1 0,-1 0,0 1,0-1,1 0,-1 0,0 1,0-1,0 0,0 1,1-1,-1 1,0-1,0 0,0 1,0-1,0 0,0 1,0-1,0 0,0 1,0-1,0 1,0-1,0 0,0 1,0-1,-1 0,1 1,0-1,0 0,0 1,-1-1,1 0,-15 2,-29-14,33 9,-43-10,27 6,-1 1,0 2,-19-1,27 2,0 0,0-1,1-1,-1 0,1-2,0 0,1-1,-1-1,2-1,-16-11,14 11,0 2,0 0,0 0,-1 2,0 1,-10-2,-35-3,-25 0,37 5,28 0,0-2,0 0,1-1,0-2,0-1,-18-11,-20-8,-86-38,-48-21,-33-3,203 85,-1 1,0 1,0 1,0 2,0 0,-11 3,-85-9,-264-33,-11 16,-150-12,311 12,-189-16,356 33,-40-10,-2-1,56 14,0 2,0 3,-3 3,-10-1,-53-5,50-9,50 7,1 1,-1 1,-18 0,34 3,0 0,0 1,0 0,0 0,0 0,1 0,-1 1,0 0,1 0,-1 1,1-1,-1 1,1 0,0 1,-4 3,-32 37,36-37,-1 0,1 0,-1 0,-1-1,1 0,-1-1,0 0,0 0,-1 0,1-1,-1 0,0 0,-5 1,-46 8,-1-2,-10-1,-79 14,38-3,32-6,-17 8,86-20,0 1,1 0,-1 0,1 1,0 1,1-1,-1 2,1-1,0 1,1 0,-1 1,1-1,1 2,0-1,0 1,0 0,1 0,1 0,-1 1,1-1,1 1,0 0,1 0,-1 1,1 5,1 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08:27.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3.60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43.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53.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216 919,'-30'35,"1"2,2 0,1 2,-19 41,36-61,0 0,1 0,1 1,1 0,1 0,1 1,0 0,1 13,-1 34,4 1,3 0,0 22,1-44,1 0,3 0,2 0,2-1,15 35,12 51,-12-27,-4 0,7 81,-4 242,-25-390,3 8,1 0,2-1,11 37,-18-81,1 0,-1-1,0 1,0 0,0-1,0 1,0 0,1-1,-1 1,0 0,0-1,-1 1,1 0,0 0,0-1,0 1,0 0,-1-1,1 1,0-1,0 1,-1 0,1-1,-1 1,1-1,0 1,-1-1,1 1,-1-1,0 1,1-1,-25 3,-30-19,52 15,0-1,0 1,-1 0,1 0,-1 0,1 0,-1 0,1 1,-1 0,0 0,1 0,-1 0,1 0,-1 1,1-1,-1 1,2 0,1 0,-1 0,1 1,-1-1,1 0,0 1,-1-1,1 1,0 0,0-1,0 1,0 0,1 0,-1-1,0 1,1 0,-1 0,1 0,0 0,-1 0,1 0,0 0,0 0,0 0,1-1,-1 1,0 0,1 0,-1 0,1 0,4 31,2 0,2-1,0 0,12 24,61 127,-66-152,9 24,-7-13,2-1,2 0,1-2,2 0,27 31,28 27,-45-53,30 30,-50-60,0 0,1-1,0-1,1 0,0-2,14 8,-10-9,0-1,0-1,1-1,0 0,0-2,1 0,14-1,35 0,53-6,-28 0,48 5,107 16,-103-9,141-9,-105-3,-69 3,126 1,239-31,-255 10,30 9,-22 1,516-47,-612 49,105-21,-96 7,0 7,1 6,5 6,105-9,-13 0,-146 7,2-3,-6-1,22 5,-27 4,46 2,0-7,15-7,3-1,-151 13,0-1,0 1,-1-1,1 0,-1 0,1 0,-1 0,1 0,-1-1,1 1,-1-1,0 1,0-1,0 0,0 0,0 0,0 0,-1 0,1-1,0 1,0-2,-1 0,1-1,-1 1,1 0,-1-1,0 1,-1-1,1 1,-1-1,0 1,0-4,-3-14,-1 1,0-1,-2 1,-7-20,6 21,-21-70,4 19,3-1,3 0,2-8,8-5,4 0,4-36,-3-77,0 176,0-1,-2 0,0 1,-2 0,0 1,-2-1,-2-3,-24-46,-20-27,53 96,-24-39,-3 0,-1 2,-2 1,26 34,10 12,22 28,-21-31,-1 1,2-1,-1-1,0 1,1-1,3 2,-8-5,0 0,1 0,-1-1,1 1,-1 0,0-1,1 1,-1-1,1 1,-1-1,1 0,-1 0,1 0,-1 0,1 0,0 0,-1 0,1 0,-1-1,1 1,-1 0,0-1,1 0,-1 1,1-1,0 0,4-4,-1 0,1-1,-1 0,0 0,-1 0,1 0,-1-1,-1 0,1 1,0-4,28-79,-23 62,30-94,3-12,6 1,17-20,-64 148,4-5,-1 0,0 0,-1 0,0-1,1-5,-4 13,1 1,-1-1,0 0,0 0,0 0,0 0,0 0,0 0,0 0,-1 1,1-1,0 0,-1 0,0 0,1 0,-1 1,0-1,0 0,0 1,0-1,-1 1,1-1,0 1,0 0,-1-1,1 1,-1 0,1 0,-1 0,0 0,-1 0,-29-15,1-2,0 0,1-2,-20-19,-103-99,106 92,38 38,0-2,0 2,-1-1,1 1,-2 0,1 1,-1 0,0 1,0 0,-2 0,13 6,-1 0,0 0,0 0,0 1,1-1,-1 0,0 0,0 0,1 1,-1-1,0 0,1 1,-1-1,0 0,1 1,-1-1,0 1,1-1,-1 1,1-1,-1 1,1 0,-1-1,1 1,0 0,-1-1,1 1,0 0,-1 0,1-1,0 1,0 0,0 0,-1 0,1 0,0 0,0 0,-1 0,1 0,-1 0,1 0,-1-1,1 1,-1 0,1 0,-1 0,0-1,1 1,-1 0,0-1,0 1,0 0,1-1,-1 1,0-1,0 1,0-1,0 0,0 1,0-1,0 0,0 0,0 0,0 0,0 0,0 0,0 0,0 0,0 0,0 0,-6-2,1-1,0 0,0 0,0 0,0-1,0 0,1 0,0 0,0-1,0 1,0-1,0-2,-54-72,40 50,4 5,1 0,2-1,1-1,0 0,2-1,-3-18,5 18,-1 0,-2 1,0 0,-2 1,-1 0,-8-11,14 26,-2 1,1-1,-1 2,0-1,-1 1,0 0,-1 1,-3-1,11 10,5 7,6 9,76 93,-84-110,0-1,1 0,-1 0,0 1,0-1,1 0,-1 0,0 1,0-1,0 0,0 1,1-1,-1 1,0-1,0 0,0 1,0-1,0 0,0 1,0-1,0 0,0 1,0-1,0 1,0-1,0 0,0 1,0-1,-1 0,1 1,0-1,0 0,0 1,-1-1,1 0,-15 2,-29-14,33 9,-43-10,27 6,-1 1,0 2,-19-1,27 2,0 0,0-1,1-1,-1 0,1-2,0 0,1-1,-1-1,2-1,-16-11,14 11,0 2,0 0,0 0,-1 2,0 1,-10-2,-35-3,-25 0,37 5,28 0,0-2,0 0,1-1,0-2,0-1,-18-11,-20-8,-86-38,-48-21,-33-3,203 85,-1 1,0 1,0 1,0 2,0 0,-11 3,-85-9,-264-33,-11 16,-150-12,311 12,-189-16,356 33,-40-10,-2-1,56 14,0 2,0 3,-3 3,-10-1,-53-5,50-9,50 7,1 1,-1 1,-18 0,34 3,0 0,0 1,0 0,0 0,0 0,1 0,-1 1,0 0,1 0,-1 1,1-1,-1 1,1 0,0 1,-4 3,-32 37,36-37,-1 0,1 0,-1 0,-1-1,1 0,-1-1,0 0,0 0,-1 0,1-1,-1 0,0 0,-5 1,-46 8,-1-2,-10-1,-79 14,38-3,32-6,-17 8,86-20,0 1,1 0,-1 0,1 1,0 1,1-1,-1 2,1-1,0 1,1 0,-1 1,1-1,1 2,0-1,0 1,0 0,1 0,1 0,-1 1,1-1,1 1,0 0,1 0,-1 1,1 5,1 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34:39.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0 213,'84'0,"0"-5,-1-3,36-10,298-49,-289 48,-26 3,30-6,1 7,98 1,-151 14,761-14,168 1,-614 15,-316-3,-27-1,1 2,21 5,-50-1,0 2,0 0,6 4,43 10,26 4,-29-7,22 1,-66-13,0 1,0 1,-1 1,0 2,-1 0,12 8,38 23,24 21,-41-25,-39-25,0 0,-1 1,-1 1,0 1,-1 0,-1 1,0 1,-1 0,-1 1,2 4,0 6,0 0,-2 1,-1 1,-1 0,-2 0,3 23,22 96,13 69,-34-151,-6-42,-2 1,0 0,-2 0,-1 0,-1 13,-5 13,-2 0,-2 0,-12 30,9-30,2 1,1 11,1-3,-10 33,13-75,0-2,-2 1,0-1,0 0,-2 0,0-1,-3 4,-30 24,35-39,2 0,-1 0,1 0,-1 1,1 0,1 0,-1 0,1 1,-3 6,-8 32,2 1,1 0,3 1,-3 43,3-24,-2-1,-6 8,-30 78,23-80,3 1,3 0,0 20,-24 162,-47 138,78-348,-1-1,-3-1,-2 0,-1-1,-2-1,-2-1,-2 0,-24 29,32-49,0 1,2 1,1 0,0 1,2 0,0 1,-3 12,12-25,-1 0,0-1,-1 0,0 0,-1 0,1 0,-2 0,1-1,-1 0,-1 0,1-1,-1 1,-1-2,1 1,-2 0,1-1,1 0,0 0,1 1,-1-1,1 1,1 1,-1-1,1 1,1 0,-1 0,-1 7,1-6,1 1,-2-1,1 0,-1 0,-1 0,0-1,0 0,0-1,-2 1,-32 21,-2-3,-3 0,-17 10,-1 7,37-25,0-1,0-1,-25 10,37-21,-1-1,1-1,-1 0,1-2,-1 1,-6-2,-35 5,-84 7,0-5,-84-10,44 1,148 2,0-1,0-1,1-1,-26-8,13 1,-15-5,-56-21,62 19,0 3,-1 2,-40-4,24 5,-62-19,68 12,30 10,1-2,0-1,1-2,0-1,-9-7,-50-25,57 30,1-2,-2-3,-243-139,161 97,4-5,2-5,2-7,106 77,0-2,0 1,0 0,1-1,0 0,0 1,0-1,0 0,1-1,0 1,0 0,0-1,1 1,0-1,0 0,0 1,0-5,1-14,0-1,1 0,3-13,-1 12,9-75,-4 39,-1-58,-6 59,-3 0,-3 1,-2-1,-5-8,-7-20,4-1,4 0,1-90,8 149,-1-1,-2 1,-1-1,-4-9,2 7,1 0,2 0,0-20,3-18,3-1,3 0,4 1,7-22,-7 50,-5 19,2 1,1 0,1 0,1 0,-6 18,-1 0,1 0,-1 0,-1 0,1-1,-1 1,0 0,0-1,-1 1,0 0,0-1,-1-1,-26-82,12 42,-57-216,5-33,49 192,4 16,-25-77,14 93,17 50,1 0,1 0,1 0,1-1,0-6,-23-383,27 384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08:27.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3.60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43.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3.60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53.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216 919,'-30'35,"1"2,2 0,1 2,-19 41,36-61,0 0,1 0,1 1,1 0,1 0,1 1,0 0,1 13,-1 34,4 1,3 0,0 22,1-44,1 0,3 0,2 0,2-1,15 35,12 51,-12-27,-4 0,7 81,-4 242,-25-390,3 8,1 0,2-1,11 37,-18-81,1 0,-1-1,0 1,0 0,0-1,0 1,0 0,1-1,-1 1,0 0,0-1,-1 1,1 0,0 0,0-1,0 1,0 0,-1-1,1 1,0-1,0 1,-1 0,1-1,-1 1,1-1,0 1,-1-1,1 1,-1-1,0 1,1-1,-25 3,-30-19,52 15,0-1,0 1,-1 0,1 0,-1 0,1 0,-1 0,1 1,-1 0,0 0,1 0,-1 0,1 0,-1 1,1-1,-1 1,2 0,1 0,-1 0,1 1,-1-1,1 0,0 1,-1-1,1 1,0 0,0-1,0 1,0 0,1 0,-1-1,0 1,1 0,-1 0,1 0,0 0,-1 0,1 0,0 0,0 0,0 0,1-1,-1 1,0 0,1 0,-1 0,1 0,4 31,2 0,2-1,0 0,12 24,61 127,-66-152,9 24,-7-13,2-1,2 0,1-2,2 0,27 31,28 27,-45-53,30 30,-50-60,0 0,1-1,0-1,1 0,0-2,14 8,-10-9,0-1,0-1,1-1,0 0,0-2,1 0,14-1,35 0,53-6,-28 0,48 5,107 16,-103-9,141-9,-105-3,-69 3,126 1,239-31,-255 10,30 9,-22 1,516-47,-612 49,105-21,-96 7,0 7,1 6,5 6,105-9,-13 0,-146 7,2-3,-6-1,22 5,-27 4,46 2,0-7,15-7,3-1,-151 13,0-1,0 1,-1-1,1 0,-1 0,1 0,-1 0,1 0,-1-1,1 1,-1-1,0 1,0-1,0 0,0 0,0 0,0 0,-1 0,1-1,0 1,0-2,-1 0,1-1,-1 1,1 0,-1-1,0 1,-1-1,1 1,-1-1,0 1,0-4,-3-14,-1 1,0-1,-2 1,-7-20,6 21,-21-70,4 19,3-1,3 0,2-8,8-5,4 0,4-36,-3-77,0 176,0-1,-2 0,0 1,-2 0,0 1,-2-1,-2-3,-24-46,-20-27,53 96,-24-39,-3 0,-1 2,-2 1,26 34,10 12,22 28,-21-31,-1 1,2-1,-1-1,0 1,1-1,3 2,-8-5,0 0,1 0,-1-1,1 1,-1 0,0-1,1 1,-1-1,1 1,-1-1,1 0,-1 0,1 0,-1 0,1 0,0 0,-1 0,1 0,-1-1,1 1,-1 0,0-1,1 0,-1 1,1-1,0 0,4-4,-1 0,1-1,-1 0,0 0,-1 0,1 0,-1-1,-1 0,1 1,0-4,28-79,-23 62,30-94,3-12,6 1,17-20,-64 148,4-5,-1 0,0 0,-1 0,0-1,1-5,-4 13,1 1,-1-1,0 0,0 0,0 0,0 0,0 0,0 0,0 0,-1 1,1-1,0 0,-1 0,0 0,1 0,-1 1,0-1,0 0,0 1,0-1,-1 1,1-1,0 1,0 0,-1-1,1 1,-1 0,1 0,-1 0,0 0,-1 0,-29-15,1-2,0 0,1-2,-20-19,-103-99,106 92,38 38,0-2,0 2,-1-1,1 1,-2 0,1 1,-1 0,0 1,0 0,-2 0,13 6,-1 0,0 0,0 0,0 1,1-1,-1 0,0 0,0 0,1 1,-1-1,0 0,1 1,-1-1,0 0,1 1,-1-1,0 1,1-1,-1 1,1-1,-1 1,1 0,-1-1,1 1,0 0,-1-1,1 1,0 0,-1 0,1-1,0 1,0 0,0 0,-1 0,1 0,0 0,0 0,-1 0,1 0,-1 0,1 0,-1-1,1 1,-1 0,1 0,-1 0,0-1,1 1,-1 0,0-1,0 1,0 0,1-1,-1 1,0-1,0 1,0-1,0 0,0 1,0-1,0 0,0 0,0 0,0 0,0 0,0 0,0 0,0 0,0 0,0 0,-6-2,1-1,0 0,0 0,0 0,0-1,0 0,1 0,0 0,0-1,0 1,0-1,0-2,-54-72,40 50,4 5,1 0,2-1,1-1,0 0,2-1,-3-18,5 18,-1 0,-2 1,0 0,-2 1,-1 0,-8-11,14 26,-2 1,1-1,-1 2,0-1,-1 1,0 0,-1 1,-3-1,11 10,5 7,6 9,76 93,-84-110,0-1,1 0,-1 0,0 1,0-1,1 0,-1 0,0 1,0-1,0 0,0 1,1-1,-1 1,0-1,0 0,0 1,0-1,0 0,0 1,0-1,0 0,0 1,0-1,0 1,0-1,0 0,0 1,0-1,-1 0,1 1,0-1,0 0,0 1,-1-1,1 0,-15 2,-29-14,33 9,-43-10,27 6,-1 1,0 2,-19-1,27 2,0 0,0-1,1-1,-1 0,1-2,0 0,1-1,-1-1,2-1,-16-11,14 11,0 2,0 0,0 0,-1 2,0 1,-10-2,-35-3,-25 0,37 5,28 0,0-2,0 0,1-1,0-2,0-1,-18-11,-20-8,-86-38,-48-21,-33-3,203 85,-1 1,0 1,0 1,0 2,0 0,-11 3,-85-9,-264-33,-11 16,-150-12,311 12,-189-16,356 33,-40-10,-2-1,56 14,0 2,0 3,-3 3,-10-1,-53-5,50-9,50 7,1 1,-1 1,-18 0,34 3,0 0,0 1,0 0,0 0,0 0,1 0,-1 1,0 0,1 0,-1 1,1-1,-1 1,1 0,0 1,-4 3,-32 37,36-37,-1 0,1 0,-1 0,-1-1,1 0,-1-1,0 0,0 0,-1 0,1-1,-1 0,0 0,-5 1,-46 8,-1-2,-10-1,-79 14,38-3,32-6,-17 8,86-20,0 1,1 0,-1 0,1 1,0 1,1-1,-1 2,1-1,0 1,1 0,-1 1,1-1,1 2,0-1,0 1,0 0,1 0,1 0,-1 1,1-1,1 1,0 0,1 0,-1 1,1 5,1 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34:39.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0 213,'84'0,"0"-5,-1-3,36-10,298-49,-289 48,-26 3,30-6,1 7,98 1,-151 14,761-14,168 1,-614 15,-316-3,-27-1,1 2,21 5,-50-1,0 2,0 0,6 4,43 10,26 4,-29-7,22 1,-66-13,0 1,0 1,-1 1,0 2,-1 0,12 8,38 23,24 21,-41-25,-39-25,0 0,-1 1,-1 1,0 1,-1 0,-1 1,0 1,-1 0,-1 1,2 4,0 6,0 0,-2 1,-1 1,-1 0,-2 0,3 23,22 96,13 69,-34-151,-6-42,-2 1,0 0,-2 0,-1 0,-1 13,-5 13,-2 0,-2 0,-12 30,9-30,2 1,1 11,1-3,-10 33,13-75,0-2,-2 1,0-1,0 0,-2 0,0-1,-3 4,-30 24,35-39,2 0,-1 0,1 0,-1 1,1 0,1 0,-1 0,1 1,-3 6,-8 32,2 1,1 0,3 1,-3 43,3-24,-2-1,-6 8,-30 78,23-80,3 1,3 0,0 20,-24 162,-47 138,78-348,-1-1,-3-1,-2 0,-1-1,-2-1,-2-1,-2 0,-24 29,32-49,0 1,2 1,1 0,0 1,2 0,0 1,-3 12,12-25,-1 0,0-1,-1 0,0 0,-1 0,1 0,-2 0,1-1,-1 0,-1 0,1-1,-1 1,-1-2,1 1,-2 0,1-1,1 0,0 0,1 1,-1-1,1 1,1 1,-1-1,1 1,1 0,-1 0,-1 7,1-6,1 1,-2-1,1 0,-1 0,-1 0,0-1,0 0,0-1,-2 1,-32 21,-2-3,-3 0,-17 10,-1 7,37-25,0-1,0-1,-25 10,37-21,-1-1,1-1,-1 0,1-2,-1 1,-6-2,-35 5,-84 7,0-5,-84-10,44 1,148 2,0-1,0-1,1-1,-26-8,13 1,-15-5,-56-21,62 19,0 3,-1 2,-40-4,24 5,-62-19,68 12,30 10,1-2,0-1,1-2,0-1,-9-7,-50-25,57 30,1-2,-2-3,-243-139,161 97,4-5,2-5,2-7,106 77,0-2,0 1,0 0,1-1,0 0,0 1,0-1,0 0,1-1,0 1,0 0,0-1,1 1,0-1,0 0,0 1,0-5,1-14,0-1,1 0,3-13,-1 12,9-75,-4 39,-1-58,-6 59,-3 0,-3 1,-2-1,-5-8,-7-20,4-1,4 0,1-90,8 149,-1-1,-2 1,-1-1,-4-9,2 7,1 0,2 0,0-20,3-18,3-1,3 0,4 1,7-22,-7 50,-5 19,2 1,1 0,1 0,1 0,-6 18,-1 0,1 0,-1 0,-1 0,1-1,-1 1,0 0,0-1,-1 1,0 0,0-1,-1-1,-26-82,12 42,-57-216,5-33,49 192,4 16,-25-77,14 93,17 50,1 0,1 0,1 0,1-1,0-6,-23-383,27 384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1:04.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1:12.7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5214 1940,'2'0,"-1"-1,1 1,-1-1,1 1,-1-1,0 0,1 1,-1-1,0 0,1 0,-1 0,0 0,0 0,0 0,0-1,0 1,0 0,0 0,-1-1,1 1,0-1,-1 1,1-1,0 0,11-40,2-49,-3 0,-4-42,10-89,-1 124,-9 64,-2 0,-1-1,-1 0,-2 0,-4-33,-9-29,-3 1,-5 0,-9-14,24 96,0 1,0 0,-1 1,-1-1,0 1,-1 0,-1 1,1 0,-2 0,1 1,-2 0,1 1,-1 0,-12-7,8 3,-2 1,0 1,0 0,-1 1,0 1,0 1,-1 1,0 0,-1 1,-7 0,9 2,1-1,0 0,1-1,-7-4,-38-13,-93-28,116 40,1-1,-1-3,15 6,-1 0,0 1,-1 2,1 0,-1 2,-11-1,10 3,0-2,1-1,-1-1,-7-4,-60-12,-94-5,-90 2,197 21,16 2,-58-10,46 4,1 4,-1 3,0 4,-67 11,-20-1,32-1,45-4,-37-2,75-4,0 2,1 2,-46 12,42-4,1 3,0 1,-4 5,-3 2,-55 14,63-22,1 2,0 1,1 3,2 2,1 2,-33 25,-263 172,298-193,7-8,2 2,0 1,-21 24,24-19,-29 33,40-41,0-1,-2 0,-1-2,-21 15,-99 65,122-86,-1 0,1 2,1 0,1 1,-1 2,12-10,-1 1,1 0,0 0,1 0,0 1,1 0,0 0,1 1,0-1,1 1,-1 4,-15 103,10-59,-2 0,-4 1,-16 64,5 1,5 2,6 0,6 1,5 63,7 22,-3 229,-6-367,-3 0,-3-1,-3 0,-7 10,7-42,-2 0,-18 34,12-29,-9 32,26-62,0 0,2 0,0 0,2 1,0-1,0 11,1 64,5 226,-1-298,0 0,2 0,0-1,1 0,1 0,1 0,1 0,0-2,2 1,11 15,-10-21,0-1,1-1,0-1,1 0,0 0,1-1,0-1,0-1,9 4,2 1,89 47,2-6,99 29,16-4,-152-51,-57-18,2-1,-1 0,1-2,0-1,1-1,18 0,725-7,-713 1,0-2,0-3,0-2,-1-3,0-2,-1-3,-1-1,-1-3,0-3,-2-1,-1-3,16-13,140-103,31-39,-88 66,-67 51,-4-4,-2-3,-4-3,-3-3,-4-3,-4-3,26-51,-49 67,-4-1,-3-2,-4-1,2-15,30-64,-16 48,18-45,6 2,75-118,186-260,-235 384,57-86,80-128,-220 341,-2-1,0 1,0-1,-1 0,-1-1,-1 0,0 0,-1 0,0 0,-2 0,1-4,-2 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08:27.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3.60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43.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53.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216 919,'-30'35,"1"2,2 0,1 2,-19 41,36-61,0 0,1 0,1 1,1 0,1 0,1 1,0 0,1 13,-1 34,4 1,3 0,0 22,1-44,1 0,3 0,2 0,2-1,15 35,12 51,-12-27,-4 0,7 81,-4 242,-25-390,3 8,1 0,2-1,11 37,-18-81,1 0,-1-1,0 1,0 0,0-1,0 1,0 0,1-1,-1 1,0 0,0-1,-1 1,1 0,0 0,0-1,0 1,0 0,-1-1,1 1,0-1,0 1,-1 0,1-1,-1 1,1-1,0 1,-1-1,1 1,-1-1,0 1,1-1,-25 3,-30-19,52 15,0-1,0 1,-1 0,1 0,-1 0,1 0,-1 0,1 1,-1 0,0 0,1 0,-1 0,1 0,-1 1,1-1,-1 1,2 0,1 0,-1 0,1 1,-1-1,1 0,0 1,-1-1,1 1,0 0,0-1,0 1,0 0,1 0,-1-1,0 1,1 0,-1 0,1 0,0 0,-1 0,1 0,0 0,0 0,0 0,1-1,-1 1,0 0,1 0,-1 0,1 0,4 31,2 0,2-1,0 0,12 24,61 127,-66-152,9 24,-7-13,2-1,2 0,1-2,2 0,27 31,28 27,-45-53,30 30,-50-60,0 0,1-1,0-1,1 0,0-2,14 8,-10-9,0-1,0-1,1-1,0 0,0-2,1 0,14-1,35 0,53-6,-28 0,48 5,107 16,-103-9,141-9,-105-3,-69 3,126 1,239-31,-255 10,30 9,-22 1,516-47,-612 49,105-21,-96 7,0 7,1 6,5 6,105-9,-13 0,-146 7,2-3,-6-1,22 5,-27 4,46 2,0-7,15-7,3-1,-151 13,0-1,0 1,-1-1,1 0,-1 0,1 0,-1 0,1 0,-1-1,1 1,-1-1,0 1,0-1,0 0,0 0,0 0,0 0,-1 0,1-1,0 1,0-2,-1 0,1-1,-1 1,1 0,-1-1,0 1,-1-1,1 1,-1-1,0 1,0-4,-3-14,-1 1,0-1,-2 1,-7-20,6 21,-21-70,4 19,3-1,3 0,2-8,8-5,4 0,4-36,-3-77,0 176,0-1,-2 0,0 1,-2 0,0 1,-2-1,-2-3,-24-46,-20-27,53 96,-24-39,-3 0,-1 2,-2 1,26 34,10 12,22 28,-21-31,-1 1,2-1,-1-1,0 1,1-1,3 2,-8-5,0 0,1 0,-1-1,1 1,-1 0,0-1,1 1,-1-1,1 1,-1-1,1 0,-1 0,1 0,-1 0,1 0,0 0,-1 0,1 0,-1-1,1 1,-1 0,0-1,1 0,-1 1,1-1,0 0,4-4,-1 0,1-1,-1 0,0 0,-1 0,1 0,-1-1,-1 0,1 1,0-4,28-79,-23 62,30-94,3-12,6 1,17-20,-64 148,4-5,-1 0,0 0,-1 0,0-1,1-5,-4 13,1 1,-1-1,0 0,0 0,0 0,0 0,0 0,0 0,0 0,-1 1,1-1,0 0,-1 0,0 0,1 0,-1 1,0-1,0 0,0 1,0-1,-1 1,1-1,0 1,0 0,-1-1,1 1,-1 0,1 0,-1 0,0 0,-1 0,-29-15,1-2,0 0,1-2,-20-19,-103-99,106 92,38 38,0-2,0 2,-1-1,1 1,-2 0,1 1,-1 0,0 1,0 0,-2 0,13 6,-1 0,0 0,0 0,0 1,1-1,-1 0,0 0,0 0,1 1,-1-1,0 0,1 1,-1-1,0 0,1 1,-1-1,0 1,1-1,-1 1,1-1,-1 1,1 0,-1-1,1 1,0 0,-1-1,1 1,0 0,-1 0,1-1,0 1,0 0,0 0,-1 0,1 0,0 0,0 0,-1 0,1 0,-1 0,1 0,-1-1,1 1,-1 0,1 0,-1 0,0-1,1 1,-1 0,0-1,0 1,0 0,1-1,-1 1,0-1,0 1,0-1,0 0,0 1,0-1,0 0,0 0,0 0,0 0,0 0,0 0,0 0,0 0,0 0,0 0,-6-2,1-1,0 0,0 0,0 0,0-1,0 0,1 0,0 0,0-1,0 1,0-1,0-2,-54-72,40 50,4 5,1 0,2-1,1-1,0 0,2-1,-3-18,5 18,-1 0,-2 1,0 0,-2 1,-1 0,-8-11,14 26,-2 1,1-1,-1 2,0-1,-1 1,0 0,-1 1,-3-1,11 10,5 7,6 9,76 93,-84-110,0-1,1 0,-1 0,0 1,0-1,1 0,-1 0,0 1,0-1,0 0,0 1,1-1,-1 1,0-1,0 0,0 1,0-1,0 0,0 1,0-1,0 0,0 1,0-1,0 1,0-1,0 0,0 1,0-1,-1 0,1 1,0-1,0 0,0 1,-1-1,1 0,-15 2,-29-14,33 9,-43-10,27 6,-1 1,0 2,-19-1,27 2,0 0,0-1,1-1,-1 0,1-2,0 0,1-1,-1-1,2-1,-16-11,14 11,0 2,0 0,0 0,-1 2,0 1,-10-2,-35-3,-25 0,37 5,28 0,0-2,0 0,1-1,0-2,0-1,-18-11,-20-8,-86-38,-48-21,-33-3,203 85,-1 1,0 1,0 1,0 2,0 0,-11 3,-85-9,-264-33,-11 16,-150-12,311 12,-189-16,356 33,-40-10,-2-1,56 14,0 2,0 3,-3 3,-10-1,-53-5,50-9,50 7,1 1,-1 1,-18 0,34 3,0 0,0 1,0 0,0 0,0 0,1 0,-1 1,0 0,1 0,-1 1,1-1,-1 1,1 0,0 1,-4 3,-32 37,36-37,-1 0,1 0,-1 0,-1-1,1 0,-1-1,0 0,0 0,-1 0,1-1,-1 0,0 0,-5 1,-46 8,-1-2,-10-1,-79 14,38-3,32-6,-17 8,86-20,0 1,1 0,-1 0,1 1,0 1,1-1,-1 2,1-1,0 1,1 0,-1 1,1-1,1 2,0-1,0 1,0 0,1 0,1 0,-1 1,1-1,1 1,0 0,1 0,-1 1,1 5,1 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34:39.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0 213,'84'0,"0"-5,-1-3,36-10,298-49,-289 48,-26 3,30-6,1 7,98 1,-151 14,761-14,168 1,-614 15,-316-3,-27-1,1 2,21 5,-50-1,0 2,0 0,6 4,43 10,26 4,-29-7,22 1,-66-13,0 1,0 1,-1 1,0 2,-1 0,12 8,38 23,24 21,-41-25,-39-25,0 0,-1 1,-1 1,0 1,-1 0,-1 1,0 1,-1 0,-1 1,2 4,0 6,0 0,-2 1,-1 1,-1 0,-2 0,3 23,22 96,13 69,-34-151,-6-42,-2 1,0 0,-2 0,-1 0,-1 13,-5 13,-2 0,-2 0,-12 30,9-30,2 1,1 11,1-3,-10 33,13-75,0-2,-2 1,0-1,0 0,-2 0,0-1,-3 4,-30 24,35-39,2 0,-1 0,1 0,-1 1,1 0,1 0,-1 0,1 1,-3 6,-8 32,2 1,1 0,3 1,-3 43,3-24,-2-1,-6 8,-30 78,23-80,3 1,3 0,0 20,-24 162,-47 138,78-348,-1-1,-3-1,-2 0,-1-1,-2-1,-2-1,-2 0,-24 29,32-49,0 1,2 1,1 0,0 1,2 0,0 1,-3 12,12-25,-1 0,0-1,-1 0,0 0,-1 0,1 0,-2 0,1-1,-1 0,-1 0,1-1,-1 1,-1-2,1 1,-2 0,1-1,1 0,0 0,1 1,-1-1,1 1,1 1,-1-1,1 1,1 0,-1 0,-1 7,1-6,1 1,-2-1,1 0,-1 0,-1 0,0-1,0 0,0-1,-2 1,-32 21,-2-3,-3 0,-17 10,-1 7,37-25,0-1,0-1,-25 10,37-21,-1-1,1-1,-1 0,1-2,-1 1,-6-2,-35 5,-84 7,0-5,-84-10,44 1,148 2,0-1,0-1,1-1,-26-8,13 1,-15-5,-56-21,62 19,0 3,-1 2,-40-4,24 5,-62-19,68 12,30 10,1-2,0-1,1-2,0-1,-9-7,-50-25,57 30,1-2,-2-3,-243-139,161 97,4-5,2-5,2-7,106 77,0-2,0 1,0 0,1-1,0 0,0 1,0-1,0 0,1-1,0 1,0 0,0-1,1 1,0-1,0 0,0 1,0-5,1-14,0-1,1 0,3-13,-1 12,9-75,-4 39,-1-58,-6 59,-3 0,-3 1,-2-1,-5-8,-7-20,4-1,4 0,1-90,8 149,-1-1,-2 1,-1-1,-4-9,2 7,1 0,2 0,0-20,3-18,3-1,3 0,4 1,7-22,-7 50,-5 19,2 1,1 0,1 0,1 0,-6 18,-1 0,1 0,-1 0,-1 0,1-1,-1 1,0 0,0-1,-1 1,0 0,0-1,-1-1,-26-82,12 42,-57-216,5-33,49 192,4 16,-25-77,14 93,17 50,1 0,1 0,1 0,1-1,0-6,-23-383,27 384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1:04.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5.77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1 371,'0'-1,"1"0,-1 0,1 0,-1 0,1 0,0 0,0 0,-1 0,1 0,0 0,0 0,0 1,0-1,0 0,0 1,0-1,0 0,0 1,0 0,1-1,-1 1,0 0,0-1,0 1,1 0,-1 0,1 0,42-5,-37 5,108-6,1 5,23 6,-43 5,-61-5,0-1,1-2,-1-2,0-1,12-3,93-22,53-21,-57 13,-99 27,0 2,-1 2,1 1,17 3,-17 0,1-2,0-2,0-1,2-3,268-71,-112 26,84-6,-159 41,1 5,82 4,-124 10,0 2,-1 5,0 3,47 14,-65-8,-1 3,21 13,59 21,-71-22,-55-24,0-2,1 1,13 3,4 0,13 4,0-2,0-1,1-3,10 0,-30-7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1:12.7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5214 1940,'2'0,"-1"-1,1 1,-1-1,1 1,-1-1,0 0,1 1,-1-1,0 0,1 0,-1 0,0 0,0 0,0 0,0-1,0 1,0 0,0 0,-1-1,1 1,0-1,-1 1,1-1,0 0,11-40,2-49,-3 0,-4-42,10-89,-1 124,-9 64,-2 0,-1-1,-1 0,-2 0,-4-33,-9-29,-3 1,-5 0,-9-14,24 96,0 1,0 0,-1 1,-1-1,0 1,-1 0,-1 1,1 0,-2 0,1 1,-2 0,1 1,-1 0,-12-7,8 3,-2 1,0 1,0 0,-1 1,0 1,0 1,-1 1,0 0,-1 1,-7 0,9 2,1-1,0 0,1-1,-7-4,-38-13,-93-28,116 40,1-1,-1-3,15 6,-1 0,0 1,-1 2,1 0,-1 2,-11-1,10 3,0-2,1-1,-1-1,-7-4,-60-12,-94-5,-90 2,197 21,16 2,-58-10,46 4,1 4,-1 3,0 4,-67 11,-20-1,32-1,45-4,-37-2,75-4,0 2,1 2,-46 12,42-4,1 3,0 1,-4 5,-3 2,-55 14,63-22,1 2,0 1,1 3,2 2,1 2,-33 25,-263 172,298-193,7-8,2 2,0 1,-21 24,24-19,-29 33,40-41,0-1,-2 0,-1-2,-21 15,-99 65,122-86,-1 0,1 2,1 0,1 1,-1 2,12-10,-1 1,1 0,0 0,1 0,0 1,1 0,0 0,1 1,0-1,1 1,-1 4,-15 103,10-59,-2 0,-4 1,-16 64,5 1,5 2,6 0,6 1,5 63,7 22,-3 229,-6-367,-3 0,-3-1,-3 0,-7 10,7-42,-2 0,-18 34,12-29,-9 32,26-62,0 0,2 0,0 0,2 1,0-1,0 11,1 64,5 226,-1-298,0 0,2 0,0-1,1 0,1 0,1 0,1 0,0-2,2 1,11 15,-10-21,0-1,1-1,0-1,1 0,0 0,1-1,0-1,0-1,9 4,2 1,89 47,2-6,99 29,16-4,-152-51,-57-18,2-1,-1 0,1-2,0-1,1-1,18 0,725-7,-713 1,0-2,0-3,0-2,-1-3,0-2,-1-3,-1-1,-1-3,0-3,-2-1,-1-3,16-13,140-103,31-39,-88 66,-67 51,-4-4,-2-3,-4-3,-3-3,-4-3,-4-3,26-51,-49 67,-4-1,-3-2,-4-1,2-15,30-64,-16 48,18-45,6 2,75-118,186-260,-235 384,57-86,80-128,-220 341,-2-1,0 1,0-1,-1 0,-1-1,-1 0,0 0,-1 0,0 0,-2 0,1-4,-2 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1:25.1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4:19.9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274 1224,'-1'15,"-1"-1,-1 1,0-1,-1 0,0 0,-1 0,-1 0,-6 9,-19 58,-15 86,-20 158,0 179,49-297,10 1,17 189,70 413,-64-673,22 273,12 87,-27-337,8-1,9 11,8 12,25 92,58 131,-53-177,0 42,-51-172,15 87,-33-133,2 1,2-2,3 0,2 0,19 36,15 20,-30-58,3 0,19 26,52 72,7-5,107 113,-189-234,1-1,1-2,1 0,1-1,9 4,133 66,-159-84,53 22,1-2,1-4,0-2,21 0,67 19,984 234,-960-243,89-1,179-5,-240-13,81 1,131 7,197-6,-340-12,178 24,-444-21,164 18,0-8,136-9,-278-6,1-1,-1-1,0-2,-1-1,0-1,20-11,-9 5,0 2,29-7,-11 11,-1 3,1 3,0 1,0 4,7 2,118-2,-50-14,-71 6,39 1,177-7,5-1,-205 11,22-6,-18 1,11 3,47 5,10-1,104-14,-128 6,115 7,-139 4,0-4,0-4,45-12,-40 3,-55 9,0-3,0-1,1-3,-37 9,0-1,-1 0,1-2,-1 1,0-1,-1-1,1 0,-1-1,-1-1,0 1,0-2,4-5,15-26,-3-2,-1 0,-2-2,17-46,-3 11,173-385,22-124,-203 502,-4 0,-5-2,-3 0,-4-1,2-90,-15 102,-3 0,-3 0,-4 1,-3-1,-3 2,-4 0,-5-6,-114-278,72 196,11 35,-10-7,17 41,-31-39,24 30,8 13,-10-6,3-3,-29-83,-30-72,68 163,-37-52,30 54,3 9,25 44,2 0,-13-34,23 49,0 0,-1 1,-1 0,-1 1,-4-4,16 22,1-1,0 0,0 0,0 0,0 0,1 0,0 0,0-1,0 1,0 0,0-1,1 1,0 0,0-1,0 1,1 0,-1-1,1 1,0 0,1-1,-1 1,1-1,6-15,0 1,2 0,0 1,4-5,4-8,2-11,-2-1,-2-1,-2-1,-2 0,0-14,17-58,-21 87,-1 0,-2 0,-1-1,-1 0,-2 0,-1 0,-1 1,-2-1,-1 0,-1 1,-2 0,-1 0,-1 0,-10-19,2 3,2-1,2 0,-6-49,-2 1,1 6,-43-164,61 241,1 0,0 0,1 0,0 0,1 0,0 0,1 0,1 0,0 1,1-5,5-20,10-53,-2 14,-3-1,-3-1,-2-32,-9 103,0-1,-1 1,0 0,0-1,0 1,-1 0,0 0,0 0,-1 0,0 0,0 1,0-1,0 1,-5-5,-6-7,-1 2,0 0,-16-11,-20-20,-8-15,-2 2,-3 4,-2 2,-35-19,-64-26,-156-67,165 96,-3 7,-3 6,-105-19,145 45,-90-22,-5 9,104 26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4:27.1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1705,'1'-1,"1"0,0 0,-1-1,1 1,-1 0,0-1,1 1,-1-1,0 1,0-1,0 0,0 1,0-1,0 0,0 0,-1 0,1 0,-1 0,1 0,-1 0,0-1,3-7,9-23,2 0,1 1,2 1,1 0,1 2,1 0,7-5,157-167,-47 54,-91 94,2 2,2 2,3 2,27-17,6 1,-42 29,2 2,38-19,-27 21,1 2,1 3,2 3,0 2,1 3,1 3,8 1,197-22,-2-12,29-19,-177 38,1 5,1 6,1 5,7 5,-41-1,-1-3,36-12,82-11,-53 12,-63 8,0 3,1 5,69-7,-77 5,11 3,13 2,53-10,-8 1,0 7,17 8,-10-1,126-16,-98 2,160 11,-147 4,1415-3,-1548 0,-1 4,1 2,-1 3,0 3,-1 3,31 13,73 35,-141-52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08:27.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3.608"/>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43.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07:53.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216 919,'-30'35,"1"2,2 0,1 2,-19 41,36-61,0 0,1 0,1 1,1 0,1 0,1 1,0 0,1 13,-1 34,4 1,3 0,0 22,1-44,1 0,3 0,2 0,2-1,15 35,12 51,-12-27,-4 0,7 81,-4 242,-25-390,3 8,1 0,2-1,11 37,-18-81,1 0,-1-1,0 1,0 0,0-1,0 1,0 0,1-1,-1 1,0 0,0-1,-1 1,1 0,0 0,0-1,0 1,0 0,-1-1,1 1,0-1,0 1,-1 0,1-1,-1 1,1-1,0 1,-1-1,1 1,-1-1,0 1,1-1,-25 3,-30-19,52 15,0-1,0 1,-1 0,1 0,-1 0,1 0,-1 0,1 1,-1 0,0 0,1 0,-1 0,1 0,-1 1,1-1,-1 1,2 0,1 0,-1 0,1 1,-1-1,1 0,0 1,-1-1,1 1,0 0,0-1,0 1,0 0,1 0,-1-1,0 1,1 0,-1 0,1 0,0 0,-1 0,1 0,0 0,0 0,0 0,1-1,-1 1,0 0,1 0,-1 0,1 0,4 31,2 0,2-1,0 0,12 24,61 127,-66-152,9 24,-7-13,2-1,2 0,1-2,2 0,27 31,28 27,-45-53,30 30,-50-60,0 0,1-1,0-1,1 0,0-2,14 8,-10-9,0-1,0-1,1-1,0 0,0-2,1 0,14-1,35 0,53-6,-28 0,48 5,107 16,-103-9,141-9,-105-3,-69 3,126 1,239-31,-255 10,30 9,-22 1,516-47,-612 49,105-21,-96 7,0 7,1 6,5 6,105-9,-13 0,-146 7,2-3,-6-1,22 5,-27 4,46 2,0-7,15-7,3-1,-151 13,0-1,0 1,-1-1,1 0,-1 0,1 0,-1 0,1 0,-1-1,1 1,-1-1,0 1,0-1,0 0,0 0,0 0,0 0,-1 0,1-1,0 1,0-2,-1 0,1-1,-1 1,1 0,-1-1,0 1,-1-1,1 1,-1-1,0 1,0-4,-3-14,-1 1,0-1,-2 1,-7-20,6 21,-21-70,4 19,3-1,3 0,2-8,8-5,4 0,4-36,-3-77,0 176,0-1,-2 0,0 1,-2 0,0 1,-2-1,-2-3,-24-46,-20-27,53 96,-24-39,-3 0,-1 2,-2 1,26 34,10 12,22 28,-21-31,-1 1,2-1,-1-1,0 1,1-1,3 2,-8-5,0 0,1 0,-1-1,1 1,-1 0,0-1,1 1,-1-1,1 1,-1-1,1 0,-1 0,1 0,-1 0,1 0,0 0,-1 0,1 0,-1-1,1 1,-1 0,0-1,1 0,-1 1,1-1,0 0,4-4,-1 0,1-1,-1 0,0 0,-1 0,1 0,-1-1,-1 0,1 1,0-4,28-79,-23 62,30-94,3-12,6 1,17-20,-64 148,4-5,-1 0,0 0,-1 0,0-1,1-5,-4 13,1 1,-1-1,0 0,0 0,0 0,0 0,0 0,0 0,0 0,-1 1,1-1,0 0,-1 0,0 0,1 0,-1 1,0-1,0 0,0 1,0-1,-1 1,1-1,0 1,0 0,-1-1,1 1,-1 0,1 0,-1 0,0 0,-1 0,-29-15,1-2,0 0,1-2,-20-19,-103-99,106 92,38 38,0-2,0 2,-1-1,1 1,-2 0,1 1,-1 0,0 1,0 0,-2 0,13 6,-1 0,0 0,0 0,0 1,1-1,-1 0,0 0,0 0,1 1,-1-1,0 0,1 1,-1-1,0 0,1 1,-1-1,0 1,1-1,-1 1,1-1,-1 1,1 0,-1-1,1 1,0 0,-1-1,1 1,0 0,-1 0,1-1,0 1,0 0,0 0,-1 0,1 0,0 0,0 0,-1 0,1 0,-1 0,1 0,-1-1,1 1,-1 0,1 0,-1 0,0-1,1 1,-1 0,0-1,0 1,0 0,1-1,-1 1,0-1,0 1,0-1,0 0,0 1,0-1,0 0,0 0,0 0,0 0,0 0,0 0,0 0,0 0,0 0,0 0,-6-2,1-1,0 0,0 0,0 0,0-1,0 0,1 0,0 0,0-1,0 1,0-1,0-2,-54-72,40 50,4 5,1 0,2-1,1-1,0 0,2-1,-3-18,5 18,-1 0,-2 1,0 0,-2 1,-1 0,-8-11,14 26,-2 1,1-1,-1 2,0-1,-1 1,0 0,-1 1,-3-1,11 10,5 7,6 9,76 93,-84-110,0-1,1 0,-1 0,0 1,0-1,1 0,-1 0,0 1,0-1,0 0,0 1,1-1,-1 1,0-1,0 0,0 1,0-1,0 0,0 1,0-1,0 0,0 1,0-1,0 1,0-1,0 0,0 1,0-1,-1 0,1 1,0-1,0 0,0 1,-1-1,1 0,-15 2,-29-14,33 9,-43-10,27 6,-1 1,0 2,-19-1,27 2,0 0,0-1,1-1,-1 0,1-2,0 0,1-1,-1-1,2-1,-16-11,14 11,0 2,0 0,0 0,-1 2,0 1,-10-2,-35-3,-25 0,37 5,28 0,0-2,0 0,1-1,0-2,0-1,-18-11,-20-8,-86-38,-48-21,-33-3,203 85,-1 1,0 1,0 1,0 2,0 0,-11 3,-85-9,-264-33,-11 16,-150-12,311 12,-189-16,356 33,-40-10,-2-1,56 14,0 2,0 3,-3 3,-10-1,-53-5,50-9,50 7,1 1,-1 1,-18 0,34 3,0 0,0 1,0 0,0 0,0 0,1 0,-1 1,0 0,1 0,-1 1,1-1,-1 1,1 0,0 1,-4 3,-32 37,36-37,-1 0,1 0,-1 0,-1-1,1 0,-1-1,0 0,0 0,-1 0,1-1,-1 0,0 0,-5 1,-46 8,-1-2,-10-1,-79 14,38-3,32-6,-17 8,86-20,0 1,1 0,-1 0,1 1,0 1,1-1,-1 2,1-1,0 1,1 0,-1 1,1-1,1 2,0-1,0 1,0 0,1 0,1 0,-1 1,1-1,1 1,0 0,1 0,-1 1,1 5,1 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34:39.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0 213,'84'0,"0"-5,-1-3,36-10,298-49,-289 48,-26 3,30-6,1 7,98 1,-151 14,761-14,168 1,-614 15,-316-3,-27-1,1 2,21 5,-50-1,0 2,0 0,6 4,43 10,26 4,-29-7,22 1,-66-13,0 1,0 1,-1 1,0 2,-1 0,12 8,38 23,24 21,-41-25,-39-25,0 0,-1 1,-1 1,0 1,-1 0,-1 1,0 1,-1 0,-1 1,2 4,0 6,0 0,-2 1,-1 1,-1 0,-2 0,3 23,22 96,13 69,-34-151,-6-42,-2 1,0 0,-2 0,-1 0,-1 13,-5 13,-2 0,-2 0,-12 30,9-30,2 1,1 11,1-3,-10 33,13-75,0-2,-2 1,0-1,0 0,-2 0,0-1,-3 4,-30 24,35-39,2 0,-1 0,1 0,-1 1,1 0,1 0,-1 0,1 1,-3 6,-8 32,2 1,1 0,3 1,-3 43,3-24,-2-1,-6 8,-30 78,23-80,3 1,3 0,0 20,-24 162,-47 138,78-348,-1-1,-3-1,-2 0,-1-1,-2-1,-2-1,-2 0,-24 29,32-49,0 1,2 1,1 0,0 1,2 0,0 1,-3 12,12-25,-1 0,0-1,-1 0,0 0,-1 0,1 0,-2 0,1-1,-1 0,-1 0,1-1,-1 1,-1-2,1 1,-2 0,1-1,1 0,0 0,1 1,-1-1,1 1,1 1,-1-1,1 1,1 0,-1 0,-1 7,1-6,1 1,-2-1,1 0,-1 0,-1 0,0-1,0 0,0-1,-2 1,-32 21,-2-3,-3 0,-17 10,-1 7,37-25,0-1,0-1,-25 10,37-21,-1-1,1-1,-1 0,1-2,-1 1,-6-2,-35 5,-84 7,0-5,-84-10,44 1,148 2,0-1,0-1,1-1,-26-8,13 1,-15-5,-56-21,62 19,0 3,-1 2,-40-4,24 5,-62-19,68 12,30 10,1-2,0-1,1-2,0-1,-9-7,-50-25,57 30,1-2,-2-3,-243-139,161 97,4-5,2-5,2-7,106 77,0-2,0 1,0 0,1-1,0 0,0 1,0-1,0 0,1-1,0 1,0 0,0-1,1 1,0-1,0 0,0 1,0-5,1-14,0-1,1 0,3-13,-1 12,9-75,-4 39,-1-58,-6 59,-3 0,-3 1,-2-1,-5-8,-7-20,4-1,4 0,1-90,8 149,-1-1,-2 1,-1-1,-4-9,2 7,1 0,2 0,0-20,3-18,3-1,3 0,4 1,7-22,-7 50,-5 19,2 1,1 0,1 0,1 0,-6 18,-1 0,1 0,-1 0,-1 0,1-1,-1 1,0 0,0-1,-1 1,0 0,0-1,-1-1,-26-82,12 42,-57-216,5-33,49 192,4 16,-25-77,14 93,17 50,1 0,1 0,1 0,1-1,0-6,-23-383,27 384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1:04.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2:59.00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1,'1'1,"1"1,-1-1,0 1,0-1,1 0,-1 0,1 0,-1 0,1 0,-1 0,1 0,0 0,-1 0,1-1,0 1,7 3,73 46,-38-22,1-2,1-2,8 1,-25-14,33 14,50 12,-92-31,1-2,-1 0,1-1,0-2,0 0,0-1,15-2,-29 1,-1-1,1 0,-1-1,0 1,0-1,0 0,0-1,-1 1,1-1,-1 0,0-1,0 1,0-1,1-2,-1 1,0 1,0 0,1 0,-1 0,1 1,0 0,0 0,1 1,-1 0,1 0,0 0,0 1,6-2,34 0,1 2,-1 2,14 3,37 0,53-1,190-4,-284-4,0-3,48-13,-46 9,1 2,40-2,130 4,91-7,-238 8,105-8,32 7,-188 11,0 2,-1 2,1 1,-1 1,-1 1,29 14,59 16,234 46,-333-81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1:12.7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5214 1940,'2'0,"-1"-1,1 1,-1-1,1 1,-1-1,0 0,1 1,-1-1,0 0,1 0,-1 0,0 0,0 0,0 0,0-1,0 1,0 0,0 0,-1-1,1 1,0-1,-1 1,1-1,0 0,11-40,2-49,-3 0,-4-42,10-89,-1 124,-9 64,-2 0,-1-1,-1 0,-2 0,-4-33,-9-29,-3 1,-5 0,-9-14,24 96,0 1,0 0,-1 1,-1-1,0 1,-1 0,-1 1,1 0,-2 0,1 1,-2 0,1 1,-1 0,-12-7,8 3,-2 1,0 1,0 0,-1 1,0 1,0 1,-1 1,0 0,-1 1,-7 0,9 2,1-1,0 0,1-1,-7-4,-38-13,-93-28,116 40,1-1,-1-3,15 6,-1 0,0 1,-1 2,1 0,-1 2,-11-1,10 3,0-2,1-1,-1-1,-7-4,-60-12,-94-5,-90 2,197 21,16 2,-58-10,46 4,1 4,-1 3,0 4,-67 11,-20-1,32-1,45-4,-37-2,75-4,0 2,1 2,-46 12,42-4,1 3,0 1,-4 5,-3 2,-55 14,63-22,1 2,0 1,1 3,2 2,1 2,-33 25,-263 172,298-193,7-8,2 2,0 1,-21 24,24-19,-29 33,40-41,0-1,-2 0,-1-2,-21 15,-99 65,122-86,-1 0,1 2,1 0,1 1,-1 2,12-10,-1 1,1 0,0 0,1 0,0 1,1 0,0 0,1 1,0-1,1 1,-1 4,-15 103,10-59,-2 0,-4 1,-16 64,5 1,5 2,6 0,6 1,5 63,7 22,-3 229,-6-367,-3 0,-3-1,-3 0,-7 10,7-42,-2 0,-18 34,12-29,-9 32,26-62,0 0,2 0,0 0,2 1,0-1,0 11,1 64,5 226,-1-298,0 0,2 0,0-1,1 0,1 0,1 0,1 0,0-2,2 1,11 15,-10-21,0-1,1-1,0-1,1 0,0 0,1-1,0-1,0-1,9 4,2 1,89 47,2-6,99 29,16-4,-152-51,-57-18,2-1,-1 0,1-2,0-1,1-1,18 0,725-7,-713 1,0-2,0-3,0-2,-1-3,0-2,-1-3,-1-1,-1-3,0-3,-2-1,-1-3,16-13,140-103,31-39,-88 66,-67 51,-4-4,-2-3,-4-3,-3-3,-4-3,-4-3,26-51,-49 67,-4-1,-3-2,-4-1,2-15,30-64,-16 48,18-45,6 2,75-118,186-260,-235 384,57-86,80-128,-220 341,-2-1,0 1,0-1,-1 0,-1-1,-1 0,0 0,-1 0,0 0,-2 0,1-4,-2 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1:25.1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4:19.9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274 1224,'-1'15,"-1"-1,-1 1,0-1,-1 0,0 0,-1 0,-1 0,-6 9,-19 58,-15 86,-20 158,0 179,49-297,10 1,17 189,70 413,-64-673,22 273,12 87,-27-337,8-1,9 11,8 12,25 92,58 131,-53-177,0 42,-51-172,15 87,-33-133,2 1,2-2,3 0,2 0,19 36,15 20,-30-58,3 0,19 26,52 72,7-5,107 113,-189-234,1-1,1-2,1 0,1-1,9 4,133 66,-159-84,53 22,1-2,1-4,0-2,21 0,67 19,984 234,-960-243,89-1,179-5,-240-13,81 1,131 7,197-6,-340-12,178 24,-444-21,164 18,0-8,136-9,-278-6,1-1,-1-1,0-2,-1-1,0-1,20-11,-9 5,0 2,29-7,-11 11,-1 3,1 3,0 1,0 4,7 2,118-2,-50-14,-71 6,39 1,177-7,5-1,-205 11,22-6,-18 1,11 3,47 5,10-1,104-14,-128 6,115 7,-139 4,0-4,0-4,45-12,-40 3,-55 9,0-3,0-1,1-3,-37 9,0-1,-1 0,1-2,-1 1,0-1,-1-1,1 0,-1-1,-1-1,0 1,0-2,4-5,15-26,-3-2,-1 0,-2-2,17-46,-3 11,173-385,22-124,-203 502,-4 0,-5-2,-3 0,-4-1,2-90,-15 102,-3 0,-3 0,-4 1,-3-1,-3 2,-4 0,-5-6,-114-278,72 196,11 35,-10-7,17 41,-31-39,24 30,8 13,-10-6,3-3,-29-83,-30-72,68 163,-37-52,30 54,3 9,25 44,2 0,-13-34,23 49,0 0,-1 1,-1 0,-1 1,-4-4,16 22,1-1,0 0,0 0,0 0,0 0,1 0,0 0,0-1,0 1,0 0,0-1,1 1,0 0,0-1,0 1,1 0,-1-1,1 1,0 0,1-1,-1 1,1-1,6-15,0 1,2 0,0 1,4-5,4-8,2-11,-2-1,-2-1,-2-1,-2 0,0-14,17-58,-21 87,-1 0,-2 0,-1-1,-1 0,-2 0,-1 0,-1 1,-2-1,-1 0,-1 1,-2 0,-1 0,-1 0,-10-19,2 3,2-1,2 0,-6-49,-2 1,1 6,-43-164,61 241,1 0,0 0,1 0,0 0,1 0,0 0,1 0,1 0,0 1,1-5,5-20,10-53,-2 14,-3-1,-3-1,-2-32,-9 103,0-1,-1 1,0 0,0-1,0 1,-1 0,0 0,0 0,-1 0,0 0,0 1,0-1,0 1,-5-5,-6-7,-1 2,0 0,-16-11,-20-20,-8-15,-2 2,-3 4,-2 2,-35-19,-64-26,-156-67,165 96,-3 7,-3 6,-105-19,145 45,-90-22,-5 9,104 26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3T00:44:27.1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1705,'1'-1,"1"0,0 0,-1-1,1 1,-1 0,0-1,1 1,-1-1,0 1,0-1,0 0,0 1,0-1,0 0,0 0,-1 0,1 0,-1 0,1 0,-1 0,0-1,3-7,9-23,2 0,1 1,2 1,1 0,1 2,1 0,7-5,157-167,-47 54,-91 94,2 2,2 2,3 2,27-17,6 1,-42 29,2 2,38-19,-27 21,1 2,1 3,2 3,0 2,1 3,1 3,8 1,197-22,-2-12,29-19,-177 38,1 5,1 6,1 5,7 5,-41-1,-1-3,36-12,82-11,-53 12,-63 8,0 3,1 5,69-7,-77 5,11 3,13 2,53-10,-8 1,0 7,17 8,-10-1,126-16,-98 2,160 11,-147 4,1415-3,-1548 0,-1 4,1 2,-1 3,0 3,-1 3,31 13,73 35,-141-52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3:02.001"/>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1 386,'82'0,"0"-3,0-4,-1-4,63-17,-34 2,0 5,2 4,0 6,93 2,-182 7,0-1,-1-1,0-1,0-1,0-1,0-1,-1 0,0-2,16-11,-5 5,1 1,0 2,21-5,13 2,1 3,1 4,62-1,211 10,-157 3,-130-2,-1 3,0 2,0 3,43 12,-74-17,-1-1,1-1,0-2,1 0,-1-1,0-1,-1-1,8-3,82-6,80 12,-76 2,4-5,-97 0,1-1,-1-1,15-6,33-6,-54 15,-14 2,0-1,0 1,0-1,0 1,0-1,0 0,0 0,0 0,-1-1,1 1,0-1,-1 0,1 1,-1-1,1 0,2-3,0 2,0-1,0 1,0-1,1 1,0 1,0-1,-1 1,1 0,1 1,-1-1,0 1,0 0,0 1,1-1,-1 1,0 1,1-1,-1 1,2 0,12 5,-1 0,1 1,-2 1,1 1,10 7,-17-10,0 2,-12-5,-24-10,-10-10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3:04.60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1,'61'2,"35"7,33 3,210-12,62 3,-225 16,-142-14,-12-1,-1 1,0 1,12 5,-14-4,1-1,0-1,21 3,-6-4,50 6,61-2,-118-8,0-1,0-2,0-1,0-1,-1-1,0-1,5-4,-2 2,-1 0,1 3,0 0,1 2,23-1,43 3,16 5,8 0,-14-1,0 5,0 4,0 5,-2 5,93 31,-14 15,-162-62,0-1,1-1,-1-1,1-1,0-1,0-1,9-2,33 0,68 2,-96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3:06.240"/>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29,'526'20,"-366"-12,270 18,-298-14,-45-3,15-4,-95-5,71 1,56-8,-110 5,1-2,0-1,-1-1,0-1,0-1,-1-1,10-6,-19 8,0 0,1 1,-1 0,1 1,0 1,0 0,1 1,-1 1,14-1,-8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2T23:23:08.569"/>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0 445,'91'-4,"87"-15,15-2,813 13,-891 16,42 10,-40-3,30-4,-107-10,1-1,0-3,0-1,-1-2,23-8,123-38,-67 16,2 6,57-5,2118-221,-2276 254,38-3,0 3,1 2,12 3,-63-2,0 0,-1 0,1 1,-1-1,1 2,-1-1,0 1,0 0,7 4,-12-5,0 0,0-1,0 1,0 0,0 0,-1 0,1 1,0-1,-1 0,0 1,0-1,1 1,-2-1,1 1,0 0,0-1,-1 1,1 0,-1-1,0 1,0 0,0 0,0-1,0 1,-1 0,0 0,1-1,-3 13,1 1,0-1,1 1,1 0,0-1,1 1,1-1,3 12,2 16,-4-22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0225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73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0934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258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7640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55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7283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9281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540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844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507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550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37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30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506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216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858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21681589"/>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customXml" Target="../ink/ink20.xml"/><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png"/><Relationship Id="rId10" Type="http://schemas.openxmlformats.org/officeDocument/2006/relationships/image" Target="../media/image33.png"/><Relationship Id="rId4" Type="http://schemas.openxmlformats.org/officeDocument/2006/relationships/customXml" Target="../ink/ink19.xml"/><Relationship Id="rId9" Type="http://schemas.openxmlformats.org/officeDocument/2006/relationships/customXml" Target="../ink/ink21.xml"/></Relationships>
</file>

<file path=ppt/slides/_rels/slide11.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16.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customXml" Target="../ink/ink26.xml"/><Relationship Id="rId5" Type="http://schemas.openxmlformats.org/officeDocument/2006/relationships/image" Target="../media/image18.png"/><Relationship Id="rId10" Type="http://schemas.openxmlformats.org/officeDocument/2006/relationships/image" Target="../media/image28.png"/><Relationship Id="rId4" Type="http://schemas.openxmlformats.org/officeDocument/2006/relationships/customXml" Target="../ink/ink23.xml"/><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customXml" Target="../ink/ink32.xml"/><Relationship Id="rId3" Type="http://schemas.openxmlformats.org/officeDocument/2006/relationships/image" Target="../media/image16.png"/><Relationship Id="rId7" Type="http://schemas.openxmlformats.org/officeDocument/2006/relationships/image" Target="../media/image32.png"/><Relationship Id="rId12" Type="http://schemas.openxmlformats.org/officeDocument/2006/relationships/image" Target="../media/image31.png"/><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35.png"/><Relationship Id="rId5" Type="http://schemas.openxmlformats.org/officeDocument/2006/relationships/image" Target="../media/image18.png"/><Relationship Id="rId15" Type="http://schemas.openxmlformats.org/officeDocument/2006/relationships/image" Target="../media/image37.png"/><Relationship Id="rId10" Type="http://schemas.openxmlformats.org/officeDocument/2006/relationships/customXml" Target="../ink/ink31.xml"/><Relationship Id="rId4" Type="http://schemas.openxmlformats.org/officeDocument/2006/relationships/customXml" Target="../ink/ink28.xml"/><Relationship Id="rId9" Type="http://schemas.openxmlformats.org/officeDocument/2006/relationships/image" Target="../media/image33.png"/><Relationship Id="rId14" Type="http://schemas.openxmlformats.org/officeDocument/2006/relationships/customXml" Target="../ink/ink33.xml"/></Relationships>
</file>

<file path=ppt/slides/_rels/slide13.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customXml" Target="../ink/ink40.xml"/><Relationship Id="rId18" Type="http://schemas.openxmlformats.org/officeDocument/2006/relationships/image" Target="../media/image39.png"/><Relationship Id="rId3" Type="http://schemas.openxmlformats.org/officeDocument/2006/relationships/image" Target="../media/image16.png"/><Relationship Id="rId7" Type="http://schemas.openxmlformats.org/officeDocument/2006/relationships/image" Target="../media/image32.png"/><Relationship Id="rId12" Type="http://schemas.openxmlformats.org/officeDocument/2006/relationships/customXml" Target="../ink/ink39.xml"/><Relationship Id="rId17" Type="http://schemas.openxmlformats.org/officeDocument/2006/relationships/customXml" Target="../ink/ink42.xml"/><Relationship Id="rId2" Type="http://schemas.openxmlformats.org/officeDocument/2006/relationships/customXml" Target="../ink/ink34.xml"/><Relationship Id="rId16" Type="http://schemas.openxmlformats.org/officeDocument/2006/relationships/image" Target="../media/image34.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image" Target="../media/image35.png"/><Relationship Id="rId5" Type="http://schemas.openxmlformats.org/officeDocument/2006/relationships/image" Target="../media/image18.png"/><Relationship Id="rId15" Type="http://schemas.openxmlformats.org/officeDocument/2006/relationships/customXml" Target="../ink/ink41.xml"/><Relationship Id="rId10" Type="http://schemas.openxmlformats.org/officeDocument/2006/relationships/customXml" Target="../ink/ink38.xml"/><Relationship Id="rId19" Type="http://schemas.openxmlformats.org/officeDocument/2006/relationships/customXml" Target="../ink/ink43.xml"/><Relationship Id="rId4" Type="http://schemas.openxmlformats.org/officeDocument/2006/relationships/customXml" Target="../ink/ink35.xml"/><Relationship Id="rId9" Type="http://schemas.openxmlformats.org/officeDocument/2006/relationships/image" Target="../media/image33.png"/><Relationship Id="rId1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customXml" Target="../ink/ink50.xml"/><Relationship Id="rId18" Type="http://schemas.openxmlformats.org/officeDocument/2006/relationships/customXml" Target="../ink/ink53.xml"/><Relationship Id="rId3" Type="http://schemas.openxmlformats.org/officeDocument/2006/relationships/image" Target="../media/image16.png"/><Relationship Id="rId7" Type="http://schemas.openxmlformats.org/officeDocument/2006/relationships/image" Target="../media/image32.png"/><Relationship Id="rId12" Type="http://schemas.openxmlformats.org/officeDocument/2006/relationships/customXml" Target="../ink/ink49.xml"/><Relationship Id="rId17" Type="http://schemas.openxmlformats.org/officeDocument/2006/relationships/image" Target="../media/image39.png"/><Relationship Id="rId2" Type="http://schemas.openxmlformats.org/officeDocument/2006/relationships/customXml" Target="../ink/ink44.xml"/><Relationship Id="rId16" Type="http://schemas.openxmlformats.org/officeDocument/2006/relationships/customXml" Target="../ink/ink52.xml"/><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customXml" Target="../ink/ink46.xml"/><Relationship Id="rId11" Type="http://schemas.openxmlformats.org/officeDocument/2006/relationships/image" Target="../media/image35.png"/><Relationship Id="rId5" Type="http://schemas.openxmlformats.org/officeDocument/2006/relationships/image" Target="../media/image18.png"/><Relationship Id="rId15" Type="http://schemas.openxmlformats.org/officeDocument/2006/relationships/customXml" Target="../ink/ink51.xml"/><Relationship Id="rId10" Type="http://schemas.openxmlformats.org/officeDocument/2006/relationships/customXml" Target="../ink/ink48.xml"/><Relationship Id="rId19" Type="http://schemas.openxmlformats.org/officeDocument/2006/relationships/image" Target="../media/image40.png"/><Relationship Id="rId4" Type="http://schemas.openxmlformats.org/officeDocument/2006/relationships/customXml" Target="../ink/ink45.xml"/><Relationship Id="rId9" Type="http://schemas.openxmlformats.org/officeDocument/2006/relationships/image" Target="../media/image33.png"/><Relationship Id="rId1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6.xml"/><Relationship Id="rId18" Type="http://schemas.openxmlformats.org/officeDocument/2006/relationships/image" Target="../media/image23.png"/><Relationship Id="rId26" Type="http://schemas.openxmlformats.org/officeDocument/2006/relationships/image" Target="../media/image27.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3.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5.xml"/><Relationship Id="rId24" Type="http://schemas.openxmlformats.org/officeDocument/2006/relationships/image" Target="../media/image26.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9.png"/><Relationship Id="rId19" Type="http://schemas.openxmlformats.org/officeDocument/2006/relationships/customXml" Target="../ink/ink9.xml"/><Relationship Id="rId4" Type="http://schemas.openxmlformats.org/officeDocument/2006/relationships/image" Target="../media/image16.png"/><Relationship Id="rId9" Type="http://schemas.openxmlformats.org/officeDocument/2006/relationships/customXml" Target="../ink/ink4.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3.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customXml" Target="../ink/ink16.xml"/><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10" Type="http://schemas.openxmlformats.org/officeDocument/2006/relationships/image" Target="../media/image30.png"/><Relationship Id="rId4" Type="http://schemas.openxmlformats.org/officeDocument/2006/relationships/customXml" Target="../ink/ink15.xml"/><Relationship Id="rId9" Type="http://schemas.openxmlformats.org/officeDocument/2006/relationships/customXml" Target="../ink/ink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28C-DECA-4E5D-9B34-E594F9EEB9C7}"/>
              </a:ext>
            </a:extLst>
          </p:cNvPr>
          <p:cNvSpPr>
            <a:spLocks noGrp="1"/>
          </p:cNvSpPr>
          <p:nvPr>
            <p:ph type="title"/>
          </p:nvPr>
        </p:nvSpPr>
        <p:spPr/>
        <p:txBody>
          <a:bodyPr>
            <a:normAutofit/>
          </a:bodyPr>
          <a:lstStyle/>
          <a:p>
            <a:r>
              <a:rPr lang="en-US" sz="4400" dirty="0">
                <a:solidFill>
                  <a:schemeClr val="accent4"/>
                </a:solidFill>
              </a:rPr>
              <a:t>Applying ETL to the Data Job Search</a:t>
            </a:r>
          </a:p>
        </p:txBody>
      </p:sp>
      <p:pic>
        <p:nvPicPr>
          <p:cNvPr id="5" name="Content Placeholder 4" descr="A close up of text on a white background&#10;&#10;Description automatically generated">
            <a:extLst>
              <a:ext uri="{FF2B5EF4-FFF2-40B4-BE49-F238E27FC236}">
                <a16:creationId xmlns:a16="http://schemas.microsoft.com/office/drawing/2014/main" id="{88D0EDCF-A303-4542-8D83-04761C9B5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017" y="3348645"/>
            <a:ext cx="5530542" cy="2577025"/>
          </a:xfrm>
          <a:effectLst>
            <a:innerShdw blurRad="114300">
              <a:prstClr val="black"/>
            </a:innerShdw>
          </a:effectLst>
        </p:spPr>
      </p:pic>
      <p:sp>
        <p:nvSpPr>
          <p:cNvPr id="7" name="TextBox 6">
            <a:extLst>
              <a:ext uri="{FF2B5EF4-FFF2-40B4-BE49-F238E27FC236}">
                <a16:creationId xmlns:a16="http://schemas.microsoft.com/office/drawing/2014/main" id="{C37A7F69-CF20-40B0-AA35-01B6320E8E8F}"/>
              </a:ext>
            </a:extLst>
          </p:cNvPr>
          <p:cNvSpPr txBox="1"/>
          <p:nvPr/>
        </p:nvSpPr>
        <p:spPr>
          <a:xfrm>
            <a:off x="4261876" y="1866900"/>
            <a:ext cx="3657599" cy="1569660"/>
          </a:xfrm>
          <a:prstGeom prst="rect">
            <a:avLst/>
          </a:prstGeom>
          <a:noFill/>
        </p:spPr>
        <p:txBody>
          <a:bodyPr wrap="square" rtlCol="0">
            <a:spAutoFit/>
          </a:bodyPr>
          <a:lstStyle/>
          <a:p>
            <a:pPr algn="ctr"/>
            <a:r>
              <a:rPr lang="en-US" sz="2400" dirty="0"/>
              <a:t>Brittany </a:t>
            </a:r>
            <a:r>
              <a:rPr lang="en-US" sz="2400" dirty="0" err="1"/>
              <a:t>Balcom</a:t>
            </a:r>
            <a:endParaRPr lang="en-US" sz="2400" dirty="0"/>
          </a:p>
          <a:p>
            <a:pPr algn="ctr"/>
            <a:r>
              <a:rPr lang="en-US" sz="2400" dirty="0"/>
              <a:t>Jorge Noriega</a:t>
            </a:r>
          </a:p>
          <a:p>
            <a:pPr algn="ctr"/>
            <a:r>
              <a:rPr lang="en-US" sz="2400" dirty="0"/>
              <a:t>Gayatri Sundaresan</a:t>
            </a:r>
          </a:p>
          <a:p>
            <a:pPr algn="ctr"/>
            <a:endParaRPr lang="en-US" sz="2400" dirty="0"/>
          </a:p>
        </p:txBody>
      </p:sp>
      <p:pic>
        <p:nvPicPr>
          <p:cNvPr id="6" name="Picture 5">
            <a:extLst>
              <a:ext uri="{FF2B5EF4-FFF2-40B4-BE49-F238E27FC236}">
                <a16:creationId xmlns:a16="http://schemas.microsoft.com/office/drawing/2014/main" id="{DEF4CCC1-DAEF-4999-ADC7-718C53439188}"/>
              </a:ext>
            </a:extLst>
          </p:cNvPr>
          <p:cNvPicPr>
            <a:picLocks noChangeAspect="1"/>
          </p:cNvPicPr>
          <p:nvPr/>
        </p:nvPicPr>
        <p:blipFill>
          <a:blip r:embed="rId3"/>
          <a:stretch>
            <a:fillRect/>
          </a:stretch>
        </p:blipFill>
        <p:spPr>
          <a:xfrm>
            <a:off x="6653476" y="3926829"/>
            <a:ext cx="4100418" cy="1280271"/>
          </a:xfrm>
          <a:prstGeom prst="rect">
            <a:avLst/>
          </a:prstGeom>
          <a:effectLst>
            <a:innerShdw blurRad="114300">
              <a:prstClr val="black"/>
            </a:innerShdw>
          </a:effectLst>
        </p:spPr>
      </p:pic>
    </p:spTree>
    <p:extLst>
      <p:ext uri="{BB962C8B-B14F-4D97-AF65-F5344CB8AC3E}">
        <p14:creationId xmlns:p14="http://schemas.microsoft.com/office/powerpoint/2010/main" val="3528847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2ADB-D5F0-4C75-B53C-3D669C530C42}"/>
              </a:ext>
            </a:extLst>
          </p:cNvPr>
          <p:cNvSpPr>
            <a:spLocks noGrp="1"/>
          </p:cNvSpPr>
          <p:nvPr>
            <p:ph type="title"/>
          </p:nvPr>
        </p:nvSpPr>
        <p:spPr>
          <a:xfrm>
            <a:off x="377071" y="260415"/>
            <a:ext cx="9868287" cy="899082"/>
          </a:xfrm>
        </p:spPr>
        <p:txBody>
          <a:bodyPr/>
          <a:lstStyle/>
          <a:p>
            <a:r>
              <a:rPr lang="en-US" dirty="0">
                <a:solidFill>
                  <a:schemeClr val="accent4"/>
                </a:solidFill>
              </a:rPr>
              <a:t>LOADING OF DATA ON SQL</a:t>
            </a:r>
          </a:p>
        </p:txBody>
      </p:sp>
      <p:sp>
        <p:nvSpPr>
          <p:cNvPr id="9" name="Content Placeholder 8">
            <a:extLst>
              <a:ext uri="{FF2B5EF4-FFF2-40B4-BE49-F238E27FC236}">
                <a16:creationId xmlns:a16="http://schemas.microsoft.com/office/drawing/2014/main" id="{DA79815D-776D-4486-B5D3-EB57FA76B9FE}"/>
              </a:ext>
            </a:extLst>
          </p:cNvPr>
          <p:cNvSpPr>
            <a:spLocks noGrp="1"/>
          </p:cNvSpPr>
          <p:nvPr>
            <p:ph idx="1"/>
          </p:nvPr>
        </p:nvSpPr>
        <p:spPr/>
        <p:txBody>
          <a:bodyPr/>
          <a:lstStyle/>
          <a:p>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AFB0A020-14FA-48EB-AB1E-228896B6E1B1}"/>
                  </a:ext>
                </a:extLst>
              </p14:cNvPr>
              <p14:cNvContentPartPr/>
              <p14:nvPr/>
            </p14:nvContentPartPr>
            <p14:xfrm>
              <a:off x="1620998" y="2045342"/>
              <a:ext cx="360" cy="360"/>
            </p14:xfrm>
          </p:contentPart>
        </mc:Choice>
        <mc:Fallback xmlns="">
          <p:pic>
            <p:nvPicPr>
              <p:cNvPr id="14" name="Ink 13">
                <a:extLst>
                  <a:ext uri="{FF2B5EF4-FFF2-40B4-BE49-F238E27FC236}">
                    <a16:creationId xmlns:a16="http://schemas.microsoft.com/office/drawing/2014/main" id="{AFB0A020-14FA-48EB-AB1E-228896B6E1B1}"/>
                  </a:ext>
                </a:extLst>
              </p:cNvPr>
              <p:cNvPicPr/>
              <p:nvPr/>
            </p:nvPicPr>
            <p:blipFill>
              <a:blip r:embed="rId3"/>
              <a:stretch>
                <a:fillRect/>
              </a:stretch>
            </p:blipFill>
            <p:spPr>
              <a:xfrm>
                <a:off x="1612358" y="20367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A0B348E7-1E7A-4DCE-B118-F7F680F1C678}"/>
                  </a:ext>
                </a:extLst>
              </p14:cNvPr>
              <p14:cNvContentPartPr/>
              <p14:nvPr/>
            </p14:nvContentPartPr>
            <p14:xfrm>
              <a:off x="3223544" y="-75659"/>
              <a:ext cx="360" cy="360"/>
            </p14:xfrm>
          </p:contentPart>
        </mc:Choice>
        <mc:Fallback xmlns="">
          <p:pic>
            <p:nvPicPr>
              <p:cNvPr id="21" name="Ink 20">
                <a:extLst>
                  <a:ext uri="{FF2B5EF4-FFF2-40B4-BE49-F238E27FC236}">
                    <a16:creationId xmlns:a16="http://schemas.microsoft.com/office/drawing/2014/main" id="{A0B348E7-1E7A-4DCE-B118-F7F680F1C678}"/>
                  </a:ext>
                </a:extLst>
              </p:cNvPr>
              <p:cNvPicPr/>
              <p:nvPr/>
            </p:nvPicPr>
            <p:blipFill>
              <a:blip r:embed="rId5"/>
              <a:stretch>
                <a:fillRect/>
              </a:stretch>
            </p:blipFill>
            <p:spPr>
              <a:xfrm>
                <a:off x="3169904" y="-183659"/>
                <a:ext cx="108000" cy="216000"/>
              </a:xfrm>
              <a:prstGeom prst="rect">
                <a:avLst/>
              </a:prstGeom>
            </p:spPr>
          </p:pic>
        </mc:Fallback>
      </mc:AlternateContent>
      <p:pic>
        <p:nvPicPr>
          <p:cNvPr id="3" name="Picture 2">
            <a:extLst>
              <a:ext uri="{FF2B5EF4-FFF2-40B4-BE49-F238E27FC236}">
                <a16:creationId xmlns:a16="http://schemas.microsoft.com/office/drawing/2014/main" id="{DFBBD5B7-A049-444C-A285-DFBBC44408C0}"/>
              </a:ext>
            </a:extLst>
          </p:cNvPr>
          <p:cNvPicPr>
            <a:picLocks noChangeAspect="1"/>
          </p:cNvPicPr>
          <p:nvPr/>
        </p:nvPicPr>
        <p:blipFill>
          <a:blip r:embed="rId6"/>
          <a:stretch>
            <a:fillRect/>
          </a:stretch>
        </p:blipFill>
        <p:spPr>
          <a:xfrm>
            <a:off x="227462" y="1159497"/>
            <a:ext cx="9446070" cy="5368075"/>
          </a:xfrm>
          <a:prstGeom prst="rect">
            <a:avLst/>
          </a:prstGeom>
        </p:spPr>
      </p:pic>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DC3717F-05FD-4E4C-8493-BCFCE0EA433F}"/>
                  </a:ext>
                </a:extLst>
              </p14:cNvPr>
              <p14:cNvContentPartPr/>
              <p14:nvPr/>
            </p14:nvContentPartPr>
            <p14:xfrm>
              <a:off x="5759384" y="3544367"/>
              <a:ext cx="360" cy="360"/>
            </p14:xfrm>
          </p:contentPart>
        </mc:Choice>
        <mc:Fallback xmlns="">
          <p:pic>
            <p:nvPicPr>
              <p:cNvPr id="5" name="Ink 4">
                <a:extLst>
                  <a:ext uri="{FF2B5EF4-FFF2-40B4-BE49-F238E27FC236}">
                    <a16:creationId xmlns:a16="http://schemas.microsoft.com/office/drawing/2014/main" id="{4DC3717F-05FD-4E4C-8493-BCFCE0EA433F}"/>
                  </a:ext>
                </a:extLst>
              </p:cNvPr>
              <p:cNvPicPr/>
              <p:nvPr/>
            </p:nvPicPr>
            <p:blipFill>
              <a:blip r:embed="rId8"/>
              <a:stretch>
                <a:fillRect/>
              </a:stretch>
            </p:blipFill>
            <p:spPr>
              <a:xfrm>
                <a:off x="5705384" y="343636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7E82BED-D075-4A80-9090-3452CB8EBA70}"/>
                  </a:ext>
                </a:extLst>
              </p14:cNvPr>
              <p14:cNvContentPartPr/>
              <p14:nvPr/>
            </p14:nvContentPartPr>
            <p14:xfrm>
              <a:off x="5059544" y="2129567"/>
              <a:ext cx="2576880" cy="1557720"/>
            </p14:xfrm>
          </p:contentPart>
        </mc:Choice>
        <mc:Fallback xmlns="">
          <p:pic>
            <p:nvPicPr>
              <p:cNvPr id="10" name="Ink 9">
                <a:extLst>
                  <a:ext uri="{FF2B5EF4-FFF2-40B4-BE49-F238E27FC236}">
                    <a16:creationId xmlns:a16="http://schemas.microsoft.com/office/drawing/2014/main" id="{B7E82BED-D075-4A80-9090-3452CB8EBA70}"/>
                  </a:ext>
                </a:extLst>
              </p:cNvPr>
              <p:cNvPicPr/>
              <p:nvPr/>
            </p:nvPicPr>
            <p:blipFill>
              <a:blip r:embed="rId10"/>
              <a:stretch>
                <a:fillRect/>
              </a:stretch>
            </p:blipFill>
            <p:spPr>
              <a:xfrm>
                <a:off x="5005544" y="2021567"/>
                <a:ext cx="2684520" cy="1773360"/>
              </a:xfrm>
              <a:prstGeom prst="rect">
                <a:avLst/>
              </a:prstGeom>
            </p:spPr>
          </p:pic>
        </mc:Fallback>
      </mc:AlternateContent>
      <p:sp>
        <p:nvSpPr>
          <p:cNvPr id="11" name="TextBox 10">
            <a:extLst>
              <a:ext uri="{FF2B5EF4-FFF2-40B4-BE49-F238E27FC236}">
                <a16:creationId xmlns:a16="http://schemas.microsoft.com/office/drawing/2014/main" id="{46144100-0C28-4AE6-99A3-7F6D21EF0D0B}"/>
              </a:ext>
            </a:extLst>
          </p:cNvPr>
          <p:cNvSpPr txBox="1"/>
          <p:nvPr/>
        </p:nvSpPr>
        <p:spPr>
          <a:xfrm>
            <a:off x="11060784" y="3864990"/>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8857F06F-DA5F-4E5D-9550-61D188EFC798}"/>
              </a:ext>
            </a:extLst>
          </p:cNvPr>
          <p:cNvSpPr txBox="1"/>
          <p:nvPr/>
        </p:nvSpPr>
        <p:spPr>
          <a:xfrm>
            <a:off x="10174641" y="464859"/>
            <a:ext cx="1607532" cy="6186309"/>
          </a:xfrm>
          <a:prstGeom prst="rect">
            <a:avLst/>
          </a:prstGeom>
          <a:noFill/>
        </p:spPr>
        <p:txBody>
          <a:bodyPr wrap="square" rtlCol="0">
            <a:spAutoFit/>
          </a:bodyPr>
          <a:lstStyle/>
          <a:p>
            <a:r>
              <a:rPr lang="en-US" b="1" u="sng" dirty="0"/>
              <a:t>Step 3: </a:t>
            </a:r>
          </a:p>
          <a:p>
            <a:endParaRPr lang="en-US" dirty="0"/>
          </a:p>
          <a:p>
            <a:r>
              <a:rPr lang="en-US" dirty="0"/>
              <a:t>Under the Query Tools in the database we typed a query to create  a table name and the column names that are found on the CSV file being uploaded.</a:t>
            </a:r>
          </a:p>
          <a:p>
            <a:endParaRPr lang="en-US" dirty="0"/>
          </a:p>
          <a:p>
            <a:r>
              <a:rPr lang="en-US" dirty="0"/>
              <a:t>Once written we hit the run function to enable the Table and the columns to populate.</a:t>
            </a:r>
          </a:p>
        </p:txBody>
      </p:sp>
    </p:spTree>
    <p:extLst>
      <p:ext uri="{BB962C8B-B14F-4D97-AF65-F5344CB8AC3E}">
        <p14:creationId xmlns:p14="http://schemas.microsoft.com/office/powerpoint/2010/main" val="231839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2ADB-D5F0-4C75-B53C-3D669C530C42}"/>
              </a:ext>
            </a:extLst>
          </p:cNvPr>
          <p:cNvSpPr>
            <a:spLocks noGrp="1"/>
          </p:cNvSpPr>
          <p:nvPr>
            <p:ph type="title"/>
          </p:nvPr>
        </p:nvSpPr>
        <p:spPr>
          <a:xfrm>
            <a:off x="377071" y="260415"/>
            <a:ext cx="9868287" cy="899082"/>
          </a:xfrm>
        </p:spPr>
        <p:txBody>
          <a:bodyPr/>
          <a:lstStyle/>
          <a:p>
            <a:r>
              <a:rPr lang="en-US" dirty="0">
                <a:solidFill>
                  <a:schemeClr val="accent4"/>
                </a:solidFill>
              </a:rPr>
              <a:t>LOADING OF DATA ON SQL</a:t>
            </a:r>
          </a:p>
        </p:txBody>
      </p:sp>
      <p:sp>
        <p:nvSpPr>
          <p:cNvPr id="9" name="Content Placeholder 8">
            <a:extLst>
              <a:ext uri="{FF2B5EF4-FFF2-40B4-BE49-F238E27FC236}">
                <a16:creationId xmlns:a16="http://schemas.microsoft.com/office/drawing/2014/main" id="{DA79815D-776D-4486-B5D3-EB57FA76B9FE}"/>
              </a:ext>
            </a:extLst>
          </p:cNvPr>
          <p:cNvSpPr>
            <a:spLocks noGrp="1"/>
          </p:cNvSpPr>
          <p:nvPr>
            <p:ph idx="1"/>
          </p:nvPr>
        </p:nvSpPr>
        <p:spPr/>
        <p:txBody>
          <a:bodyPr/>
          <a:lstStyle/>
          <a:p>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AFB0A020-14FA-48EB-AB1E-228896B6E1B1}"/>
                  </a:ext>
                </a:extLst>
              </p14:cNvPr>
              <p14:cNvContentPartPr/>
              <p14:nvPr/>
            </p14:nvContentPartPr>
            <p14:xfrm>
              <a:off x="1620998" y="2045342"/>
              <a:ext cx="360" cy="360"/>
            </p14:xfrm>
          </p:contentPart>
        </mc:Choice>
        <mc:Fallback xmlns="">
          <p:pic>
            <p:nvPicPr>
              <p:cNvPr id="14" name="Ink 13">
                <a:extLst>
                  <a:ext uri="{FF2B5EF4-FFF2-40B4-BE49-F238E27FC236}">
                    <a16:creationId xmlns:a16="http://schemas.microsoft.com/office/drawing/2014/main" id="{AFB0A020-14FA-48EB-AB1E-228896B6E1B1}"/>
                  </a:ext>
                </a:extLst>
              </p:cNvPr>
              <p:cNvPicPr/>
              <p:nvPr/>
            </p:nvPicPr>
            <p:blipFill>
              <a:blip r:embed="rId3"/>
              <a:stretch>
                <a:fillRect/>
              </a:stretch>
            </p:blipFill>
            <p:spPr>
              <a:xfrm>
                <a:off x="1612358" y="20367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A0B348E7-1E7A-4DCE-B118-F7F680F1C678}"/>
                  </a:ext>
                </a:extLst>
              </p14:cNvPr>
              <p14:cNvContentPartPr/>
              <p14:nvPr/>
            </p14:nvContentPartPr>
            <p14:xfrm>
              <a:off x="3223544" y="-75659"/>
              <a:ext cx="360" cy="360"/>
            </p14:xfrm>
          </p:contentPart>
        </mc:Choice>
        <mc:Fallback xmlns="">
          <p:pic>
            <p:nvPicPr>
              <p:cNvPr id="21" name="Ink 20">
                <a:extLst>
                  <a:ext uri="{FF2B5EF4-FFF2-40B4-BE49-F238E27FC236}">
                    <a16:creationId xmlns:a16="http://schemas.microsoft.com/office/drawing/2014/main" id="{A0B348E7-1E7A-4DCE-B118-F7F680F1C678}"/>
                  </a:ext>
                </a:extLst>
              </p:cNvPr>
              <p:cNvPicPr/>
              <p:nvPr/>
            </p:nvPicPr>
            <p:blipFill>
              <a:blip r:embed="rId5"/>
              <a:stretch>
                <a:fillRect/>
              </a:stretch>
            </p:blipFill>
            <p:spPr>
              <a:xfrm>
                <a:off x="3169904" y="-1836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C3717F-05FD-4E4C-8493-BCFCE0EA433F}"/>
                  </a:ext>
                </a:extLst>
              </p14:cNvPr>
              <p14:cNvContentPartPr/>
              <p14:nvPr/>
            </p14:nvContentPartPr>
            <p14:xfrm>
              <a:off x="5759384" y="3544367"/>
              <a:ext cx="360" cy="360"/>
            </p14:xfrm>
          </p:contentPart>
        </mc:Choice>
        <mc:Fallback xmlns="">
          <p:pic>
            <p:nvPicPr>
              <p:cNvPr id="5" name="Ink 4">
                <a:extLst>
                  <a:ext uri="{FF2B5EF4-FFF2-40B4-BE49-F238E27FC236}">
                    <a16:creationId xmlns:a16="http://schemas.microsoft.com/office/drawing/2014/main" id="{4DC3717F-05FD-4E4C-8493-BCFCE0EA433F}"/>
                  </a:ext>
                </a:extLst>
              </p:cNvPr>
              <p:cNvPicPr/>
              <p:nvPr/>
            </p:nvPicPr>
            <p:blipFill>
              <a:blip r:embed="rId7"/>
              <a:stretch>
                <a:fillRect/>
              </a:stretch>
            </p:blipFill>
            <p:spPr>
              <a:xfrm>
                <a:off x="5705384" y="343636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B7E82BED-D075-4A80-9090-3452CB8EBA70}"/>
                  </a:ext>
                </a:extLst>
              </p14:cNvPr>
              <p14:cNvContentPartPr/>
              <p14:nvPr/>
            </p14:nvContentPartPr>
            <p14:xfrm>
              <a:off x="5059544" y="2129567"/>
              <a:ext cx="2576880" cy="1557720"/>
            </p14:xfrm>
          </p:contentPart>
        </mc:Choice>
        <mc:Fallback xmlns="">
          <p:pic>
            <p:nvPicPr>
              <p:cNvPr id="10" name="Ink 9">
                <a:extLst>
                  <a:ext uri="{FF2B5EF4-FFF2-40B4-BE49-F238E27FC236}">
                    <a16:creationId xmlns:a16="http://schemas.microsoft.com/office/drawing/2014/main" id="{B7E82BED-D075-4A80-9090-3452CB8EBA70}"/>
                  </a:ext>
                </a:extLst>
              </p:cNvPr>
              <p:cNvPicPr/>
              <p:nvPr/>
            </p:nvPicPr>
            <p:blipFill>
              <a:blip r:embed="rId9"/>
              <a:stretch>
                <a:fillRect/>
              </a:stretch>
            </p:blipFill>
            <p:spPr>
              <a:xfrm>
                <a:off x="5005544" y="2021567"/>
                <a:ext cx="2684520" cy="1773360"/>
              </a:xfrm>
              <a:prstGeom prst="rect">
                <a:avLst/>
              </a:prstGeom>
            </p:spPr>
          </p:pic>
        </mc:Fallback>
      </mc:AlternateContent>
      <p:sp>
        <p:nvSpPr>
          <p:cNvPr id="11" name="TextBox 10">
            <a:extLst>
              <a:ext uri="{FF2B5EF4-FFF2-40B4-BE49-F238E27FC236}">
                <a16:creationId xmlns:a16="http://schemas.microsoft.com/office/drawing/2014/main" id="{46144100-0C28-4AE6-99A3-7F6D21EF0D0B}"/>
              </a:ext>
            </a:extLst>
          </p:cNvPr>
          <p:cNvSpPr txBox="1"/>
          <p:nvPr/>
        </p:nvSpPr>
        <p:spPr>
          <a:xfrm>
            <a:off x="11060784" y="3864990"/>
            <a:ext cx="184731" cy="369332"/>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182AEFE2-CC1F-419C-9101-6DF0256FA58E}"/>
              </a:ext>
            </a:extLst>
          </p:cNvPr>
          <p:cNvPicPr>
            <a:picLocks noChangeAspect="1"/>
          </p:cNvPicPr>
          <p:nvPr/>
        </p:nvPicPr>
        <p:blipFill>
          <a:blip r:embed="rId10"/>
          <a:stretch>
            <a:fillRect/>
          </a:stretch>
        </p:blipFill>
        <p:spPr>
          <a:xfrm>
            <a:off x="273983" y="1427210"/>
            <a:ext cx="9971376" cy="5077285"/>
          </a:xfrm>
          <a:prstGeom prst="rect">
            <a:avLst/>
          </a:prstGeom>
        </p:spPr>
      </p:pic>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0D56A70A-BD67-4C39-B083-588D31A4882A}"/>
                  </a:ext>
                </a:extLst>
              </p14:cNvPr>
              <p14:cNvContentPartPr/>
              <p14:nvPr/>
            </p14:nvContentPartPr>
            <p14:xfrm>
              <a:off x="791744" y="4014186"/>
              <a:ext cx="1909800" cy="1756800"/>
            </p14:xfrm>
          </p:contentPart>
        </mc:Choice>
        <mc:Fallback xmlns="">
          <p:pic>
            <p:nvPicPr>
              <p:cNvPr id="6" name="Ink 5">
                <a:extLst>
                  <a:ext uri="{FF2B5EF4-FFF2-40B4-BE49-F238E27FC236}">
                    <a16:creationId xmlns:a16="http://schemas.microsoft.com/office/drawing/2014/main" id="{0D56A70A-BD67-4C39-B083-588D31A4882A}"/>
                  </a:ext>
                </a:extLst>
              </p:cNvPr>
              <p:cNvPicPr/>
              <p:nvPr/>
            </p:nvPicPr>
            <p:blipFill>
              <a:blip r:embed="rId12"/>
              <a:stretch>
                <a:fillRect/>
              </a:stretch>
            </p:blipFill>
            <p:spPr>
              <a:xfrm>
                <a:off x="737744" y="3906546"/>
                <a:ext cx="2017440" cy="1972440"/>
              </a:xfrm>
              <a:prstGeom prst="rect">
                <a:avLst/>
              </a:prstGeom>
            </p:spPr>
          </p:pic>
        </mc:Fallback>
      </mc:AlternateContent>
      <p:sp>
        <p:nvSpPr>
          <p:cNvPr id="7" name="TextBox 6">
            <a:extLst>
              <a:ext uri="{FF2B5EF4-FFF2-40B4-BE49-F238E27FC236}">
                <a16:creationId xmlns:a16="http://schemas.microsoft.com/office/drawing/2014/main" id="{60BC34B3-F77B-4B7D-BB29-66F836A8338A}"/>
              </a:ext>
            </a:extLst>
          </p:cNvPr>
          <p:cNvSpPr txBox="1"/>
          <p:nvPr/>
        </p:nvSpPr>
        <p:spPr>
          <a:xfrm>
            <a:off x="10535809" y="2308113"/>
            <a:ext cx="1484791" cy="4524315"/>
          </a:xfrm>
          <a:prstGeom prst="rect">
            <a:avLst/>
          </a:prstGeom>
          <a:noFill/>
        </p:spPr>
        <p:txBody>
          <a:bodyPr wrap="square" rtlCol="0">
            <a:spAutoFit/>
          </a:bodyPr>
          <a:lstStyle/>
          <a:p>
            <a:r>
              <a:rPr lang="en-US" b="1" u="sng" dirty="0"/>
              <a:t>Step 4: </a:t>
            </a:r>
          </a:p>
          <a:p>
            <a:endParaRPr lang="en-US" b="1" u="sng" dirty="0"/>
          </a:p>
          <a:p>
            <a:r>
              <a:rPr lang="en-US" dirty="0"/>
              <a:t>Once the query is run we made sure the Table Name was created and the columns were also created.</a:t>
            </a:r>
          </a:p>
          <a:p>
            <a:endParaRPr lang="en-US" b="1" u="sng" dirty="0"/>
          </a:p>
          <a:p>
            <a:endParaRPr lang="en-US" dirty="0"/>
          </a:p>
          <a:p>
            <a:endParaRPr lang="en-US" b="1" u="sng" dirty="0"/>
          </a:p>
          <a:p>
            <a:endParaRPr lang="en-US" b="1" u="sng" dirty="0"/>
          </a:p>
          <a:p>
            <a:endParaRPr lang="en-US" b="1" u="sng" dirty="0"/>
          </a:p>
        </p:txBody>
      </p:sp>
    </p:spTree>
    <p:extLst>
      <p:ext uri="{BB962C8B-B14F-4D97-AF65-F5344CB8AC3E}">
        <p14:creationId xmlns:p14="http://schemas.microsoft.com/office/powerpoint/2010/main" val="191514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2ADB-D5F0-4C75-B53C-3D669C530C42}"/>
              </a:ext>
            </a:extLst>
          </p:cNvPr>
          <p:cNvSpPr>
            <a:spLocks noGrp="1"/>
          </p:cNvSpPr>
          <p:nvPr>
            <p:ph type="title"/>
          </p:nvPr>
        </p:nvSpPr>
        <p:spPr>
          <a:xfrm>
            <a:off x="377071" y="260415"/>
            <a:ext cx="9868287" cy="899082"/>
          </a:xfrm>
        </p:spPr>
        <p:txBody>
          <a:bodyPr/>
          <a:lstStyle/>
          <a:p>
            <a:r>
              <a:rPr lang="en-US" dirty="0">
                <a:solidFill>
                  <a:schemeClr val="accent4"/>
                </a:solidFill>
              </a:rPr>
              <a:t>LOADING OF DATA ON SQL</a:t>
            </a:r>
          </a:p>
        </p:txBody>
      </p:sp>
      <p:sp>
        <p:nvSpPr>
          <p:cNvPr id="9" name="Content Placeholder 8">
            <a:extLst>
              <a:ext uri="{FF2B5EF4-FFF2-40B4-BE49-F238E27FC236}">
                <a16:creationId xmlns:a16="http://schemas.microsoft.com/office/drawing/2014/main" id="{DA79815D-776D-4486-B5D3-EB57FA76B9FE}"/>
              </a:ext>
            </a:extLst>
          </p:cNvPr>
          <p:cNvSpPr>
            <a:spLocks noGrp="1"/>
          </p:cNvSpPr>
          <p:nvPr>
            <p:ph idx="1"/>
          </p:nvPr>
        </p:nvSpPr>
        <p:spPr/>
        <p:txBody>
          <a:bodyPr/>
          <a:lstStyle/>
          <a:p>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AFB0A020-14FA-48EB-AB1E-228896B6E1B1}"/>
                  </a:ext>
                </a:extLst>
              </p14:cNvPr>
              <p14:cNvContentPartPr/>
              <p14:nvPr/>
            </p14:nvContentPartPr>
            <p14:xfrm>
              <a:off x="1620998" y="2045342"/>
              <a:ext cx="360" cy="360"/>
            </p14:xfrm>
          </p:contentPart>
        </mc:Choice>
        <mc:Fallback xmlns="">
          <p:pic>
            <p:nvPicPr>
              <p:cNvPr id="14" name="Ink 13">
                <a:extLst>
                  <a:ext uri="{FF2B5EF4-FFF2-40B4-BE49-F238E27FC236}">
                    <a16:creationId xmlns:a16="http://schemas.microsoft.com/office/drawing/2014/main" id="{AFB0A020-14FA-48EB-AB1E-228896B6E1B1}"/>
                  </a:ext>
                </a:extLst>
              </p:cNvPr>
              <p:cNvPicPr/>
              <p:nvPr/>
            </p:nvPicPr>
            <p:blipFill>
              <a:blip r:embed="rId3"/>
              <a:stretch>
                <a:fillRect/>
              </a:stretch>
            </p:blipFill>
            <p:spPr>
              <a:xfrm>
                <a:off x="1612358" y="20367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A0B348E7-1E7A-4DCE-B118-F7F680F1C678}"/>
                  </a:ext>
                </a:extLst>
              </p14:cNvPr>
              <p14:cNvContentPartPr/>
              <p14:nvPr/>
            </p14:nvContentPartPr>
            <p14:xfrm>
              <a:off x="3223544" y="-75659"/>
              <a:ext cx="360" cy="360"/>
            </p14:xfrm>
          </p:contentPart>
        </mc:Choice>
        <mc:Fallback xmlns="">
          <p:pic>
            <p:nvPicPr>
              <p:cNvPr id="21" name="Ink 20">
                <a:extLst>
                  <a:ext uri="{FF2B5EF4-FFF2-40B4-BE49-F238E27FC236}">
                    <a16:creationId xmlns:a16="http://schemas.microsoft.com/office/drawing/2014/main" id="{A0B348E7-1E7A-4DCE-B118-F7F680F1C678}"/>
                  </a:ext>
                </a:extLst>
              </p:cNvPr>
              <p:cNvPicPr/>
              <p:nvPr/>
            </p:nvPicPr>
            <p:blipFill>
              <a:blip r:embed="rId5"/>
              <a:stretch>
                <a:fillRect/>
              </a:stretch>
            </p:blipFill>
            <p:spPr>
              <a:xfrm>
                <a:off x="3169904" y="-1836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C3717F-05FD-4E4C-8493-BCFCE0EA433F}"/>
                  </a:ext>
                </a:extLst>
              </p14:cNvPr>
              <p14:cNvContentPartPr/>
              <p14:nvPr/>
            </p14:nvContentPartPr>
            <p14:xfrm>
              <a:off x="5759384" y="3544367"/>
              <a:ext cx="360" cy="360"/>
            </p14:xfrm>
          </p:contentPart>
        </mc:Choice>
        <mc:Fallback xmlns="">
          <p:pic>
            <p:nvPicPr>
              <p:cNvPr id="5" name="Ink 4">
                <a:extLst>
                  <a:ext uri="{FF2B5EF4-FFF2-40B4-BE49-F238E27FC236}">
                    <a16:creationId xmlns:a16="http://schemas.microsoft.com/office/drawing/2014/main" id="{4DC3717F-05FD-4E4C-8493-BCFCE0EA433F}"/>
                  </a:ext>
                </a:extLst>
              </p:cNvPr>
              <p:cNvPicPr/>
              <p:nvPr/>
            </p:nvPicPr>
            <p:blipFill>
              <a:blip r:embed="rId7"/>
              <a:stretch>
                <a:fillRect/>
              </a:stretch>
            </p:blipFill>
            <p:spPr>
              <a:xfrm>
                <a:off x="5705384" y="343636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B7E82BED-D075-4A80-9090-3452CB8EBA70}"/>
                  </a:ext>
                </a:extLst>
              </p14:cNvPr>
              <p14:cNvContentPartPr/>
              <p14:nvPr/>
            </p14:nvContentPartPr>
            <p14:xfrm>
              <a:off x="5059544" y="2129567"/>
              <a:ext cx="2576880" cy="1557720"/>
            </p14:xfrm>
          </p:contentPart>
        </mc:Choice>
        <mc:Fallback xmlns="">
          <p:pic>
            <p:nvPicPr>
              <p:cNvPr id="10" name="Ink 9">
                <a:extLst>
                  <a:ext uri="{FF2B5EF4-FFF2-40B4-BE49-F238E27FC236}">
                    <a16:creationId xmlns:a16="http://schemas.microsoft.com/office/drawing/2014/main" id="{B7E82BED-D075-4A80-9090-3452CB8EBA70}"/>
                  </a:ext>
                </a:extLst>
              </p:cNvPr>
              <p:cNvPicPr/>
              <p:nvPr/>
            </p:nvPicPr>
            <p:blipFill>
              <a:blip r:embed="rId9"/>
              <a:stretch>
                <a:fillRect/>
              </a:stretch>
            </p:blipFill>
            <p:spPr>
              <a:xfrm>
                <a:off x="5005544" y="2021567"/>
                <a:ext cx="2684520" cy="1773360"/>
              </a:xfrm>
              <a:prstGeom prst="rect">
                <a:avLst/>
              </a:prstGeom>
            </p:spPr>
          </p:pic>
        </mc:Fallback>
      </mc:AlternateContent>
      <p:sp>
        <p:nvSpPr>
          <p:cNvPr id="11" name="TextBox 10">
            <a:extLst>
              <a:ext uri="{FF2B5EF4-FFF2-40B4-BE49-F238E27FC236}">
                <a16:creationId xmlns:a16="http://schemas.microsoft.com/office/drawing/2014/main" id="{46144100-0C28-4AE6-99A3-7F6D21EF0D0B}"/>
              </a:ext>
            </a:extLst>
          </p:cNvPr>
          <p:cNvSpPr txBox="1"/>
          <p:nvPr/>
        </p:nvSpPr>
        <p:spPr>
          <a:xfrm>
            <a:off x="11060784" y="3864990"/>
            <a:ext cx="184731" cy="369332"/>
          </a:xfrm>
          <a:prstGeom prst="rect">
            <a:avLst/>
          </a:prstGeom>
          <a:noFill/>
        </p:spPr>
        <p:txBody>
          <a:bodyPr wrap="none" rtlCol="0">
            <a:spAutoFit/>
          </a:bodyPr>
          <a:lstStyle/>
          <a:p>
            <a:endParaRPr lang="en-US" dirty="0"/>
          </a:p>
        </p:txBody>
      </p:sp>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D56A70A-BD67-4C39-B083-588D31A4882A}"/>
                  </a:ext>
                </a:extLst>
              </p14:cNvPr>
              <p14:cNvContentPartPr/>
              <p14:nvPr/>
            </p14:nvContentPartPr>
            <p14:xfrm>
              <a:off x="791744" y="4014186"/>
              <a:ext cx="1909800" cy="1756800"/>
            </p14:xfrm>
          </p:contentPart>
        </mc:Choice>
        <mc:Fallback xmlns="">
          <p:pic>
            <p:nvPicPr>
              <p:cNvPr id="6" name="Ink 5">
                <a:extLst>
                  <a:ext uri="{FF2B5EF4-FFF2-40B4-BE49-F238E27FC236}">
                    <a16:creationId xmlns:a16="http://schemas.microsoft.com/office/drawing/2014/main" id="{0D56A70A-BD67-4C39-B083-588D31A4882A}"/>
                  </a:ext>
                </a:extLst>
              </p:cNvPr>
              <p:cNvPicPr/>
              <p:nvPr/>
            </p:nvPicPr>
            <p:blipFill>
              <a:blip r:embed="rId11"/>
              <a:stretch>
                <a:fillRect/>
              </a:stretch>
            </p:blipFill>
            <p:spPr>
              <a:xfrm>
                <a:off x="737744" y="3906546"/>
                <a:ext cx="2017440" cy="1972440"/>
              </a:xfrm>
              <a:prstGeom prst="rect">
                <a:avLst/>
              </a:prstGeom>
            </p:spPr>
          </p:pic>
        </mc:Fallback>
      </mc:AlternateContent>
      <p:pic>
        <p:nvPicPr>
          <p:cNvPr id="3" name="Picture 2">
            <a:extLst>
              <a:ext uri="{FF2B5EF4-FFF2-40B4-BE49-F238E27FC236}">
                <a16:creationId xmlns:a16="http://schemas.microsoft.com/office/drawing/2014/main" id="{169182AA-3483-4D40-BFF4-E17E946E7239}"/>
              </a:ext>
            </a:extLst>
          </p:cNvPr>
          <p:cNvPicPr>
            <a:picLocks noChangeAspect="1"/>
          </p:cNvPicPr>
          <p:nvPr/>
        </p:nvPicPr>
        <p:blipFill>
          <a:blip r:embed="rId12"/>
          <a:stretch>
            <a:fillRect/>
          </a:stretch>
        </p:blipFill>
        <p:spPr>
          <a:xfrm>
            <a:off x="0" y="1159497"/>
            <a:ext cx="9589585" cy="5698503"/>
          </a:xfrm>
          <a:prstGeom prst="rect">
            <a:avLst/>
          </a:prstGeom>
        </p:spPr>
      </p:pic>
      <p:sp>
        <p:nvSpPr>
          <p:cNvPr id="8" name="TextBox 7">
            <a:extLst>
              <a:ext uri="{FF2B5EF4-FFF2-40B4-BE49-F238E27FC236}">
                <a16:creationId xmlns:a16="http://schemas.microsoft.com/office/drawing/2014/main" id="{6FAE52E6-3605-478D-A0B8-17FE25579321}"/>
              </a:ext>
            </a:extLst>
          </p:cNvPr>
          <p:cNvSpPr txBox="1"/>
          <p:nvPr/>
        </p:nvSpPr>
        <p:spPr>
          <a:xfrm>
            <a:off x="9982985" y="1232666"/>
            <a:ext cx="1677972" cy="2862322"/>
          </a:xfrm>
          <a:prstGeom prst="rect">
            <a:avLst/>
          </a:prstGeom>
          <a:noFill/>
        </p:spPr>
        <p:txBody>
          <a:bodyPr wrap="square" rtlCol="0">
            <a:spAutoFit/>
          </a:bodyPr>
          <a:lstStyle/>
          <a:p>
            <a:r>
              <a:rPr lang="en-US" b="1" u="sng" dirty="0"/>
              <a:t>Step 5:</a:t>
            </a:r>
          </a:p>
          <a:p>
            <a:endParaRPr lang="en-US" dirty="0"/>
          </a:p>
          <a:p>
            <a:r>
              <a:rPr lang="en-US" dirty="0"/>
              <a:t>Under the table click we right clicked and found a list of functions. We selected the Import/Export function</a:t>
            </a:r>
          </a:p>
        </p:txBody>
      </p:sp>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615B7FC-59A9-44C0-8333-A6DE59D8118B}"/>
                  </a:ext>
                </a:extLst>
              </p14:cNvPr>
              <p14:cNvContentPartPr/>
              <p14:nvPr/>
            </p14:nvContentPartPr>
            <p14:xfrm>
              <a:off x="2516864" y="2780807"/>
              <a:ext cx="360" cy="360"/>
            </p14:xfrm>
          </p:contentPart>
        </mc:Choice>
        <mc:Fallback xmlns="">
          <p:pic>
            <p:nvPicPr>
              <p:cNvPr id="12" name="Ink 11">
                <a:extLst>
                  <a:ext uri="{FF2B5EF4-FFF2-40B4-BE49-F238E27FC236}">
                    <a16:creationId xmlns:a16="http://schemas.microsoft.com/office/drawing/2014/main" id="{7615B7FC-59A9-44C0-8333-A6DE59D8118B}"/>
                  </a:ext>
                </a:extLst>
              </p:cNvPr>
              <p:cNvPicPr/>
              <p:nvPr/>
            </p:nvPicPr>
            <p:blipFill>
              <a:blip r:embed="rId7"/>
              <a:stretch>
                <a:fillRect/>
              </a:stretch>
            </p:blipFill>
            <p:spPr>
              <a:xfrm>
                <a:off x="2462864" y="267280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F26B59A9-0A7D-47D2-AE58-5F53399A58BE}"/>
                  </a:ext>
                </a:extLst>
              </p14:cNvPr>
              <p14:cNvContentPartPr/>
              <p14:nvPr/>
            </p14:nvContentPartPr>
            <p14:xfrm>
              <a:off x="667904" y="2119847"/>
              <a:ext cx="1922040" cy="1811880"/>
            </p14:xfrm>
          </p:contentPart>
        </mc:Choice>
        <mc:Fallback xmlns="">
          <p:pic>
            <p:nvPicPr>
              <p:cNvPr id="13" name="Ink 12">
                <a:extLst>
                  <a:ext uri="{FF2B5EF4-FFF2-40B4-BE49-F238E27FC236}">
                    <a16:creationId xmlns:a16="http://schemas.microsoft.com/office/drawing/2014/main" id="{F26B59A9-0A7D-47D2-AE58-5F53399A58BE}"/>
                  </a:ext>
                </a:extLst>
              </p:cNvPr>
              <p:cNvPicPr/>
              <p:nvPr/>
            </p:nvPicPr>
            <p:blipFill>
              <a:blip r:embed="rId15"/>
              <a:stretch>
                <a:fillRect/>
              </a:stretch>
            </p:blipFill>
            <p:spPr>
              <a:xfrm>
                <a:off x="613904" y="2011847"/>
                <a:ext cx="2029680" cy="2027520"/>
              </a:xfrm>
              <a:prstGeom prst="rect">
                <a:avLst/>
              </a:prstGeom>
            </p:spPr>
          </p:pic>
        </mc:Fallback>
      </mc:AlternateContent>
    </p:spTree>
    <p:extLst>
      <p:ext uri="{BB962C8B-B14F-4D97-AF65-F5344CB8AC3E}">
        <p14:creationId xmlns:p14="http://schemas.microsoft.com/office/powerpoint/2010/main" val="377688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2ADB-D5F0-4C75-B53C-3D669C530C42}"/>
              </a:ext>
            </a:extLst>
          </p:cNvPr>
          <p:cNvSpPr>
            <a:spLocks noGrp="1"/>
          </p:cNvSpPr>
          <p:nvPr>
            <p:ph type="title"/>
          </p:nvPr>
        </p:nvSpPr>
        <p:spPr>
          <a:xfrm>
            <a:off x="377071" y="260415"/>
            <a:ext cx="9868287" cy="899082"/>
          </a:xfrm>
        </p:spPr>
        <p:txBody>
          <a:bodyPr/>
          <a:lstStyle/>
          <a:p>
            <a:r>
              <a:rPr lang="en-US" dirty="0">
                <a:solidFill>
                  <a:schemeClr val="accent4"/>
                </a:solidFill>
              </a:rPr>
              <a:t>LOADING OF DATA ON SQL</a:t>
            </a:r>
          </a:p>
        </p:txBody>
      </p:sp>
      <p:sp>
        <p:nvSpPr>
          <p:cNvPr id="9" name="Content Placeholder 8">
            <a:extLst>
              <a:ext uri="{FF2B5EF4-FFF2-40B4-BE49-F238E27FC236}">
                <a16:creationId xmlns:a16="http://schemas.microsoft.com/office/drawing/2014/main" id="{DA79815D-776D-4486-B5D3-EB57FA76B9FE}"/>
              </a:ext>
            </a:extLst>
          </p:cNvPr>
          <p:cNvSpPr>
            <a:spLocks noGrp="1"/>
          </p:cNvSpPr>
          <p:nvPr>
            <p:ph idx="1"/>
          </p:nvPr>
        </p:nvSpPr>
        <p:spPr/>
        <p:txBody>
          <a:bodyPr/>
          <a:lstStyle/>
          <a:p>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AFB0A020-14FA-48EB-AB1E-228896B6E1B1}"/>
                  </a:ext>
                </a:extLst>
              </p14:cNvPr>
              <p14:cNvContentPartPr/>
              <p14:nvPr/>
            </p14:nvContentPartPr>
            <p14:xfrm>
              <a:off x="1620998" y="2045342"/>
              <a:ext cx="360" cy="360"/>
            </p14:xfrm>
          </p:contentPart>
        </mc:Choice>
        <mc:Fallback xmlns="">
          <p:pic>
            <p:nvPicPr>
              <p:cNvPr id="14" name="Ink 13">
                <a:extLst>
                  <a:ext uri="{FF2B5EF4-FFF2-40B4-BE49-F238E27FC236}">
                    <a16:creationId xmlns:a16="http://schemas.microsoft.com/office/drawing/2014/main" id="{AFB0A020-14FA-48EB-AB1E-228896B6E1B1}"/>
                  </a:ext>
                </a:extLst>
              </p:cNvPr>
              <p:cNvPicPr/>
              <p:nvPr/>
            </p:nvPicPr>
            <p:blipFill>
              <a:blip r:embed="rId3"/>
              <a:stretch>
                <a:fillRect/>
              </a:stretch>
            </p:blipFill>
            <p:spPr>
              <a:xfrm>
                <a:off x="1612358" y="20367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A0B348E7-1E7A-4DCE-B118-F7F680F1C678}"/>
                  </a:ext>
                </a:extLst>
              </p14:cNvPr>
              <p14:cNvContentPartPr/>
              <p14:nvPr/>
            </p14:nvContentPartPr>
            <p14:xfrm>
              <a:off x="3223544" y="-75659"/>
              <a:ext cx="360" cy="360"/>
            </p14:xfrm>
          </p:contentPart>
        </mc:Choice>
        <mc:Fallback xmlns="">
          <p:pic>
            <p:nvPicPr>
              <p:cNvPr id="21" name="Ink 20">
                <a:extLst>
                  <a:ext uri="{FF2B5EF4-FFF2-40B4-BE49-F238E27FC236}">
                    <a16:creationId xmlns:a16="http://schemas.microsoft.com/office/drawing/2014/main" id="{A0B348E7-1E7A-4DCE-B118-F7F680F1C678}"/>
                  </a:ext>
                </a:extLst>
              </p:cNvPr>
              <p:cNvPicPr/>
              <p:nvPr/>
            </p:nvPicPr>
            <p:blipFill>
              <a:blip r:embed="rId5"/>
              <a:stretch>
                <a:fillRect/>
              </a:stretch>
            </p:blipFill>
            <p:spPr>
              <a:xfrm>
                <a:off x="3169904" y="-1836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C3717F-05FD-4E4C-8493-BCFCE0EA433F}"/>
                  </a:ext>
                </a:extLst>
              </p14:cNvPr>
              <p14:cNvContentPartPr/>
              <p14:nvPr/>
            </p14:nvContentPartPr>
            <p14:xfrm>
              <a:off x="5759384" y="3544367"/>
              <a:ext cx="360" cy="360"/>
            </p14:xfrm>
          </p:contentPart>
        </mc:Choice>
        <mc:Fallback xmlns="">
          <p:pic>
            <p:nvPicPr>
              <p:cNvPr id="5" name="Ink 4">
                <a:extLst>
                  <a:ext uri="{FF2B5EF4-FFF2-40B4-BE49-F238E27FC236}">
                    <a16:creationId xmlns:a16="http://schemas.microsoft.com/office/drawing/2014/main" id="{4DC3717F-05FD-4E4C-8493-BCFCE0EA433F}"/>
                  </a:ext>
                </a:extLst>
              </p:cNvPr>
              <p:cNvPicPr/>
              <p:nvPr/>
            </p:nvPicPr>
            <p:blipFill>
              <a:blip r:embed="rId7"/>
              <a:stretch>
                <a:fillRect/>
              </a:stretch>
            </p:blipFill>
            <p:spPr>
              <a:xfrm>
                <a:off x="5705384" y="343636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B7E82BED-D075-4A80-9090-3452CB8EBA70}"/>
                  </a:ext>
                </a:extLst>
              </p14:cNvPr>
              <p14:cNvContentPartPr/>
              <p14:nvPr/>
            </p14:nvContentPartPr>
            <p14:xfrm>
              <a:off x="5059544" y="2129567"/>
              <a:ext cx="2576880" cy="1557720"/>
            </p14:xfrm>
          </p:contentPart>
        </mc:Choice>
        <mc:Fallback xmlns="">
          <p:pic>
            <p:nvPicPr>
              <p:cNvPr id="10" name="Ink 9">
                <a:extLst>
                  <a:ext uri="{FF2B5EF4-FFF2-40B4-BE49-F238E27FC236}">
                    <a16:creationId xmlns:a16="http://schemas.microsoft.com/office/drawing/2014/main" id="{B7E82BED-D075-4A80-9090-3452CB8EBA70}"/>
                  </a:ext>
                </a:extLst>
              </p:cNvPr>
              <p:cNvPicPr/>
              <p:nvPr/>
            </p:nvPicPr>
            <p:blipFill>
              <a:blip r:embed="rId9"/>
              <a:stretch>
                <a:fillRect/>
              </a:stretch>
            </p:blipFill>
            <p:spPr>
              <a:xfrm>
                <a:off x="5005544" y="2021567"/>
                <a:ext cx="2684520" cy="1773360"/>
              </a:xfrm>
              <a:prstGeom prst="rect">
                <a:avLst/>
              </a:prstGeom>
            </p:spPr>
          </p:pic>
        </mc:Fallback>
      </mc:AlternateContent>
      <p:sp>
        <p:nvSpPr>
          <p:cNvPr id="11" name="TextBox 10">
            <a:extLst>
              <a:ext uri="{FF2B5EF4-FFF2-40B4-BE49-F238E27FC236}">
                <a16:creationId xmlns:a16="http://schemas.microsoft.com/office/drawing/2014/main" id="{46144100-0C28-4AE6-99A3-7F6D21EF0D0B}"/>
              </a:ext>
            </a:extLst>
          </p:cNvPr>
          <p:cNvSpPr txBox="1"/>
          <p:nvPr/>
        </p:nvSpPr>
        <p:spPr>
          <a:xfrm>
            <a:off x="11060784" y="3864990"/>
            <a:ext cx="184731" cy="369332"/>
          </a:xfrm>
          <a:prstGeom prst="rect">
            <a:avLst/>
          </a:prstGeom>
          <a:noFill/>
        </p:spPr>
        <p:txBody>
          <a:bodyPr wrap="none" rtlCol="0">
            <a:spAutoFit/>
          </a:bodyPr>
          <a:lstStyle/>
          <a:p>
            <a:endParaRPr lang="en-US" dirty="0"/>
          </a:p>
        </p:txBody>
      </p:sp>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D56A70A-BD67-4C39-B083-588D31A4882A}"/>
                  </a:ext>
                </a:extLst>
              </p14:cNvPr>
              <p14:cNvContentPartPr/>
              <p14:nvPr/>
            </p14:nvContentPartPr>
            <p14:xfrm>
              <a:off x="791744" y="4014186"/>
              <a:ext cx="1909800" cy="1756800"/>
            </p14:xfrm>
          </p:contentPart>
        </mc:Choice>
        <mc:Fallback xmlns="">
          <p:pic>
            <p:nvPicPr>
              <p:cNvPr id="6" name="Ink 5">
                <a:extLst>
                  <a:ext uri="{FF2B5EF4-FFF2-40B4-BE49-F238E27FC236}">
                    <a16:creationId xmlns:a16="http://schemas.microsoft.com/office/drawing/2014/main" id="{0D56A70A-BD67-4C39-B083-588D31A4882A}"/>
                  </a:ext>
                </a:extLst>
              </p:cNvPr>
              <p:cNvPicPr/>
              <p:nvPr/>
            </p:nvPicPr>
            <p:blipFill>
              <a:blip r:embed="rId11"/>
              <a:stretch>
                <a:fillRect/>
              </a:stretch>
            </p:blipFill>
            <p:spPr>
              <a:xfrm>
                <a:off x="737744" y="3906546"/>
                <a:ext cx="2017440" cy="1972440"/>
              </a:xfrm>
              <a:prstGeom prst="rect">
                <a:avLst/>
              </a:prstGeom>
            </p:spPr>
          </p:pic>
        </mc:Fallback>
      </mc:AlternateContent>
      <p:sp>
        <p:nvSpPr>
          <p:cNvPr id="8" name="TextBox 7">
            <a:extLst>
              <a:ext uri="{FF2B5EF4-FFF2-40B4-BE49-F238E27FC236}">
                <a16:creationId xmlns:a16="http://schemas.microsoft.com/office/drawing/2014/main" id="{6FAE52E6-3605-478D-A0B8-17FE25579321}"/>
              </a:ext>
            </a:extLst>
          </p:cNvPr>
          <p:cNvSpPr txBox="1"/>
          <p:nvPr/>
        </p:nvSpPr>
        <p:spPr>
          <a:xfrm>
            <a:off x="9982985" y="1232666"/>
            <a:ext cx="1677972" cy="3139321"/>
          </a:xfrm>
          <a:prstGeom prst="rect">
            <a:avLst/>
          </a:prstGeom>
          <a:noFill/>
        </p:spPr>
        <p:txBody>
          <a:bodyPr wrap="square" rtlCol="0">
            <a:spAutoFit/>
          </a:bodyPr>
          <a:lstStyle/>
          <a:p>
            <a:r>
              <a:rPr lang="en-US" b="1" u="sng" dirty="0"/>
              <a:t>Step 6:</a:t>
            </a:r>
          </a:p>
          <a:p>
            <a:endParaRPr lang="en-US" dirty="0"/>
          </a:p>
          <a:p>
            <a:r>
              <a:rPr lang="en-US" dirty="0"/>
              <a:t>We selected Import under Import/Export and chose the filename from our computer location. </a:t>
            </a:r>
          </a:p>
          <a:p>
            <a:endParaRPr lang="en-US" dirty="0"/>
          </a:p>
          <a:p>
            <a:r>
              <a:rPr lang="en-US" dirty="0"/>
              <a:t>Select OK</a:t>
            </a:r>
          </a:p>
        </p:txBody>
      </p:sp>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7615B7FC-59A9-44C0-8333-A6DE59D8118B}"/>
                  </a:ext>
                </a:extLst>
              </p14:cNvPr>
              <p14:cNvContentPartPr/>
              <p14:nvPr/>
            </p14:nvContentPartPr>
            <p14:xfrm>
              <a:off x="2516864" y="2780807"/>
              <a:ext cx="360" cy="360"/>
            </p14:xfrm>
          </p:contentPart>
        </mc:Choice>
        <mc:Fallback xmlns="">
          <p:pic>
            <p:nvPicPr>
              <p:cNvPr id="12" name="Ink 11">
                <a:extLst>
                  <a:ext uri="{FF2B5EF4-FFF2-40B4-BE49-F238E27FC236}">
                    <a16:creationId xmlns:a16="http://schemas.microsoft.com/office/drawing/2014/main" id="{7615B7FC-59A9-44C0-8333-A6DE59D8118B}"/>
                  </a:ext>
                </a:extLst>
              </p:cNvPr>
              <p:cNvPicPr/>
              <p:nvPr/>
            </p:nvPicPr>
            <p:blipFill>
              <a:blip r:embed="rId7"/>
              <a:stretch>
                <a:fillRect/>
              </a:stretch>
            </p:blipFill>
            <p:spPr>
              <a:xfrm>
                <a:off x="2462864" y="267280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26B59A9-0A7D-47D2-AE58-5F53399A58BE}"/>
                  </a:ext>
                </a:extLst>
              </p14:cNvPr>
              <p14:cNvContentPartPr/>
              <p14:nvPr/>
            </p14:nvContentPartPr>
            <p14:xfrm>
              <a:off x="667904" y="2119847"/>
              <a:ext cx="1922040" cy="1811880"/>
            </p14:xfrm>
          </p:contentPart>
        </mc:Choice>
        <mc:Fallback xmlns="">
          <p:pic>
            <p:nvPicPr>
              <p:cNvPr id="13" name="Ink 12">
                <a:extLst>
                  <a:ext uri="{FF2B5EF4-FFF2-40B4-BE49-F238E27FC236}">
                    <a16:creationId xmlns:a16="http://schemas.microsoft.com/office/drawing/2014/main" id="{F26B59A9-0A7D-47D2-AE58-5F53399A58BE}"/>
                  </a:ext>
                </a:extLst>
              </p:cNvPr>
              <p:cNvPicPr/>
              <p:nvPr/>
            </p:nvPicPr>
            <p:blipFill>
              <a:blip r:embed="rId14"/>
              <a:stretch>
                <a:fillRect/>
              </a:stretch>
            </p:blipFill>
            <p:spPr>
              <a:xfrm>
                <a:off x="613904" y="2011847"/>
                <a:ext cx="2029680" cy="2027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E5DC90FE-7E5C-41E2-9DE5-B2473D69018F}"/>
                  </a:ext>
                </a:extLst>
              </p14:cNvPr>
              <p14:cNvContentPartPr/>
              <p14:nvPr/>
            </p14:nvContentPartPr>
            <p14:xfrm>
              <a:off x="5438984" y="3402887"/>
              <a:ext cx="360" cy="360"/>
            </p14:xfrm>
          </p:contentPart>
        </mc:Choice>
        <mc:Fallback xmlns="">
          <p:pic>
            <p:nvPicPr>
              <p:cNvPr id="4" name="Ink 3">
                <a:extLst>
                  <a:ext uri="{FF2B5EF4-FFF2-40B4-BE49-F238E27FC236}">
                    <a16:creationId xmlns:a16="http://schemas.microsoft.com/office/drawing/2014/main" id="{E5DC90FE-7E5C-41E2-9DE5-B2473D69018F}"/>
                  </a:ext>
                </a:extLst>
              </p:cNvPr>
              <p:cNvPicPr/>
              <p:nvPr/>
            </p:nvPicPr>
            <p:blipFill>
              <a:blip r:embed="rId7"/>
              <a:stretch>
                <a:fillRect/>
              </a:stretch>
            </p:blipFill>
            <p:spPr>
              <a:xfrm>
                <a:off x="5385344" y="3294887"/>
                <a:ext cx="108000" cy="216000"/>
              </a:xfrm>
              <a:prstGeom prst="rect">
                <a:avLst/>
              </a:prstGeom>
            </p:spPr>
          </p:pic>
        </mc:Fallback>
      </mc:AlternateContent>
      <p:pic>
        <p:nvPicPr>
          <p:cNvPr id="15" name="Picture 14">
            <a:extLst>
              <a:ext uri="{FF2B5EF4-FFF2-40B4-BE49-F238E27FC236}">
                <a16:creationId xmlns:a16="http://schemas.microsoft.com/office/drawing/2014/main" id="{B6CF5386-A87A-4C31-9340-E2F98DA3DFE1}"/>
              </a:ext>
            </a:extLst>
          </p:cNvPr>
          <p:cNvPicPr>
            <a:picLocks noChangeAspect="1"/>
          </p:cNvPicPr>
          <p:nvPr/>
        </p:nvPicPr>
        <p:blipFill>
          <a:blip r:embed="rId16"/>
          <a:stretch>
            <a:fillRect/>
          </a:stretch>
        </p:blipFill>
        <p:spPr>
          <a:xfrm>
            <a:off x="264751" y="1119060"/>
            <a:ext cx="9589585" cy="5625333"/>
          </a:xfrm>
          <a:prstGeom prst="rect">
            <a:avLst/>
          </a:prstGeom>
        </p:spPr>
      </p:pic>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0320D091-75BF-493C-A47F-29717412FC14}"/>
                  </a:ext>
                </a:extLst>
              </p14:cNvPr>
              <p14:cNvContentPartPr/>
              <p14:nvPr/>
            </p14:nvContentPartPr>
            <p14:xfrm>
              <a:off x="2974424" y="1614047"/>
              <a:ext cx="4241520" cy="3307320"/>
            </p14:xfrm>
          </p:contentPart>
        </mc:Choice>
        <mc:Fallback xmlns="">
          <p:pic>
            <p:nvPicPr>
              <p:cNvPr id="16" name="Ink 15">
                <a:extLst>
                  <a:ext uri="{FF2B5EF4-FFF2-40B4-BE49-F238E27FC236}">
                    <a16:creationId xmlns:a16="http://schemas.microsoft.com/office/drawing/2014/main" id="{0320D091-75BF-493C-A47F-29717412FC14}"/>
                  </a:ext>
                </a:extLst>
              </p:cNvPr>
              <p:cNvPicPr/>
              <p:nvPr/>
            </p:nvPicPr>
            <p:blipFill>
              <a:blip r:embed="rId18"/>
              <a:stretch>
                <a:fillRect/>
              </a:stretch>
            </p:blipFill>
            <p:spPr>
              <a:xfrm>
                <a:off x="2920784" y="1506047"/>
                <a:ext cx="4349160" cy="3522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51678706-FBAD-40E0-9146-945844159953}"/>
                  </a:ext>
                </a:extLst>
              </p14:cNvPr>
              <p14:cNvContentPartPr/>
              <p14:nvPr/>
            </p14:nvContentPartPr>
            <p14:xfrm>
              <a:off x="3119864" y="1450607"/>
              <a:ext cx="3017520" cy="614160"/>
            </p14:xfrm>
          </p:contentPart>
        </mc:Choice>
        <mc:Fallback xmlns="">
          <p:pic>
            <p:nvPicPr>
              <p:cNvPr id="17" name="Ink 16">
                <a:extLst>
                  <a:ext uri="{FF2B5EF4-FFF2-40B4-BE49-F238E27FC236}">
                    <a16:creationId xmlns:a16="http://schemas.microsoft.com/office/drawing/2014/main" id="{51678706-FBAD-40E0-9146-945844159953}"/>
                  </a:ext>
                </a:extLst>
              </p:cNvPr>
              <p:cNvPicPr/>
              <p:nvPr/>
            </p:nvPicPr>
            <p:blipFill>
              <a:blip r:embed="rId20"/>
              <a:stretch>
                <a:fillRect/>
              </a:stretch>
            </p:blipFill>
            <p:spPr>
              <a:xfrm>
                <a:off x="3066224" y="1342607"/>
                <a:ext cx="3125160" cy="829800"/>
              </a:xfrm>
              <a:prstGeom prst="rect">
                <a:avLst/>
              </a:prstGeom>
            </p:spPr>
          </p:pic>
        </mc:Fallback>
      </mc:AlternateContent>
    </p:spTree>
    <p:extLst>
      <p:ext uri="{BB962C8B-B14F-4D97-AF65-F5344CB8AC3E}">
        <p14:creationId xmlns:p14="http://schemas.microsoft.com/office/powerpoint/2010/main" val="335387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2ADB-D5F0-4C75-B53C-3D669C530C42}"/>
              </a:ext>
            </a:extLst>
          </p:cNvPr>
          <p:cNvSpPr>
            <a:spLocks noGrp="1"/>
          </p:cNvSpPr>
          <p:nvPr>
            <p:ph type="title"/>
          </p:nvPr>
        </p:nvSpPr>
        <p:spPr>
          <a:xfrm>
            <a:off x="377071" y="260415"/>
            <a:ext cx="9868287" cy="899082"/>
          </a:xfrm>
        </p:spPr>
        <p:txBody>
          <a:bodyPr/>
          <a:lstStyle/>
          <a:p>
            <a:r>
              <a:rPr lang="en-US" dirty="0">
                <a:solidFill>
                  <a:schemeClr val="accent4"/>
                </a:solidFill>
              </a:rPr>
              <a:t>LOADING OF DATA ON SQL</a:t>
            </a:r>
          </a:p>
        </p:txBody>
      </p:sp>
      <p:sp>
        <p:nvSpPr>
          <p:cNvPr id="9" name="Content Placeholder 8">
            <a:extLst>
              <a:ext uri="{FF2B5EF4-FFF2-40B4-BE49-F238E27FC236}">
                <a16:creationId xmlns:a16="http://schemas.microsoft.com/office/drawing/2014/main" id="{DA79815D-776D-4486-B5D3-EB57FA76B9FE}"/>
              </a:ext>
            </a:extLst>
          </p:cNvPr>
          <p:cNvSpPr>
            <a:spLocks noGrp="1"/>
          </p:cNvSpPr>
          <p:nvPr>
            <p:ph idx="1"/>
          </p:nvPr>
        </p:nvSpPr>
        <p:spPr/>
        <p:txBody>
          <a:bodyPr/>
          <a:lstStyle/>
          <a:p>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AFB0A020-14FA-48EB-AB1E-228896B6E1B1}"/>
                  </a:ext>
                </a:extLst>
              </p14:cNvPr>
              <p14:cNvContentPartPr/>
              <p14:nvPr/>
            </p14:nvContentPartPr>
            <p14:xfrm>
              <a:off x="1620998" y="2045342"/>
              <a:ext cx="360" cy="360"/>
            </p14:xfrm>
          </p:contentPart>
        </mc:Choice>
        <mc:Fallback xmlns="">
          <p:pic>
            <p:nvPicPr>
              <p:cNvPr id="14" name="Ink 13">
                <a:extLst>
                  <a:ext uri="{FF2B5EF4-FFF2-40B4-BE49-F238E27FC236}">
                    <a16:creationId xmlns:a16="http://schemas.microsoft.com/office/drawing/2014/main" id="{AFB0A020-14FA-48EB-AB1E-228896B6E1B1}"/>
                  </a:ext>
                </a:extLst>
              </p:cNvPr>
              <p:cNvPicPr/>
              <p:nvPr/>
            </p:nvPicPr>
            <p:blipFill>
              <a:blip r:embed="rId3"/>
              <a:stretch>
                <a:fillRect/>
              </a:stretch>
            </p:blipFill>
            <p:spPr>
              <a:xfrm>
                <a:off x="1612358" y="20367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A0B348E7-1E7A-4DCE-B118-F7F680F1C678}"/>
                  </a:ext>
                </a:extLst>
              </p14:cNvPr>
              <p14:cNvContentPartPr/>
              <p14:nvPr/>
            </p14:nvContentPartPr>
            <p14:xfrm>
              <a:off x="3223544" y="-75659"/>
              <a:ext cx="360" cy="360"/>
            </p14:xfrm>
          </p:contentPart>
        </mc:Choice>
        <mc:Fallback xmlns="">
          <p:pic>
            <p:nvPicPr>
              <p:cNvPr id="21" name="Ink 20">
                <a:extLst>
                  <a:ext uri="{FF2B5EF4-FFF2-40B4-BE49-F238E27FC236}">
                    <a16:creationId xmlns:a16="http://schemas.microsoft.com/office/drawing/2014/main" id="{A0B348E7-1E7A-4DCE-B118-F7F680F1C678}"/>
                  </a:ext>
                </a:extLst>
              </p:cNvPr>
              <p:cNvPicPr/>
              <p:nvPr/>
            </p:nvPicPr>
            <p:blipFill>
              <a:blip r:embed="rId5"/>
              <a:stretch>
                <a:fillRect/>
              </a:stretch>
            </p:blipFill>
            <p:spPr>
              <a:xfrm>
                <a:off x="3169904" y="-1836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C3717F-05FD-4E4C-8493-BCFCE0EA433F}"/>
                  </a:ext>
                </a:extLst>
              </p14:cNvPr>
              <p14:cNvContentPartPr/>
              <p14:nvPr/>
            </p14:nvContentPartPr>
            <p14:xfrm>
              <a:off x="5759384" y="3544367"/>
              <a:ext cx="360" cy="360"/>
            </p14:xfrm>
          </p:contentPart>
        </mc:Choice>
        <mc:Fallback xmlns="">
          <p:pic>
            <p:nvPicPr>
              <p:cNvPr id="5" name="Ink 4">
                <a:extLst>
                  <a:ext uri="{FF2B5EF4-FFF2-40B4-BE49-F238E27FC236}">
                    <a16:creationId xmlns:a16="http://schemas.microsoft.com/office/drawing/2014/main" id="{4DC3717F-05FD-4E4C-8493-BCFCE0EA433F}"/>
                  </a:ext>
                </a:extLst>
              </p:cNvPr>
              <p:cNvPicPr/>
              <p:nvPr/>
            </p:nvPicPr>
            <p:blipFill>
              <a:blip r:embed="rId7"/>
              <a:stretch>
                <a:fillRect/>
              </a:stretch>
            </p:blipFill>
            <p:spPr>
              <a:xfrm>
                <a:off x="5705384" y="343636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B7E82BED-D075-4A80-9090-3452CB8EBA70}"/>
                  </a:ext>
                </a:extLst>
              </p14:cNvPr>
              <p14:cNvContentPartPr/>
              <p14:nvPr/>
            </p14:nvContentPartPr>
            <p14:xfrm>
              <a:off x="5059544" y="2129567"/>
              <a:ext cx="2576880" cy="1557720"/>
            </p14:xfrm>
          </p:contentPart>
        </mc:Choice>
        <mc:Fallback xmlns="">
          <p:pic>
            <p:nvPicPr>
              <p:cNvPr id="10" name="Ink 9">
                <a:extLst>
                  <a:ext uri="{FF2B5EF4-FFF2-40B4-BE49-F238E27FC236}">
                    <a16:creationId xmlns:a16="http://schemas.microsoft.com/office/drawing/2014/main" id="{B7E82BED-D075-4A80-9090-3452CB8EBA70}"/>
                  </a:ext>
                </a:extLst>
              </p:cNvPr>
              <p:cNvPicPr/>
              <p:nvPr/>
            </p:nvPicPr>
            <p:blipFill>
              <a:blip r:embed="rId9"/>
              <a:stretch>
                <a:fillRect/>
              </a:stretch>
            </p:blipFill>
            <p:spPr>
              <a:xfrm>
                <a:off x="5005544" y="2021567"/>
                <a:ext cx="2684520" cy="1773360"/>
              </a:xfrm>
              <a:prstGeom prst="rect">
                <a:avLst/>
              </a:prstGeom>
            </p:spPr>
          </p:pic>
        </mc:Fallback>
      </mc:AlternateContent>
      <p:sp>
        <p:nvSpPr>
          <p:cNvPr id="11" name="TextBox 10">
            <a:extLst>
              <a:ext uri="{FF2B5EF4-FFF2-40B4-BE49-F238E27FC236}">
                <a16:creationId xmlns:a16="http://schemas.microsoft.com/office/drawing/2014/main" id="{46144100-0C28-4AE6-99A3-7F6D21EF0D0B}"/>
              </a:ext>
            </a:extLst>
          </p:cNvPr>
          <p:cNvSpPr txBox="1"/>
          <p:nvPr/>
        </p:nvSpPr>
        <p:spPr>
          <a:xfrm>
            <a:off x="11060784" y="3864990"/>
            <a:ext cx="184731" cy="369332"/>
          </a:xfrm>
          <a:prstGeom prst="rect">
            <a:avLst/>
          </a:prstGeom>
          <a:noFill/>
        </p:spPr>
        <p:txBody>
          <a:bodyPr wrap="none" rtlCol="0">
            <a:spAutoFit/>
          </a:bodyPr>
          <a:lstStyle/>
          <a:p>
            <a:endParaRPr lang="en-US" dirty="0"/>
          </a:p>
        </p:txBody>
      </p:sp>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D56A70A-BD67-4C39-B083-588D31A4882A}"/>
                  </a:ext>
                </a:extLst>
              </p14:cNvPr>
              <p14:cNvContentPartPr/>
              <p14:nvPr/>
            </p14:nvContentPartPr>
            <p14:xfrm>
              <a:off x="791744" y="4014186"/>
              <a:ext cx="1909800" cy="1756800"/>
            </p14:xfrm>
          </p:contentPart>
        </mc:Choice>
        <mc:Fallback xmlns="">
          <p:pic>
            <p:nvPicPr>
              <p:cNvPr id="6" name="Ink 5">
                <a:extLst>
                  <a:ext uri="{FF2B5EF4-FFF2-40B4-BE49-F238E27FC236}">
                    <a16:creationId xmlns:a16="http://schemas.microsoft.com/office/drawing/2014/main" id="{0D56A70A-BD67-4C39-B083-588D31A4882A}"/>
                  </a:ext>
                </a:extLst>
              </p:cNvPr>
              <p:cNvPicPr/>
              <p:nvPr/>
            </p:nvPicPr>
            <p:blipFill>
              <a:blip r:embed="rId11"/>
              <a:stretch>
                <a:fillRect/>
              </a:stretch>
            </p:blipFill>
            <p:spPr>
              <a:xfrm>
                <a:off x="737744" y="3906546"/>
                <a:ext cx="2017440" cy="1972440"/>
              </a:xfrm>
              <a:prstGeom prst="rect">
                <a:avLst/>
              </a:prstGeom>
            </p:spPr>
          </p:pic>
        </mc:Fallback>
      </mc:AlternateContent>
      <p:sp>
        <p:nvSpPr>
          <p:cNvPr id="8" name="TextBox 7">
            <a:extLst>
              <a:ext uri="{FF2B5EF4-FFF2-40B4-BE49-F238E27FC236}">
                <a16:creationId xmlns:a16="http://schemas.microsoft.com/office/drawing/2014/main" id="{6FAE52E6-3605-478D-A0B8-17FE25579321}"/>
              </a:ext>
            </a:extLst>
          </p:cNvPr>
          <p:cNvSpPr txBox="1"/>
          <p:nvPr/>
        </p:nvSpPr>
        <p:spPr>
          <a:xfrm>
            <a:off x="9982985" y="1232666"/>
            <a:ext cx="1677972" cy="4801314"/>
          </a:xfrm>
          <a:prstGeom prst="rect">
            <a:avLst/>
          </a:prstGeom>
          <a:noFill/>
        </p:spPr>
        <p:txBody>
          <a:bodyPr wrap="square" rtlCol="0">
            <a:spAutoFit/>
          </a:bodyPr>
          <a:lstStyle/>
          <a:p>
            <a:r>
              <a:rPr lang="en-US" b="1" u="sng" dirty="0"/>
              <a:t>Step 7:</a:t>
            </a:r>
          </a:p>
          <a:p>
            <a:endParaRPr lang="en-US" dirty="0"/>
          </a:p>
          <a:p>
            <a:r>
              <a:rPr lang="en-US" dirty="0"/>
              <a:t>Once the import has been successfully uploaded onto the table. We can view Data Output. </a:t>
            </a:r>
          </a:p>
          <a:p>
            <a:endParaRPr lang="en-US" dirty="0"/>
          </a:p>
          <a:p>
            <a:r>
              <a:rPr lang="en-US" dirty="0"/>
              <a:t>The data has been successfully uploaded onto the database in SQL Postgres</a:t>
            </a:r>
          </a:p>
        </p:txBody>
      </p:sp>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7615B7FC-59A9-44C0-8333-A6DE59D8118B}"/>
                  </a:ext>
                </a:extLst>
              </p14:cNvPr>
              <p14:cNvContentPartPr/>
              <p14:nvPr/>
            </p14:nvContentPartPr>
            <p14:xfrm>
              <a:off x="2516864" y="2780807"/>
              <a:ext cx="360" cy="360"/>
            </p14:xfrm>
          </p:contentPart>
        </mc:Choice>
        <mc:Fallback xmlns="">
          <p:pic>
            <p:nvPicPr>
              <p:cNvPr id="12" name="Ink 11">
                <a:extLst>
                  <a:ext uri="{FF2B5EF4-FFF2-40B4-BE49-F238E27FC236}">
                    <a16:creationId xmlns:a16="http://schemas.microsoft.com/office/drawing/2014/main" id="{7615B7FC-59A9-44C0-8333-A6DE59D8118B}"/>
                  </a:ext>
                </a:extLst>
              </p:cNvPr>
              <p:cNvPicPr/>
              <p:nvPr/>
            </p:nvPicPr>
            <p:blipFill>
              <a:blip r:embed="rId7"/>
              <a:stretch>
                <a:fillRect/>
              </a:stretch>
            </p:blipFill>
            <p:spPr>
              <a:xfrm>
                <a:off x="2462864" y="267280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F26B59A9-0A7D-47D2-AE58-5F53399A58BE}"/>
                  </a:ext>
                </a:extLst>
              </p14:cNvPr>
              <p14:cNvContentPartPr/>
              <p14:nvPr/>
            </p14:nvContentPartPr>
            <p14:xfrm>
              <a:off x="667904" y="2119847"/>
              <a:ext cx="1922040" cy="1811880"/>
            </p14:xfrm>
          </p:contentPart>
        </mc:Choice>
        <mc:Fallback xmlns="">
          <p:pic>
            <p:nvPicPr>
              <p:cNvPr id="13" name="Ink 12">
                <a:extLst>
                  <a:ext uri="{FF2B5EF4-FFF2-40B4-BE49-F238E27FC236}">
                    <a16:creationId xmlns:a16="http://schemas.microsoft.com/office/drawing/2014/main" id="{F26B59A9-0A7D-47D2-AE58-5F53399A58BE}"/>
                  </a:ext>
                </a:extLst>
              </p:cNvPr>
              <p:cNvPicPr/>
              <p:nvPr/>
            </p:nvPicPr>
            <p:blipFill>
              <a:blip r:embed="rId14"/>
              <a:stretch>
                <a:fillRect/>
              </a:stretch>
            </p:blipFill>
            <p:spPr>
              <a:xfrm>
                <a:off x="613904" y="2011847"/>
                <a:ext cx="2029680" cy="2027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E5DC90FE-7E5C-41E2-9DE5-B2473D69018F}"/>
                  </a:ext>
                </a:extLst>
              </p14:cNvPr>
              <p14:cNvContentPartPr/>
              <p14:nvPr/>
            </p14:nvContentPartPr>
            <p14:xfrm>
              <a:off x="5438984" y="3402887"/>
              <a:ext cx="360" cy="360"/>
            </p14:xfrm>
          </p:contentPart>
        </mc:Choice>
        <mc:Fallback xmlns="">
          <p:pic>
            <p:nvPicPr>
              <p:cNvPr id="4" name="Ink 3">
                <a:extLst>
                  <a:ext uri="{FF2B5EF4-FFF2-40B4-BE49-F238E27FC236}">
                    <a16:creationId xmlns:a16="http://schemas.microsoft.com/office/drawing/2014/main" id="{E5DC90FE-7E5C-41E2-9DE5-B2473D69018F}"/>
                  </a:ext>
                </a:extLst>
              </p:cNvPr>
              <p:cNvPicPr/>
              <p:nvPr/>
            </p:nvPicPr>
            <p:blipFill>
              <a:blip r:embed="rId7"/>
              <a:stretch>
                <a:fillRect/>
              </a:stretch>
            </p:blipFill>
            <p:spPr>
              <a:xfrm>
                <a:off x="5385344" y="329488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0320D091-75BF-493C-A47F-29717412FC14}"/>
                  </a:ext>
                </a:extLst>
              </p14:cNvPr>
              <p14:cNvContentPartPr/>
              <p14:nvPr/>
            </p14:nvContentPartPr>
            <p14:xfrm>
              <a:off x="2974424" y="1614047"/>
              <a:ext cx="4241520" cy="3307320"/>
            </p14:xfrm>
          </p:contentPart>
        </mc:Choice>
        <mc:Fallback xmlns="">
          <p:pic>
            <p:nvPicPr>
              <p:cNvPr id="16" name="Ink 15">
                <a:extLst>
                  <a:ext uri="{FF2B5EF4-FFF2-40B4-BE49-F238E27FC236}">
                    <a16:creationId xmlns:a16="http://schemas.microsoft.com/office/drawing/2014/main" id="{0320D091-75BF-493C-A47F-29717412FC14}"/>
                  </a:ext>
                </a:extLst>
              </p:cNvPr>
              <p:cNvPicPr/>
              <p:nvPr/>
            </p:nvPicPr>
            <p:blipFill>
              <a:blip r:embed="rId17"/>
              <a:stretch>
                <a:fillRect/>
              </a:stretch>
            </p:blipFill>
            <p:spPr>
              <a:xfrm>
                <a:off x="2920784" y="1506047"/>
                <a:ext cx="4349160" cy="352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51678706-FBAD-40E0-9146-945844159953}"/>
                  </a:ext>
                </a:extLst>
              </p14:cNvPr>
              <p14:cNvContentPartPr/>
              <p14:nvPr/>
            </p14:nvContentPartPr>
            <p14:xfrm>
              <a:off x="3119864" y="1450607"/>
              <a:ext cx="3017520" cy="614160"/>
            </p14:xfrm>
          </p:contentPart>
        </mc:Choice>
        <mc:Fallback xmlns="">
          <p:pic>
            <p:nvPicPr>
              <p:cNvPr id="17" name="Ink 16">
                <a:extLst>
                  <a:ext uri="{FF2B5EF4-FFF2-40B4-BE49-F238E27FC236}">
                    <a16:creationId xmlns:a16="http://schemas.microsoft.com/office/drawing/2014/main" id="{51678706-FBAD-40E0-9146-945844159953}"/>
                  </a:ext>
                </a:extLst>
              </p:cNvPr>
              <p:cNvPicPr/>
              <p:nvPr/>
            </p:nvPicPr>
            <p:blipFill>
              <a:blip r:embed="rId19"/>
              <a:stretch>
                <a:fillRect/>
              </a:stretch>
            </p:blipFill>
            <p:spPr>
              <a:xfrm>
                <a:off x="3066224" y="1342607"/>
                <a:ext cx="3125160" cy="829800"/>
              </a:xfrm>
              <a:prstGeom prst="rect">
                <a:avLst/>
              </a:prstGeom>
            </p:spPr>
          </p:pic>
        </mc:Fallback>
      </mc:AlternateContent>
      <p:pic>
        <p:nvPicPr>
          <p:cNvPr id="18" name="Picture 17">
            <a:extLst>
              <a:ext uri="{FF2B5EF4-FFF2-40B4-BE49-F238E27FC236}">
                <a16:creationId xmlns:a16="http://schemas.microsoft.com/office/drawing/2014/main" id="{14E1D161-4F96-4923-8F65-9311CE0E614A}"/>
              </a:ext>
            </a:extLst>
          </p:cNvPr>
          <p:cNvPicPr>
            <a:picLocks noChangeAspect="1"/>
          </p:cNvPicPr>
          <p:nvPr/>
        </p:nvPicPr>
        <p:blipFill>
          <a:blip r:embed="rId20"/>
          <a:stretch>
            <a:fillRect/>
          </a:stretch>
        </p:blipFill>
        <p:spPr>
          <a:xfrm>
            <a:off x="94268" y="1087014"/>
            <a:ext cx="9049733" cy="5770986"/>
          </a:xfrm>
          <a:prstGeom prst="rect">
            <a:avLst/>
          </a:prstGeom>
        </p:spPr>
      </p:pic>
    </p:spTree>
    <p:extLst>
      <p:ext uri="{BB962C8B-B14F-4D97-AF65-F5344CB8AC3E}">
        <p14:creationId xmlns:p14="http://schemas.microsoft.com/office/powerpoint/2010/main" val="7691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571A-BD74-4DC7-8598-5A4ECA4894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2E5418-935B-433D-BD53-40944CBB1C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50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1375-1172-4446-A386-3D04EDB854FB}"/>
              </a:ext>
            </a:extLst>
          </p:cNvPr>
          <p:cNvSpPr>
            <a:spLocks noGrp="1"/>
          </p:cNvSpPr>
          <p:nvPr>
            <p:ph type="title"/>
          </p:nvPr>
        </p:nvSpPr>
        <p:spPr>
          <a:noFill/>
        </p:spPr>
        <p:txBody>
          <a:bodyPr>
            <a:normAutofit/>
          </a:bodyPr>
          <a:lstStyle/>
          <a:p>
            <a:r>
              <a:rPr lang="en-US" dirty="0">
                <a:solidFill>
                  <a:schemeClr val="accent4"/>
                </a:solidFill>
              </a:rPr>
              <a:t>Project Goals</a:t>
            </a:r>
          </a:p>
        </p:txBody>
      </p:sp>
      <p:sp>
        <p:nvSpPr>
          <p:cNvPr id="3" name="Content Placeholder 2">
            <a:extLst>
              <a:ext uri="{FF2B5EF4-FFF2-40B4-BE49-F238E27FC236}">
                <a16:creationId xmlns:a16="http://schemas.microsoft.com/office/drawing/2014/main" id="{7BFB1A2F-4EF0-421B-9611-B61733DC20AC}"/>
              </a:ext>
            </a:extLst>
          </p:cNvPr>
          <p:cNvSpPr>
            <a:spLocks noGrp="1"/>
          </p:cNvSpPr>
          <p:nvPr>
            <p:ph idx="1"/>
          </p:nvPr>
        </p:nvSpPr>
        <p:spPr>
          <a:xfrm>
            <a:off x="913795" y="2171701"/>
            <a:ext cx="10353762" cy="4222358"/>
          </a:xfrm>
        </p:spPr>
        <p:txBody>
          <a:bodyPr>
            <a:noAutofit/>
          </a:bodyPr>
          <a:lstStyle/>
          <a:p>
            <a:pPr marL="36900" indent="0">
              <a:buNone/>
            </a:pPr>
            <a:r>
              <a:rPr lang="en-US" sz="2800" dirty="0"/>
              <a:t>As data analytics students, we are becoming qualified for a multitude of job titles. Rather than clutter up our browsers with multiple tabs for each job search, we can consolidate openings for different job titles with this code and see what is available in a concise yet informative table.</a:t>
            </a:r>
          </a:p>
        </p:txBody>
      </p:sp>
    </p:spTree>
    <p:extLst>
      <p:ext uri="{BB962C8B-B14F-4D97-AF65-F5344CB8AC3E}">
        <p14:creationId xmlns:p14="http://schemas.microsoft.com/office/powerpoint/2010/main" val="172222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845D-4507-497C-9F2A-AB194B0B7819}"/>
              </a:ext>
            </a:extLst>
          </p:cNvPr>
          <p:cNvSpPr>
            <a:spLocks noGrp="1"/>
          </p:cNvSpPr>
          <p:nvPr>
            <p:ph type="title"/>
          </p:nvPr>
        </p:nvSpPr>
        <p:spPr>
          <a:xfrm>
            <a:off x="1375983" y="4686602"/>
            <a:ext cx="9440034" cy="1704259"/>
          </a:xfrm>
        </p:spPr>
        <p:txBody>
          <a:bodyPr vert="horz" lIns="91440" tIns="45720" rIns="91440" bIns="45720" rtlCol="0" anchor="b">
            <a:noAutofit/>
          </a:bodyPr>
          <a:lstStyle/>
          <a:p>
            <a:r>
              <a:rPr lang="en-US" sz="6000" dirty="0"/>
              <a:t>NEXT </a:t>
            </a:r>
            <a:r>
              <a:rPr lang="en-US" sz="6000" dirty="0">
                <a:solidFill>
                  <a:srgbClr val="FFFF00"/>
                </a:solidFill>
              </a:rPr>
              <a:t>GENERATION</a:t>
            </a:r>
            <a:r>
              <a:rPr lang="en-US" sz="6000" dirty="0"/>
              <a:t> OF </a:t>
            </a:r>
            <a:r>
              <a:rPr lang="en-US" sz="6000" dirty="0">
                <a:solidFill>
                  <a:srgbClr val="FFFF00"/>
                </a:solidFill>
              </a:rPr>
              <a:t>ENGINEERS</a:t>
            </a:r>
          </a:p>
        </p:txBody>
      </p:sp>
      <p:pic>
        <p:nvPicPr>
          <p:cNvPr id="22" name="Picture 21">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43467" y="547807"/>
            <a:ext cx="10905066" cy="3816806"/>
          </a:xfrm>
          <a:prstGeom prst="rect">
            <a:avLst/>
          </a:prstGeom>
        </p:spPr>
      </p:pic>
      <p:pic>
        <p:nvPicPr>
          <p:cNvPr id="13" name="Picture 12" descr="A picture containing sign&#10;&#10;Description automatically generated">
            <a:extLst>
              <a:ext uri="{FF2B5EF4-FFF2-40B4-BE49-F238E27FC236}">
                <a16:creationId xmlns:a16="http://schemas.microsoft.com/office/drawing/2014/main" id="{EF8C9877-E4FE-4E0C-A14C-84AD1ADFD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8644" y="735980"/>
            <a:ext cx="3566248" cy="3426276"/>
          </a:xfrm>
          <a:prstGeom prst="rect">
            <a:avLst/>
          </a:prstGeom>
        </p:spPr>
      </p:pic>
      <p:pic>
        <p:nvPicPr>
          <p:cNvPr id="19" name="Content Placeholder 18" descr="A picture containing computer, sign&#10;&#10;Description automatically generated">
            <a:extLst>
              <a:ext uri="{FF2B5EF4-FFF2-40B4-BE49-F238E27FC236}">
                <a16:creationId xmlns:a16="http://schemas.microsoft.com/office/drawing/2014/main" id="{9ED3B650-A38F-4EC9-956E-5105AA25C22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3467" y="735980"/>
            <a:ext cx="3370972" cy="3426276"/>
          </a:xfrm>
        </p:spPr>
      </p:pic>
      <p:pic>
        <p:nvPicPr>
          <p:cNvPr id="24" name="Picture 23">
            <a:extLst>
              <a:ext uri="{FF2B5EF4-FFF2-40B4-BE49-F238E27FC236}">
                <a16:creationId xmlns:a16="http://schemas.microsoft.com/office/drawing/2014/main" id="{6BF5C4B2-1E1B-48E4-8200-413BB519C8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2859" y="869796"/>
            <a:ext cx="3289609" cy="3426276"/>
          </a:xfrm>
          <a:prstGeom prst="rect">
            <a:avLst/>
          </a:prstGeom>
        </p:spPr>
      </p:pic>
    </p:spTree>
    <p:extLst>
      <p:ext uri="{BB962C8B-B14F-4D97-AF65-F5344CB8AC3E}">
        <p14:creationId xmlns:p14="http://schemas.microsoft.com/office/powerpoint/2010/main" val="309696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42E5-7582-4F19-A05A-C05B48F218EA}"/>
              </a:ext>
            </a:extLst>
          </p:cNvPr>
          <p:cNvSpPr>
            <a:spLocks noGrp="1"/>
          </p:cNvSpPr>
          <p:nvPr>
            <p:ph type="title"/>
          </p:nvPr>
        </p:nvSpPr>
        <p:spPr>
          <a:xfrm>
            <a:off x="839361" y="509706"/>
            <a:ext cx="10353762" cy="1257300"/>
          </a:xfrm>
        </p:spPr>
        <p:txBody>
          <a:bodyPr/>
          <a:lstStyle/>
          <a:p>
            <a:r>
              <a:rPr lang="en-US" dirty="0">
                <a:solidFill>
                  <a:schemeClr val="accent4"/>
                </a:solidFill>
              </a:rPr>
              <a:t>Data Source</a:t>
            </a:r>
          </a:p>
        </p:txBody>
      </p:sp>
      <p:pic>
        <p:nvPicPr>
          <p:cNvPr id="5" name="Content Placeholder 4" descr="A picture containing drawing&#10;&#10;Description automatically generated">
            <a:extLst>
              <a:ext uri="{FF2B5EF4-FFF2-40B4-BE49-F238E27FC236}">
                <a16:creationId xmlns:a16="http://schemas.microsoft.com/office/drawing/2014/main" id="{E819FD95-8CD3-4D60-BF64-BB2F61051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531" y="2157531"/>
            <a:ext cx="3014546" cy="979345"/>
          </a:xfrm>
          <a:effectLst>
            <a:innerShdw blurRad="114300">
              <a:prstClr val="black"/>
            </a:innerShdw>
          </a:effectLst>
        </p:spPr>
      </p:pic>
      <p:sp>
        <p:nvSpPr>
          <p:cNvPr id="6" name="Rectangle 5">
            <a:extLst>
              <a:ext uri="{FF2B5EF4-FFF2-40B4-BE49-F238E27FC236}">
                <a16:creationId xmlns:a16="http://schemas.microsoft.com/office/drawing/2014/main" id="{CC3CECCE-05BB-4D46-A46C-D6D472683A15}"/>
              </a:ext>
            </a:extLst>
          </p:cNvPr>
          <p:cNvSpPr/>
          <p:nvPr/>
        </p:nvSpPr>
        <p:spPr>
          <a:xfrm>
            <a:off x="6461661" y="1767006"/>
            <a:ext cx="4731462" cy="4370427"/>
          </a:xfrm>
          <a:prstGeom prst="rect">
            <a:avLst/>
          </a:prstGeom>
        </p:spPr>
        <p:txBody>
          <a:bodyPr wrap="square">
            <a:spAutoFit/>
          </a:bodyPr>
          <a:lstStyle/>
          <a:p>
            <a:endParaRPr lang="en-US" u="sng" dirty="0"/>
          </a:p>
          <a:p>
            <a:r>
              <a:rPr lang="en-US" sz="2000" u="sng" dirty="0"/>
              <a:t>Indeed.com Queries:</a:t>
            </a:r>
          </a:p>
          <a:p>
            <a:endParaRPr lang="en-US" u="sng" dirty="0"/>
          </a:p>
          <a:p>
            <a:pPr marL="1257300" lvl="2" indent="-342900">
              <a:buAutoNum type="arabicPeriod"/>
            </a:pPr>
            <a:r>
              <a:rPr lang="en-US" sz="2000" dirty="0">
                <a:solidFill>
                  <a:schemeClr val="accent4"/>
                </a:solidFill>
              </a:rPr>
              <a:t>Data Analyst</a:t>
            </a:r>
          </a:p>
          <a:p>
            <a:pPr marL="1257300" lvl="2" indent="-342900">
              <a:buAutoNum type="arabicPeriod"/>
            </a:pPr>
            <a:r>
              <a:rPr lang="en-US" sz="2000" dirty="0">
                <a:solidFill>
                  <a:schemeClr val="accent4"/>
                </a:solidFill>
              </a:rPr>
              <a:t>Data Scientist</a:t>
            </a:r>
          </a:p>
          <a:p>
            <a:pPr marL="1257300" lvl="2" indent="-342900">
              <a:buAutoNum type="arabicPeriod"/>
            </a:pPr>
            <a:r>
              <a:rPr lang="en-US" sz="2000" dirty="0">
                <a:solidFill>
                  <a:schemeClr val="accent4"/>
                </a:solidFill>
              </a:rPr>
              <a:t>Machine Learning </a:t>
            </a:r>
          </a:p>
          <a:p>
            <a:endParaRPr lang="en-US" dirty="0"/>
          </a:p>
          <a:p>
            <a:r>
              <a:rPr lang="en-US" dirty="0"/>
              <a:t>We targeted our queries toward these three titles due to their popularity in the data analytics job market. We kept the search isolated to jobs within 50 miles of Washington, DC.</a:t>
            </a:r>
          </a:p>
          <a:p>
            <a:endParaRPr lang="en-US" dirty="0">
              <a:solidFill>
                <a:srgbClr val="FF0000"/>
              </a:solidFill>
            </a:endParaRPr>
          </a:p>
          <a:p>
            <a:endParaRPr lang="en-US" dirty="0">
              <a:solidFill>
                <a:srgbClr val="FF0000"/>
              </a:solidFill>
            </a:endParaRPr>
          </a:p>
          <a:p>
            <a:endParaRPr lang="en-US" dirty="0"/>
          </a:p>
          <a:p>
            <a:endParaRPr lang="en-US" dirty="0"/>
          </a:p>
        </p:txBody>
      </p:sp>
      <p:sp>
        <p:nvSpPr>
          <p:cNvPr id="7" name="TextBox 6">
            <a:extLst>
              <a:ext uri="{FF2B5EF4-FFF2-40B4-BE49-F238E27FC236}">
                <a16:creationId xmlns:a16="http://schemas.microsoft.com/office/drawing/2014/main" id="{1E3CFFD8-9EF3-4ABB-9479-50F37F73DD7A}"/>
              </a:ext>
            </a:extLst>
          </p:cNvPr>
          <p:cNvSpPr txBox="1"/>
          <p:nvPr/>
        </p:nvSpPr>
        <p:spPr>
          <a:xfrm>
            <a:off x="1213750" y="3429000"/>
            <a:ext cx="4081806" cy="2308324"/>
          </a:xfrm>
          <a:prstGeom prst="rect">
            <a:avLst/>
          </a:prstGeom>
          <a:noFill/>
        </p:spPr>
        <p:txBody>
          <a:bodyPr wrap="square" rtlCol="0">
            <a:spAutoFit/>
          </a:bodyPr>
          <a:lstStyle/>
          <a:p>
            <a:r>
              <a:rPr lang="en-US" dirty="0"/>
              <a:t>Indeed.com has source code that is relatively friendly to basic </a:t>
            </a:r>
            <a:r>
              <a:rPr lang="en-US" dirty="0" err="1"/>
              <a:t>BeautifulSoup</a:t>
            </a:r>
            <a:r>
              <a:rPr lang="en-US" dirty="0"/>
              <a:t> HTML web scraping techniques. Although we were interested in acquiring data from other job sites, the web scraping required would have been more complex. This would be an interesting addition for a more sophisticated program.</a:t>
            </a:r>
          </a:p>
        </p:txBody>
      </p:sp>
    </p:spTree>
    <p:extLst>
      <p:ext uri="{BB962C8B-B14F-4D97-AF65-F5344CB8AC3E}">
        <p14:creationId xmlns:p14="http://schemas.microsoft.com/office/powerpoint/2010/main" val="397457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8B3-732C-4AD2-AF7C-887FBAA88F2A}"/>
              </a:ext>
            </a:extLst>
          </p:cNvPr>
          <p:cNvSpPr>
            <a:spLocks noGrp="1"/>
          </p:cNvSpPr>
          <p:nvPr>
            <p:ph type="title"/>
          </p:nvPr>
        </p:nvSpPr>
        <p:spPr/>
        <p:txBody>
          <a:bodyPr/>
          <a:lstStyle/>
          <a:p>
            <a:r>
              <a:rPr lang="en-US" dirty="0">
                <a:solidFill>
                  <a:schemeClr val="accent4"/>
                </a:solidFill>
              </a:rPr>
              <a:t>EXTRACTION</a:t>
            </a:r>
          </a:p>
        </p:txBody>
      </p:sp>
      <p:sp>
        <p:nvSpPr>
          <p:cNvPr id="3" name="Content Placeholder 2">
            <a:extLst>
              <a:ext uri="{FF2B5EF4-FFF2-40B4-BE49-F238E27FC236}">
                <a16:creationId xmlns:a16="http://schemas.microsoft.com/office/drawing/2014/main" id="{4EBF02BE-C937-462A-8F4D-D1DB09928448}"/>
              </a:ext>
            </a:extLst>
          </p:cNvPr>
          <p:cNvSpPr>
            <a:spLocks noGrp="1"/>
          </p:cNvSpPr>
          <p:nvPr>
            <p:ph idx="1"/>
          </p:nvPr>
        </p:nvSpPr>
        <p:spPr/>
        <p:txBody>
          <a:bodyPr/>
          <a:lstStyle/>
          <a:p>
            <a:pPr marL="36900" indent="0">
              <a:buNone/>
            </a:pPr>
            <a:r>
              <a:rPr lang="en-US" dirty="0"/>
              <a:t>We performed web scraping using </a:t>
            </a:r>
            <a:r>
              <a:rPr lang="en-US" dirty="0" err="1"/>
              <a:t>BeautifulSoup</a:t>
            </a:r>
            <a:r>
              <a:rPr lang="en-US" dirty="0"/>
              <a:t> on three different Indeed queries for data analyst, data scientist, and machine learning engineer positions, all within 50 miles of Washington, DC.</a:t>
            </a:r>
          </a:p>
          <a:p>
            <a:pPr marL="36900" indent="0">
              <a:buNone/>
            </a:pPr>
            <a:endParaRPr lang="en-US" dirty="0"/>
          </a:p>
          <a:p>
            <a:pPr marL="36900" indent="0">
              <a:buNone/>
            </a:pPr>
            <a:r>
              <a:rPr lang="en-US" dirty="0"/>
              <a:t>We created functions to scrape the HTML source code for job title, company name, and location, and by simply changing the search URL for each individual query were able to use the three functions to generate pandas </a:t>
            </a:r>
            <a:r>
              <a:rPr lang="en-US" dirty="0" err="1"/>
              <a:t>dataframes</a:t>
            </a:r>
            <a:r>
              <a:rPr lang="en-US" dirty="0"/>
              <a:t>. </a:t>
            </a:r>
          </a:p>
        </p:txBody>
      </p:sp>
    </p:spTree>
    <p:extLst>
      <p:ext uri="{BB962C8B-B14F-4D97-AF65-F5344CB8AC3E}">
        <p14:creationId xmlns:p14="http://schemas.microsoft.com/office/powerpoint/2010/main" val="158435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CFBE-5D02-46E3-917E-C5B4E79762EA}"/>
              </a:ext>
            </a:extLst>
          </p:cNvPr>
          <p:cNvSpPr>
            <a:spLocks noGrp="1"/>
          </p:cNvSpPr>
          <p:nvPr>
            <p:ph type="title"/>
          </p:nvPr>
        </p:nvSpPr>
        <p:spPr/>
        <p:txBody>
          <a:bodyPr/>
          <a:lstStyle/>
          <a:p>
            <a:r>
              <a:rPr lang="en-US" dirty="0">
                <a:solidFill>
                  <a:schemeClr val="accent4"/>
                </a:solidFill>
              </a:rPr>
              <a:t>TRANFORMATION</a:t>
            </a:r>
          </a:p>
        </p:txBody>
      </p:sp>
      <p:sp>
        <p:nvSpPr>
          <p:cNvPr id="3" name="Content Placeholder 2">
            <a:extLst>
              <a:ext uri="{FF2B5EF4-FFF2-40B4-BE49-F238E27FC236}">
                <a16:creationId xmlns:a16="http://schemas.microsoft.com/office/drawing/2014/main" id="{F758F26A-18FD-4296-9C70-47125E086B5B}"/>
              </a:ext>
            </a:extLst>
          </p:cNvPr>
          <p:cNvSpPr>
            <a:spLocks noGrp="1"/>
          </p:cNvSpPr>
          <p:nvPr>
            <p:ph idx="1"/>
          </p:nvPr>
        </p:nvSpPr>
        <p:spPr/>
        <p:txBody>
          <a:bodyPr/>
          <a:lstStyle/>
          <a:p>
            <a:pPr marL="36900" indent="0">
              <a:buNone/>
            </a:pPr>
            <a:r>
              <a:rPr lang="en-US" dirty="0"/>
              <a:t>The </a:t>
            </a:r>
            <a:r>
              <a:rPr lang="en-US" dirty="0" err="1"/>
              <a:t>dataframes</a:t>
            </a:r>
            <a:r>
              <a:rPr lang="en-US" dirty="0"/>
              <a:t> were then combined using the pandas concatenate function and written to a csv file. We set </a:t>
            </a:r>
            <a:r>
              <a:rPr lang="en-US" dirty="0" err="1">
                <a:latin typeface="Courier New" panose="02070309020205020404" pitchFamily="49" charset="0"/>
                <a:cs typeface="Courier New" panose="02070309020205020404" pitchFamily="49" charset="0"/>
              </a:rPr>
              <a:t>verify_integrity</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“True” to ensure there were no duplicates and </a:t>
            </a:r>
            <a:r>
              <a:rPr lang="en-US" dirty="0" err="1">
                <a:latin typeface="Courier New" panose="02070309020205020404" pitchFamily="49" charset="0"/>
                <a:cs typeface="Courier New" panose="02070309020205020404" pitchFamily="49" charset="0"/>
              </a:rPr>
              <a:t>ignore_index</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“True” so that the original indices would be dropped and the combined set would have its own continuous index. Because we only scraped for the columns we wanted to include in our final data set, minimal transformation after extraction was required.</a:t>
            </a:r>
            <a:endParaRPr lang="en-US" dirty="0"/>
          </a:p>
        </p:txBody>
      </p:sp>
    </p:spTree>
    <p:extLst>
      <p:ext uri="{BB962C8B-B14F-4D97-AF65-F5344CB8AC3E}">
        <p14:creationId xmlns:p14="http://schemas.microsoft.com/office/powerpoint/2010/main" val="329662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127F-EE3B-4B39-AE77-747179B0FD2A}"/>
              </a:ext>
            </a:extLst>
          </p:cNvPr>
          <p:cNvSpPr>
            <a:spLocks noGrp="1"/>
          </p:cNvSpPr>
          <p:nvPr>
            <p:ph type="title"/>
          </p:nvPr>
        </p:nvSpPr>
        <p:spPr/>
        <p:txBody>
          <a:bodyPr/>
          <a:lstStyle/>
          <a:p>
            <a:r>
              <a:rPr lang="en-US" dirty="0">
                <a:solidFill>
                  <a:schemeClr val="accent4"/>
                </a:solidFill>
              </a:rPr>
              <a:t>LOADING	</a:t>
            </a:r>
          </a:p>
        </p:txBody>
      </p:sp>
      <p:sp>
        <p:nvSpPr>
          <p:cNvPr id="3" name="Content Placeholder 2">
            <a:extLst>
              <a:ext uri="{FF2B5EF4-FFF2-40B4-BE49-F238E27FC236}">
                <a16:creationId xmlns:a16="http://schemas.microsoft.com/office/drawing/2014/main" id="{334E1D80-BCA8-408A-ADE0-229CE50FCA48}"/>
              </a:ext>
            </a:extLst>
          </p:cNvPr>
          <p:cNvSpPr>
            <a:spLocks noGrp="1"/>
          </p:cNvSpPr>
          <p:nvPr>
            <p:ph idx="1"/>
          </p:nvPr>
        </p:nvSpPr>
        <p:spPr>
          <a:xfrm>
            <a:off x="913795" y="1866900"/>
            <a:ext cx="10353762" cy="3924299"/>
          </a:xfrm>
        </p:spPr>
        <p:txBody>
          <a:bodyPr>
            <a:normAutofit fontScale="85000" lnSpcReduction="10000"/>
          </a:bodyPr>
          <a:lstStyle/>
          <a:p>
            <a:r>
              <a:rPr lang="en-US" dirty="0"/>
              <a:t>After having extracted the data and cleaned the data, our final step in the process was to load the data onto a database. We thought of various ways to load our data by means of MongoDB and </a:t>
            </a:r>
            <a:r>
              <a:rPr lang="en-US" dirty="0" err="1"/>
              <a:t>SqlAlchemy</a:t>
            </a:r>
            <a:r>
              <a:rPr lang="en-US" dirty="0"/>
              <a:t>.  We found that since our dataset was relatively manageable and that since it was organized in a CSV file we would upload the data onto a Relational Database like </a:t>
            </a:r>
            <a:r>
              <a:rPr lang="en-US" b="1" u="sng" dirty="0">
                <a:solidFill>
                  <a:schemeClr val="accent4"/>
                </a:solidFill>
              </a:rPr>
              <a:t>SQL using Postgres. </a:t>
            </a:r>
          </a:p>
          <a:p>
            <a:pPr marL="36900" indent="0">
              <a:buNone/>
            </a:pPr>
            <a:endParaRPr lang="en-US" b="1" u="sng" dirty="0">
              <a:solidFill>
                <a:schemeClr val="tx1"/>
              </a:solidFill>
            </a:endParaRPr>
          </a:p>
          <a:p>
            <a:r>
              <a:rPr lang="en-US" b="1" u="sng" dirty="0">
                <a:solidFill>
                  <a:schemeClr val="tx1"/>
                </a:solidFill>
              </a:rPr>
              <a:t>STEPS TAKEN TO UPLOAD TO SQL</a:t>
            </a:r>
          </a:p>
          <a:p>
            <a:r>
              <a:rPr lang="en-US" dirty="0">
                <a:solidFill>
                  <a:schemeClr val="tx1"/>
                </a:solidFill>
              </a:rPr>
              <a:t>1. Logged onto Postgres and created a Database ETL Project</a:t>
            </a:r>
          </a:p>
          <a:p>
            <a:r>
              <a:rPr lang="en-US" dirty="0">
                <a:solidFill>
                  <a:schemeClr val="tx1"/>
                </a:solidFill>
              </a:rPr>
              <a:t>2. Under the Query Tool wrote a script that would generate the table and defined the columns. These columns reflect exactly the columns name found under the CSV data for Job Titles.</a:t>
            </a:r>
          </a:p>
          <a:p>
            <a:r>
              <a:rPr lang="en-US" dirty="0">
                <a:solidFill>
                  <a:schemeClr val="tx1"/>
                </a:solidFill>
              </a:rPr>
              <a:t>3. Once script was created ran the script.</a:t>
            </a:r>
          </a:p>
          <a:p>
            <a:r>
              <a:rPr lang="en-US" dirty="0">
                <a:solidFill>
                  <a:schemeClr val="tx1"/>
                </a:solidFill>
              </a:rPr>
              <a:t>4. Once the columns appeared under the tables, created a View section so the table would be viewed properly</a:t>
            </a:r>
          </a:p>
          <a:p>
            <a:endParaRPr lang="en-US" dirty="0">
              <a:solidFill>
                <a:srgbClr val="FF0000"/>
              </a:solidFill>
            </a:endParaRPr>
          </a:p>
        </p:txBody>
      </p:sp>
    </p:spTree>
    <p:extLst>
      <p:ext uri="{BB962C8B-B14F-4D97-AF65-F5344CB8AC3E}">
        <p14:creationId xmlns:p14="http://schemas.microsoft.com/office/powerpoint/2010/main" val="13088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2ADB-D5F0-4C75-B53C-3D669C530C42}"/>
              </a:ext>
            </a:extLst>
          </p:cNvPr>
          <p:cNvSpPr>
            <a:spLocks noGrp="1"/>
          </p:cNvSpPr>
          <p:nvPr>
            <p:ph type="title"/>
          </p:nvPr>
        </p:nvSpPr>
        <p:spPr>
          <a:xfrm>
            <a:off x="377071" y="260415"/>
            <a:ext cx="9868287" cy="899082"/>
          </a:xfrm>
        </p:spPr>
        <p:txBody>
          <a:bodyPr/>
          <a:lstStyle/>
          <a:p>
            <a:r>
              <a:rPr lang="en-US" dirty="0">
                <a:solidFill>
                  <a:schemeClr val="accent4"/>
                </a:solidFill>
              </a:rPr>
              <a:t>LOADING OF DATA ON SQL</a:t>
            </a:r>
          </a:p>
        </p:txBody>
      </p:sp>
      <p:sp>
        <p:nvSpPr>
          <p:cNvPr id="9" name="Content Placeholder 8">
            <a:extLst>
              <a:ext uri="{FF2B5EF4-FFF2-40B4-BE49-F238E27FC236}">
                <a16:creationId xmlns:a16="http://schemas.microsoft.com/office/drawing/2014/main" id="{DA79815D-776D-4486-B5D3-EB57FA76B9FE}"/>
              </a:ext>
            </a:extLst>
          </p:cNvPr>
          <p:cNvSpPr>
            <a:spLocks noGrp="1"/>
          </p:cNvSpPr>
          <p:nvPr>
            <p:ph idx="1"/>
          </p:nvPr>
        </p:nvSpPr>
        <p:spPr/>
        <p:txBody>
          <a:bodyPr/>
          <a:lstStyle/>
          <a:p>
            <a:r>
              <a:rPr lang="en-US" dirty="0"/>
              <a:t>	</a:t>
            </a:r>
          </a:p>
          <a:p>
            <a:endParaRPr lang="en-US" dirty="0"/>
          </a:p>
        </p:txBody>
      </p:sp>
      <p:pic>
        <p:nvPicPr>
          <p:cNvPr id="10" name="Picture 9">
            <a:extLst>
              <a:ext uri="{FF2B5EF4-FFF2-40B4-BE49-F238E27FC236}">
                <a16:creationId xmlns:a16="http://schemas.microsoft.com/office/drawing/2014/main" id="{346BEA5E-7DCF-4FC6-AD08-B42121D04308}"/>
              </a:ext>
            </a:extLst>
          </p:cNvPr>
          <p:cNvPicPr>
            <a:picLocks noChangeAspect="1"/>
          </p:cNvPicPr>
          <p:nvPr/>
        </p:nvPicPr>
        <p:blipFill>
          <a:blip r:embed="rId2"/>
          <a:stretch>
            <a:fillRect/>
          </a:stretch>
        </p:blipFill>
        <p:spPr>
          <a:xfrm>
            <a:off x="0" y="1214780"/>
            <a:ext cx="9690755" cy="4922069"/>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AFB0A020-14FA-48EB-AB1E-228896B6E1B1}"/>
                  </a:ext>
                </a:extLst>
              </p14:cNvPr>
              <p14:cNvContentPartPr/>
              <p14:nvPr/>
            </p14:nvContentPartPr>
            <p14:xfrm>
              <a:off x="1620998" y="2045342"/>
              <a:ext cx="360" cy="360"/>
            </p14:xfrm>
          </p:contentPart>
        </mc:Choice>
        <mc:Fallback xmlns="">
          <p:pic>
            <p:nvPicPr>
              <p:cNvPr id="14" name="Ink 13">
                <a:extLst>
                  <a:ext uri="{FF2B5EF4-FFF2-40B4-BE49-F238E27FC236}">
                    <a16:creationId xmlns:a16="http://schemas.microsoft.com/office/drawing/2014/main" id="{AFB0A020-14FA-48EB-AB1E-228896B6E1B1}"/>
                  </a:ext>
                </a:extLst>
              </p:cNvPr>
              <p:cNvPicPr/>
              <p:nvPr/>
            </p:nvPicPr>
            <p:blipFill>
              <a:blip r:embed="rId4"/>
              <a:stretch>
                <a:fillRect/>
              </a:stretch>
            </p:blipFill>
            <p:spPr>
              <a:xfrm>
                <a:off x="1612358" y="20367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7BEE236B-1B43-417B-B9E0-0E73AA98A8B4}"/>
                  </a:ext>
                </a:extLst>
              </p14:cNvPr>
              <p14:cNvContentPartPr/>
              <p14:nvPr/>
            </p14:nvContentPartPr>
            <p14:xfrm>
              <a:off x="779318" y="1922222"/>
              <a:ext cx="2655000" cy="869040"/>
            </p14:xfrm>
          </p:contentPart>
        </mc:Choice>
        <mc:Fallback xmlns="">
          <p:pic>
            <p:nvPicPr>
              <p:cNvPr id="15" name="Ink 14">
                <a:extLst>
                  <a:ext uri="{FF2B5EF4-FFF2-40B4-BE49-F238E27FC236}">
                    <a16:creationId xmlns:a16="http://schemas.microsoft.com/office/drawing/2014/main" id="{7BEE236B-1B43-417B-B9E0-0E73AA98A8B4}"/>
                  </a:ext>
                </a:extLst>
              </p:cNvPr>
              <p:cNvPicPr/>
              <p:nvPr/>
            </p:nvPicPr>
            <p:blipFill>
              <a:blip r:embed="rId6"/>
              <a:stretch>
                <a:fillRect/>
              </a:stretch>
            </p:blipFill>
            <p:spPr>
              <a:xfrm>
                <a:off x="770678" y="1913222"/>
                <a:ext cx="2672640" cy="886680"/>
              </a:xfrm>
              <a:prstGeom prst="rect">
                <a:avLst/>
              </a:prstGeom>
            </p:spPr>
          </p:pic>
        </mc:Fallback>
      </mc:AlternateContent>
      <p:sp>
        <p:nvSpPr>
          <p:cNvPr id="18" name="TextBox 17">
            <a:extLst>
              <a:ext uri="{FF2B5EF4-FFF2-40B4-BE49-F238E27FC236}">
                <a16:creationId xmlns:a16="http://schemas.microsoft.com/office/drawing/2014/main" id="{1A3FD43A-1CE8-4527-9F7C-4F6D9FEB41A9}"/>
              </a:ext>
            </a:extLst>
          </p:cNvPr>
          <p:cNvSpPr txBox="1"/>
          <p:nvPr/>
        </p:nvSpPr>
        <p:spPr>
          <a:xfrm>
            <a:off x="9992412" y="1300899"/>
            <a:ext cx="1706252" cy="2308324"/>
          </a:xfrm>
          <a:prstGeom prst="rect">
            <a:avLst/>
          </a:prstGeom>
          <a:noFill/>
        </p:spPr>
        <p:txBody>
          <a:bodyPr wrap="square" rtlCol="0">
            <a:spAutoFit/>
          </a:bodyPr>
          <a:lstStyle/>
          <a:p>
            <a:r>
              <a:rPr lang="en-US" b="1" u="sng" dirty="0"/>
              <a:t>Step 1:</a:t>
            </a:r>
          </a:p>
          <a:p>
            <a:endParaRPr lang="en-US" dirty="0"/>
          </a:p>
          <a:p>
            <a:r>
              <a:rPr lang="en-US" dirty="0"/>
              <a:t>Log onto Postgres and create a database in order to upload document </a:t>
            </a:r>
          </a:p>
        </p:txBody>
      </p:sp>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0B348E7-1E7A-4DCE-B118-F7F680F1C678}"/>
                  </a:ext>
                </a:extLst>
              </p14:cNvPr>
              <p14:cNvContentPartPr/>
              <p14:nvPr/>
            </p14:nvContentPartPr>
            <p14:xfrm>
              <a:off x="3223544" y="-75659"/>
              <a:ext cx="360" cy="360"/>
            </p14:xfrm>
          </p:contentPart>
        </mc:Choice>
        <mc:Fallback xmlns="">
          <p:pic>
            <p:nvPicPr>
              <p:cNvPr id="21" name="Ink 20">
                <a:extLst>
                  <a:ext uri="{FF2B5EF4-FFF2-40B4-BE49-F238E27FC236}">
                    <a16:creationId xmlns:a16="http://schemas.microsoft.com/office/drawing/2014/main" id="{A0B348E7-1E7A-4DCE-B118-F7F680F1C678}"/>
                  </a:ext>
                </a:extLst>
              </p:cNvPr>
              <p:cNvPicPr/>
              <p:nvPr/>
            </p:nvPicPr>
            <p:blipFill>
              <a:blip r:embed="rId8"/>
              <a:stretch>
                <a:fillRect/>
              </a:stretch>
            </p:blipFill>
            <p:spPr>
              <a:xfrm>
                <a:off x="3169904" y="-1836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B2A6664E-8F37-4D12-9A95-F0060560F742}"/>
                  </a:ext>
                </a:extLst>
              </p14:cNvPr>
              <p14:cNvContentPartPr/>
              <p14:nvPr/>
            </p14:nvContentPartPr>
            <p14:xfrm>
              <a:off x="4533944" y="2204087"/>
              <a:ext cx="1469160" cy="133920"/>
            </p14:xfrm>
          </p:contentPart>
        </mc:Choice>
        <mc:Fallback xmlns="">
          <p:pic>
            <p:nvPicPr>
              <p:cNvPr id="22" name="Ink 21">
                <a:extLst>
                  <a:ext uri="{FF2B5EF4-FFF2-40B4-BE49-F238E27FC236}">
                    <a16:creationId xmlns:a16="http://schemas.microsoft.com/office/drawing/2014/main" id="{B2A6664E-8F37-4D12-9A95-F0060560F742}"/>
                  </a:ext>
                </a:extLst>
              </p:cNvPr>
              <p:cNvPicPr/>
              <p:nvPr/>
            </p:nvPicPr>
            <p:blipFill>
              <a:blip r:embed="rId10"/>
              <a:stretch>
                <a:fillRect/>
              </a:stretch>
            </p:blipFill>
            <p:spPr>
              <a:xfrm>
                <a:off x="4480304" y="2096087"/>
                <a:ext cx="15768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35B9AF9D-6D8E-4AED-B45B-5C901D268D86}"/>
                  </a:ext>
                </a:extLst>
              </p14:cNvPr>
              <p14:cNvContentPartPr/>
              <p14:nvPr/>
            </p14:nvContentPartPr>
            <p14:xfrm>
              <a:off x="4581104" y="2516567"/>
              <a:ext cx="1395360" cy="96120"/>
            </p14:xfrm>
          </p:contentPart>
        </mc:Choice>
        <mc:Fallback xmlns="">
          <p:pic>
            <p:nvPicPr>
              <p:cNvPr id="23" name="Ink 22">
                <a:extLst>
                  <a:ext uri="{FF2B5EF4-FFF2-40B4-BE49-F238E27FC236}">
                    <a16:creationId xmlns:a16="http://schemas.microsoft.com/office/drawing/2014/main" id="{35B9AF9D-6D8E-4AED-B45B-5C901D268D86}"/>
                  </a:ext>
                </a:extLst>
              </p:cNvPr>
              <p:cNvPicPr/>
              <p:nvPr/>
            </p:nvPicPr>
            <p:blipFill>
              <a:blip r:embed="rId12"/>
              <a:stretch>
                <a:fillRect/>
              </a:stretch>
            </p:blipFill>
            <p:spPr>
              <a:xfrm>
                <a:off x="4527104" y="2408927"/>
                <a:ext cx="150300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DC72EC0B-B07D-4C9C-BF94-7E32C3E865E2}"/>
                  </a:ext>
                </a:extLst>
              </p14:cNvPr>
              <p14:cNvContentPartPr/>
              <p14:nvPr/>
            </p14:nvContentPartPr>
            <p14:xfrm>
              <a:off x="4562024" y="2641847"/>
              <a:ext cx="1422720" cy="139320"/>
            </p14:xfrm>
          </p:contentPart>
        </mc:Choice>
        <mc:Fallback xmlns="">
          <p:pic>
            <p:nvPicPr>
              <p:cNvPr id="24" name="Ink 23">
                <a:extLst>
                  <a:ext uri="{FF2B5EF4-FFF2-40B4-BE49-F238E27FC236}">
                    <a16:creationId xmlns:a16="http://schemas.microsoft.com/office/drawing/2014/main" id="{DC72EC0B-B07D-4C9C-BF94-7E32C3E865E2}"/>
                  </a:ext>
                </a:extLst>
              </p:cNvPr>
              <p:cNvPicPr/>
              <p:nvPr/>
            </p:nvPicPr>
            <p:blipFill>
              <a:blip r:embed="rId14"/>
              <a:stretch>
                <a:fillRect/>
              </a:stretch>
            </p:blipFill>
            <p:spPr>
              <a:xfrm>
                <a:off x="4508384" y="2533847"/>
                <a:ext cx="153036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CCA01F78-901E-41FB-A8E3-C05A86069621}"/>
                  </a:ext>
                </a:extLst>
              </p14:cNvPr>
              <p14:cNvContentPartPr/>
              <p14:nvPr/>
            </p14:nvContentPartPr>
            <p14:xfrm>
              <a:off x="4590824" y="2460047"/>
              <a:ext cx="1368360" cy="88200"/>
            </p14:xfrm>
          </p:contentPart>
        </mc:Choice>
        <mc:Fallback xmlns="">
          <p:pic>
            <p:nvPicPr>
              <p:cNvPr id="25" name="Ink 24">
                <a:extLst>
                  <a:ext uri="{FF2B5EF4-FFF2-40B4-BE49-F238E27FC236}">
                    <a16:creationId xmlns:a16="http://schemas.microsoft.com/office/drawing/2014/main" id="{CCA01F78-901E-41FB-A8E3-C05A86069621}"/>
                  </a:ext>
                </a:extLst>
              </p:cNvPr>
              <p:cNvPicPr/>
              <p:nvPr/>
            </p:nvPicPr>
            <p:blipFill>
              <a:blip r:embed="rId16"/>
              <a:stretch>
                <a:fillRect/>
              </a:stretch>
            </p:blipFill>
            <p:spPr>
              <a:xfrm>
                <a:off x="4536824" y="2352407"/>
                <a:ext cx="14760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7CC52A43-7212-47A4-A779-D94364B8FEE1}"/>
                  </a:ext>
                </a:extLst>
              </p14:cNvPr>
              <p14:cNvContentPartPr/>
              <p14:nvPr/>
            </p14:nvContentPartPr>
            <p14:xfrm>
              <a:off x="5306864" y="2355287"/>
              <a:ext cx="735120" cy="39960"/>
            </p14:xfrm>
          </p:contentPart>
        </mc:Choice>
        <mc:Fallback xmlns="">
          <p:pic>
            <p:nvPicPr>
              <p:cNvPr id="26" name="Ink 25">
                <a:extLst>
                  <a:ext uri="{FF2B5EF4-FFF2-40B4-BE49-F238E27FC236}">
                    <a16:creationId xmlns:a16="http://schemas.microsoft.com/office/drawing/2014/main" id="{7CC52A43-7212-47A4-A779-D94364B8FEE1}"/>
                  </a:ext>
                </a:extLst>
              </p:cNvPr>
              <p:cNvPicPr/>
              <p:nvPr/>
            </p:nvPicPr>
            <p:blipFill>
              <a:blip r:embed="rId18"/>
              <a:stretch>
                <a:fillRect/>
              </a:stretch>
            </p:blipFill>
            <p:spPr>
              <a:xfrm>
                <a:off x="5252864" y="2247287"/>
                <a:ext cx="8427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12E5982F-77D3-4F35-A96C-22DE45705D60}"/>
                  </a:ext>
                </a:extLst>
              </p14:cNvPr>
              <p14:cNvContentPartPr/>
              <p14:nvPr/>
            </p14:nvContentPartPr>
            <p14:xfrm>
              <a:off x="4581104" y="2931647"/>
              <a:ext cx="1998360" cy="160920"/>
            </p14:xfrm>
          </p:contentPart>
        </mc:Choice>
        <mc:Fallback xmlns="">
          <p:pic>
            <p:nvPicPr>
              <p:cNvPr id="27" name="Ink 26">
                <a:extLst>
                  <a:ext uri="{FF2B5EF4-FFF2-40B4-BE49-F238E27FC236}">
                    <a16:creationId xmlns:a16="http://schemas.microsoft.com/office/drawing/2014/main" id="{12E5982F-77D3-4F35-A96C-22DE45705D60}"/>
                  </a:ext>
                </a:extLst>
              </p:cNvPr>
              <p:cNvPicPr/>
              <p:nvPr/>
            </p:nvPicPr>
            <p:blipFill>
              <a:blip r:embed="rId20"/>
              <a:stretch>
                <a:fillRect/>
              </a:stretch>
            </p:blipFill>
            <p:spPr>
              <a:xfrm>
                <a:off x="4527104" y="2824007"/>
                <a:ext cx="21060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D4A37FCA-D25A-4763-BA3E-AA472A1CF3FA}"/>
                  </a:ext>
                </a:extLst>
              </p14:cNvPr>
              <p14:cNvContentPartPr/>
              <p14:nvPr/>
            </p14:nvContentPartPr>
            <p14:xfrm>
              <a:off x="4976744" y="3638327"/>
              <a:ext cx="1778040" cy="57960"/>
            </p14:xfrm>
          </p:contentPart>
        </mc:Choice>
        <mc:Fallback xmlns="">
          <p:pic>
            <p:nvPicPr>
              <p:cNvPr id="28" name="Ink 27">
                <a:extLst>
                  <a:ext uri="{FF2B5EF4-FFF2-40B4-BE49-F238E27FC236}">
                    <a16:creationId xmlns:a16="http://schemas.microsoft.com/office/drawing/2014/main" id="{D4A37FCA-D25A-4763-BA3E-AA472A1CF3FA}"/>
                  </a:ext>
                </a:extLst>
              </p:cNvPr>
              <p:cNvPicPr/>
              <p:nvPr/>
            </p:nvPicPr>
            <p:blipFill>
              <a:blip r:embed="rId22"/>
              <a:stretch>
                <a:fillRect/>
              </a:stretch>
            </p:blipFill>
            <p:spPr>
              <a:xfrm>
                <a:off x="4923104" y="3530327"/>
                <a:ext cx="18856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Ink 28">
                <a:extLst>
                  <a:ext uri="{FF2B5EF4-FFF2-40B4-BE49-F238E27FC236}">
                    <a16:creationId xmlns:a16="http://schemas.microsoft.com/office/drawing/2014/main" id="{5B0C14DB-0BB1-4A47-A07E-AEA7373D7203}"/>
                  </a:ext>
                </a:extLst>
              </p14:cNvPr>
              <p14:cNvContentPartPr/>
              <p14:nvPr/>
            </p14:nvContentPartPr>
            <p14:xfrm>
              <a:off x="4958024" y="3996887"/>
              <a:ext cx="599040" cy="60480"/>
            </p14:xfrm>
          </p:contentPart>
        </mc:Choice>
        <mc:Fallback xmlns="">
          <p:pic>
            <p:nvPicPr>
              <p:cNvPr id="29" name="Ink 28">
                <a:extLst>
                  <a:ext uri="{FF2B5EF4-FFF2-40B4-BE49-F238E27FC236}">
                    <a16:creationId xmlns:a16="http://schemas.microsoft.com/office/drawing/2014/main" id="{5B0C14DB-0BB1-4A47-A07E-AEA7373D7203}"/>
                  </a:ext>
                </a:extLst>
              </p:cNvPr>
              <p:cNvPicPr/>
              <p:nvPr/>
            </p:nvPicPr>
            <p:blipFill>
              <a:blip r:embed="rId24"/>
              <a:stretch>
                <a:fillRect/>
              </a:stretch>
            </p:blipFill>
            <p:spPr>
              <a:xfrm>
                <a:off x="4904024" y="3888887"/>
                <a:ext cx="706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a:extLst>
                  <a:ext uri="{FF2B5EF4-FFF2-40B4-BE49-F238E27FC236}">
                    <a16:creationId xmlns:a16="http://schemas.microsoft.com/office/drawing/2014/main" id="{19178901-B78F-4D11-A7BA-4FB64F172E91}"/>
                  </a:ext>
                </a:extLst>
              </p14:cNvPr>
              <p14:cNvContentPartPr/>
              <p14:nvPr/>
            </p14:nvContentPartPr>
            <p14:xfrm>
              <a:off x="4939304" y="3817607"/>
              <a:ext cx="1763640" cy="48960"/>
            </p14:xfrm>
          </p:contentPart>
        </mc:Choice>
        <mc:Fallback xmlns="">
          <p:pic>
            <p:nvPicPr>
              <p:cNvPr id="30" name="Ink 29">
                <a:extLst>
                  <a:ext uri="{FF2B5EF4-FFF2-40B4-BE49-F238E27FC236}">
                    <a16:creationId xmlns:a16="http://schemas.microsoft.com/office/drawing/2014/main" id="{19178901-B78F-4D11-A7BA-4FB64F172E91}"/>
                  </a:ext>
                </a:extLst>
              </p:cNvPr>
              <p:cNvPicPr/>
              <p:nvPr/>
            </p:nvPicPr>
            <p:blipFill>
              <a:blip r:embed="rId26"/>
              <a:stretch>
                <a:fillRect/>
              </a:stretch>
            </p:blipFill>
            <p:spPr>
              <a:xfrm>
                <a:off x="4885304" y="3709607"/>
                <a:ext cx="18712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BD200C17-0D4B-467B-AA47-D2C6705E6AEE}"/>
                  </a:ext>
                </a:extLst>
              </p14:cNvPr>
              <p14:cNvContentPartPr/>
              <p14:nvPr/>
            </p14:nvContentPartPr>
            <p14:xfrm>
              <a:off x="6221264" y="3807887"/>
              <a:ext cx="360" cy="360"/>
            </p14:xfrm>
          </p:contentPart>
        </mc:Choice>
        <mc:Fallback xmlns="">
          <p:pic>
            <p:nvPicPr>
              <p:cNvPr id="31" name="Ink 30">
                <a:extLst>
                  <a:ext uri="{FF2B5EF4-FFF2-40B4-BE49-F238E27FC236}">
                    <a16:creationId xmlns:a16="http://schemas.microsoft.com/office/drawing/2014/main" id="{BD200C17-0D4B-467B-AA47-D2C6705E6AEE}"/>
                  </a:ext>
                </a:extLst>
              </p:cNvPr>
              <p:cNvPicPr/>
              <p:nvPr/>
            </p:nvPicPr>
            <p:blipFill>
              <a:blip r:embed="rId8"/>
              <a:stretch>
                <a:fillRect/>
              </a:stretch>
            </p:blipFill>
            <p:spPr>
              <a:xfrm>
                <a:off x="6167624" y="3700247"/>
                <a:ext cx="108000" cy="216000"/>
              </a:xfrm>
              <a:prstGeom prst="rect">
                <a:avLst/>
              </a:prstGeom>
            </p:spPr>
          </p:pic>
        </mc:Fallback>
      </mc:AlternateContent>
    </p:spTree>
    <p:extLst>
      <p:ext uri="{BB962C8B-B14F-4D97-AF65-F5344CB8AC3E}">
        <p14:creationId xmlns:p14="http://schemas.microsoft.com/office/powerpoint/2010/main" val="18657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2ADB-D5F0-4C75-B53C-3D669C530C42}"/>
              </a:ext>
            </a:extLst>
          </p:cNvPr>
          <p:cNvSpPr>
            <a:spLocks noGrp="1"/>
          </p:cNvSpPr>
          <p:nvPr>
            <p:ph type="title"/>
          </p:nvPr>
        </p:nvSpPr>
        <p:spPr>
          <a:xfrm>
            <a:off x="377071" y="260415"/>
            <a:ext cx="9868287" cy="899082"/>
          </a:xfrm>
        </p:spPr>
        <p:txBody>
          <a:bodyPr/>
          <a:lstStyle/>
          <a:p>
            <a:r>
              <a:rPr lang="en-US" dirty="0">
                <a:solidFill>
                  <a:schemeClr val="accent4"/>
                </a:solidFill>
              </a:rPr>
              <a:t>LOADING OF DATA ON SQL</a:t>
            </a:r>
          </a:p>
        </p:txBody>
      </p:sp>
      <p:sp>
        <p:nvSpPr>
          <p:cNvPr id="9" name="Content Placeholder 8">
            <a:extLst>
              <a:ext uri="{FF2B5EF4-FFF2-40B4-BE49-F238E27FC236}">
                <a16:creationId xmlns:a16="http://schemas.microsoft.com/office/drawing/2014/main" id="{DA79815D-776D-4486-B5D3-EB57FA76B9FE}"/>
              </a:ext>
            </a:extLst>
          </p:cNvPr>
          <p:cNvSpPr>
            <a:spLocks noGrp="1"/>
          </p:cNvSpPr>
          <p:nvPr>
            <p:ph idx="1"/>
          </p:nvPr>
        </p:nvSpPr>
        <p:spPr/>
        <p:txBody>
          <a:bodyPr/>
          <a:lstStyle/>
          <a:p>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AFB0A020-14FA-48EB-AB1E-228896B6E1B1}"/>
                  </a:ext>
                </a:extLst>
              </p14:cNvPr>
              <p14:cNvContentPartPr/>
              <p14:nvPr/>
            </p14:nvContentPartPr>
            <p14:xfrm>
              <a:off x="1620998" y="2045342"/>
              <a:ext cx="360" cy="360"/>
            </p14:xfrm>
          </p:contentPart>
        </mc:Choice>
        <mc:Fallback xmlns="">
          <p:pic>
            <p:nvPicPr>
              <p:cNvPr id="14" name="Ink 13">
                <a:extLst>
                  <a:ext uri="{FF2B5EF4-FFF2-40B4-BE49-F238E27FC236}">
                    <a16:creationId xmlns:a16="http://schemas.microsoft.com/office/drawing/2014/main" id="{AFB0A020-14FA-48EB-AB1E-228896B6E1B1}"/>
                  </a:ext>
                </a:extLst>
              </p:cNvPr>
              <p:cNvPicPr/>
              <p:nvPr/>
            </p:nvPicPr>
            <p:blipFill>
              <a:blip r:embed="rId3"/>
              <a:stretch>
                <a:fillRect/>
              </a:stretch>
            </p:blipFill>
            <p:spPr>
              <a:xfrm>
                <a:off x="1612358" y="20367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A0B348E7-1E7A-4DCE-B118-F7F680F1C678}"/>
                  </a:ext>
                </a:extLst>
              </p14:cNvPr>
              <p14:cNvContentPartPr/>
              <p14:nvPr/>
            </p14:nvContentPartPr>
            <p14:xfrm>
              <a:off x="3223544" y="-75659"/>
              <a:ext cx="360" cy="360"/>
            </p14:xfrm>
          </p:contentPart>
        </mc:Choice>
        <mc:Fallback xmlns="">
          <p:pic>
            <p:nvPicPr>
              <p:cNvPr id="21" name="Ink 20">
                <a:extLst>
                  <a:ext uri="{FF2B5EF4-FFF2-40B4-BE49-F238E27FC236}">
                    <a16:creationId xmlns:a16="http://schemas.microsoft.com/office/drawing/2014/main" id="{A0B348E7-1E7A-4DCE-B118-F7F680F1C678}"/>
                  </a:ext>
                </a:extLst>
              </p:cNvPr>
              <p:cNvPicPr/>
              <p:nvPr/>
            </p:nvPicPr>
            <p:blipFill>
              <a:blip r:embed="rId5"/>
              <a:stretch>
                <a:fillRect/>
              </a:stretch>
            </p:blipFill>
            <p:spPr>
              <a:xfrm>
                <a:off x="3169904" y="-183659"/>
                <a:ext cx="108000" cy="216000"/>
              </a:xfrm>
              <a:prstGeom prst="rect">
                <a:avLst/>
              </a:prstGeom>
            </p:spPr>
          </p:pic>
        </mc:Fallback>
      </mc:AlternateContent>
      <p:pic>
        <p:nvPicPr>
          <p:cNvPr id="4" name="Picture 3">
            <a:extLst>
              <a:ext uri="{FF2B5EF4-FFF2-40B4-BE49-F238E27FC236}">
                <a16:creationId xmlns:a16="http://schemas.microsoft.com/office/drawing/2014/main" id="{6B19125B-E477-408D-8252-5A2880E3A743}"/>
              </a:ext>
            </a:extLst>
          </p:cNvPr>
          <p:cNvPicPr>
            <a:picLocks noChangeAspect="1"/>
          </p:cNvPicPr>
          <p:nvPr/>
        </p:nvPicPr>
        <p:blipFill>
          <a:blip r:embed="rId6"/>
          <a:stretch>
            <a:fillRect/>
          </a:stretch>
        </p:blipFill>
        <p:spPr>
          <a:xfrm>
            <a:off x="443060" y="1159497"/>
            <a:ext cx="8795208" cy="5363851"/>
          </a:xfrm>
          <a:prstGeom prst="rect">
            <a:avLst/>
          </a:prstGeom>
        </p:spPr>
      </p:pic>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996771B-72EE-488A-A004-9DE787EE2217}"/>
                  </a:ext>
                </a:extLst>
              </p14:cNvPr>
              <p14:cNvContentPartPr/>
              <p14:nvPr/>
            </p14:nvContentPartPr>
            <p14:xfrm>
              <a:off x="3703784" y="1790807"/>
              <a:ext cx="2797920" cy="2303280"/>
            </p14:xfrm>
          </p:contentPart>
        </mc:Choice>
        <mc:Fallback xmlns="">
          <p:pic>
            <p:nvPicPr>
              <p:cNvPr id="6" name="Ink 5">
                <a:extLst>
                  <a:ext uri="{FF2B5EF4-FFF2-40B4-BE49-F238E27FC236}">
                    <a16:creationId xmlns:a16="http://schemas.microsoft.com/office/drawing/2014/main" id="{2996771B-72EE-488A-A004-9DE787EE2217}"/>
                  </a:ext>
                </a:extLst>
              </p:cNvPr>
              <p:cNvPicPr/>
              <p:nvPr/>
            </p:nvPicPr>
            <p:blipFill>
              <a:blip r:embed="rId8"/>
              <a:stretch>
                <a:fillRect/>
              </a:stretch>
            </p:blipFill>
            <p:spPr>
              <a:xfrm>
                <a:off x="3695144" y="1781807"/>
                <a:ext cx="2815560" cy="2320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CC0E90A9-2A2A-45F8-881F-6BD00EC9D553}"/>
                  </a:ext>
                </a:extLst>
              </p14:cNvPr>
              <p14:cNvContentPartPr/>
              <p14:nvPr/>
            </p14:nvContentPartPr>
            <p14:xfrm>
              <a:off x="5602424" y="4344647"/>
              <a:ext cx="686520" cy="502920"/>
            </p14:xfrm>
          </p:contentPart>
        </mc:Choice>
        <mc:Fallback xmlns="">
          <p:pic>
            <p:nvPicPr>
              <p:cNvPr id="7" name="Ink 6">
                <a:extLst>
                  <a:ext uri="{FF2B5EF4-FFF2-40B4-BE49-F238E27FC236}">
                    <a16:creationId xmlns:a16="http://schemas.microsoft.com/office/drawing/2014/main" id="{CC0E90A9-2A2A-45F8-881F-6BD00EC9D553}"/>
                  </a:ext>
                </a:extLst>
              </p:cNvPr>
              <p:cNvPicPr/>
              <p:nvPr/>
            </p:nvPicPr>
            <p:blipFill>
              <a:blip r:embed="rId10"/>
              <a:stretch>
                <a:fillRect/>
              </a:stretch>
            </p:blipFill>
            <p:spPr>
              <a:xfrm>
                <a:off x="5593424" y="4336007"/>
                <a:ext cx="704160" cy="520560"/>
              </a:xfrm>
              <a:prstGeom prst="rect">
                <a:avLst/>
              </a:prstGeom>
            </p:spPr>
          </p:pic>
        </mc:Fallback>
      </mc:AlternateContent>
      <p:sp>
        <p:nvSpPr>
          <p:cNvPr id="8" name="TextBox 7">
            <a:extLst>
              <a:ext uri="{FF2B5EF4-FFF2-40B4-BE49-F238E27FC236}">
                <a16:creationId xmlns:a16="http://schemas.microsoft.com/office/drawing/2014/main" id="{D63F67D8-2658-4A07-9A99-47CE4A2DED75}"/>
              </a:ext>
            </a:extLst>
          </p:cNvPr>
          <p:cNvSpPr txBox="1"/>
          <p:nvPr/>
        </p:nvSpPr>
        <p:spPr>
          <a:xfrm>
            <a:off x="9681328" y="1319753"/>
            <a:ext cx="1989056" cy="1754326"/>
          </a:xfrm>
          <a:prstGeom prst="rect">
            <a:avLst/>
          </a:prstGeom>
          <a:noFill/>
        </p:spPr>
        <p:txBody>
          <a:bodyPr wrap="square" rtlCol="0">
            <a:spAutoFit/>
          </a:bodyPr>
          <a:lstStyle/>
          <a:p>
            <a:r>
              <a:rPr lang="en-US" b="1" u="sng" dirty="0"/>
              <a:t>Step 2 :</a:t>
            </a:r>
          </a:p>
          <a:p>
            <a:endParaRPr lang="en-US" b="1" u="sng" dirty="0"/>
          </a:p>
          <a:p>
            <a:r>
              <a:rPr lang="en-US" dirty="0"/>
              <a:t>Type a name for the database and save it onto the system.</a:t>
            </a:r>
          </a:p>
        </p:txBody>
      </p:sp>
    </p:spTree>
    <p:extLst>
      <p:ext uri="{BB962C8B-B14F-4D97-AF65-F5344CB8AC3E}">
        <p14:creationId xmlns:p14="http://schemas.microsoft.com/office/powerpoint/2010/main" val="2257118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243C41"/>
      </a:dk2>
      <a:lt2>
        <a:srgbClr val="E3E8E2"/>
      </a:lt2>
      <a:accent1>
        <a:srgbClr val="CF75E7"/>
      </a:accent1>
      <a:accent2>
        <a:srgbClr val="8A57E2"/>
      </a:accent2>
      <a:accent3>
        <a:srgbClr val="757BE7"/>
      </a:accent3>
      <a:accent4>
        <a:srgbClr val="5797E2"/>
      </a:accent4>
      <a:accent5>
        <a:srgbClr val="3FB2C2"/>
      </a:accent5>
      <a:accent6>
        <a:srgbClr val="46B594"/>
      </a:accent6>
      <a:hlink>
        <a:srgbClr val="638F56"/>
      </a:hlink>
      <a:folHlink>
        <a:srgbClr val="828282"/>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1209</TotalTime>
  <Words>713</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Courier New</vt:lpstr>
      <vt:lpstr>Gill Sans MT</vt:lpstr>
      <vt:lpstr>Wingdings 2</vt:lpstr>
      <vt:lpstr>SlateVTI</vt:lpstr>
      <vt:lpstr>Applying ETL to the Data Job Search</vt:lpstr>
      <vt:lpstr>Project Goals</vt:lpstr>
      <vt:lpstr>NEXT GENERATION OF ENGINEERS</vt:lpstr>
      <vt:lpstr>Data Source</vt:lpstr>
      <vt:lpstr>EXTRACTION</vt:lpstr>
      <vt:lpstr>TRANFORMATION</vt:lpstr>
      <vt:lpstr>LOADING </vt:lpstr>
      <vt:lpstr>LOADING OF DATA ON SQL</vt:lpstr>
      <vt:lpstr>LOADING OF DATA ON SQL</vt:lpstr>
      <vt:lpstr>LOADING OF DATA ON SQL</vt:lpstr>
      <vt:lpstr>LOADING OF DATA ON SQL</vt:lpstr>
      <vt:lpstr>LOADING OF DATA ON SQL</vt:lpstr>
      <vt:lpstr>LOADING OF DATA ON SQL</vt:lpstr>
      <vt:lpstr>LOADING OF DATA ON 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ANALYST/DATA SCIENTIST/  LEARNING ABOUT THE FUTURE OF THE HOTTEST JOBS ON THE MARKET</dc:title>
  <dc:creator>Gayatri Sundaresan</dc:creator>
  <cp:lastModifiedBy>Brittany Balcom</cp:lastModifiedBy>
  <cp:revision>54</cp:revision>
  <dcterms:created xsi:type="dcterms:W3CDTF">2019-12-12T05:13:23Z</dcterms:created>
  <dcterms:modified xsi:type="dcterms:W3CDTF">2019-12-13T01:24:23Z</dcterms:modified>
</cp:coreProperties>
</file>