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Analisi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seconda parte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Videogioco e Recensione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570175" y="1106000"/>
            <a:ext cx="3308700" cy="323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Ciascun videogioco presente nel sistema ha un nome, una data di rilascio, un’immagine e un genere tra: avventura, azione, fantasy, horror, mmorp, rpg, corse, indie, simulazione, sport, stealth e strategia.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Inoltre ogni videogioco può avere al più una recensione ([0..1]).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700"/>
            <a:ext cx="5205000" cy="31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Recensione e AspettoValutato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896600" y="1242600"/>
            <a:ext cx="3859499" cy="28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Ogni recensione contiene una valutazione numerica da 0 a 10, per ciascun aspetto del gioco che il recensore ha deciso di valutare.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aspetto è composto da nome dell’aspetto (ad esempio: grafica, giocabilità, storia, originalità) e sua descrizione.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" y="1242602"/>
            <a:ext cx="4188700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Utente registrato, Recensore e Recensione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478875" y="1174200"/>
            <a:ext cx="4027199" cy="32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 utente registrato ha un nome e una password.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recensore è una specializzazione dell’utente registrato.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Ogni recensore può essere l’autore di zero o più recensioni.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Una recensione appartiene ad un solo recensore.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7" y="1211187"/>
            <a:ext cx="38957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Utente registrato e Preferenza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628875" y="1491800"/>
            <a:ext cx="3080400" cy="215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 utente registrato ha zero o più preferenze.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Preferenza è una classe associazione tra Utente registrato e Aspetto.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63278"/>
            <a:ext cx="5100425" cy="2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Sessione e Utente registrato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14525" y="869400"/>
            <a:ext cx="4162500" cy="38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 sistema deve garantire il proprio utilizzo a più utenti contemporaneamente, quindi deve supportare la presenza di più sessioni simultanee. Deve inoltre essere permesso ad uno stesso utente registrato di aprire più sessioni contemporaneamente.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sessione può anche non essere associata ad un utente registrato.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All’interno di una sessione è possibile autenticarsi, registrarsi e fare logout.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600"/>
            <a:ext cx="4162500" cy="30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Sessione e CalcoloValutazioneTotale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859950" y="1526750"/>
            <a:ext cx="3896399" cy="235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sessione è in associazione con il calcolo della valutazione totale.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quale varia tra calcolo personalizzato e non personalizzato in base all’associazione tra Sessione e Utente Registrato.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06000"/>
            <a:ext cx="4216374" cy="3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CalcoloValutazioneTotale e Recensione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157000" y="1872975"/>
            <a:ext cx="3675300" cy="11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calcolo della valutazione totale usa gli aspetti valutati della recensione per eseguire il calcolo.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287"/>
            <a:ext cx="45529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Digramma di sequenza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695375" y="1644475"/>
            <a:ext cx="3999599" cy="214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calcolo della valutazione personalizzata prende le preferenze dell’utente corrente e gli aspetti valutati della recensione e li utilizza per eseguire il calcolo della valutazione personalizzata.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000"/>
            <a:ext cx="3908174" cy="3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