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5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3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A2FC-7964-B341-B20A-CBADEE7425CB}" type="datetimeFigureOut">
              <a:rPr lang="en-US" smtClean="0"/>
              <a:t>7/18/15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9D39-4BFC-0C43-90C6-F015B8E03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dia-stats-1024x94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71" y="4936049"/>
            <a:ext cx="1410942" cy="1299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7608" y="4568812"/>
            <a:ext cx="157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App-</a:t>
            </a:r>
            <a:r>
              <a:rPr lang="en-US" dirty="0" err="1" smtClean="0"/>
              <a:t>Estatistica</a:t>
            </a:r>
            <a:endParaRPr lang="en-US" dirty="0" smtClean="0"/>
          </a:p>
        </p:txBody>
      </p:sp>
      <p:pic>
        <p:nvPicPr>
          <p:cNvPr id="6" name="Picture 5" descr="Índ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59" y="3043070"/>
            <a:ext cx="1384049" cy="1384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6247" y="2673738"/>
            <a:ext cx="124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App-Admin</a:t>
            </a:r>
          </a:p>
        </p:txBody>
      </p:sp>
      <p:pic>
        <p:nvPicPr>
          <p:cNvPr id="8" name="Picture 7" descr="banco-dado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2" y="0"/>
            <a:ext cx="3886200" cy="1958340"/>
          </a:xfrm>
          <a:prstGeom prst="rect">
            <a:avLst/>
          </a:prstGeom>
        </p:spPr>
      </p:pic>
      <p:pic>
        <p:nvPicPr>
          <p:cNvPr id="9" name="Picture 8" descr="swagger-ui-300x29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21" y="1060621"/>
            <a:ext cx="1624895" cy="15869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3440" y="691289"/>
            <a:ext cx="229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 (</a:t>
            </a:r>
            <a:r>
              <a:rPr lang="en-US" dirty="0" err="1" smtClean="0"/>
              <a:t>Barramento</a:t>
            </a:r>
            <a:r>
              <a:rPr lang="en-US" dirty="0" smtClean="0"/>
              <a:t>)</a:t>
            </a:r>
          </a:p>
        </p:txBody>
      </p:sp>
      <p:pic>
        <p:nvPicPr>
          <p:cNvPr id="11" name="Picture 10" descr="front-en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44" y="5406985"/>
            <a:ext cx="2822255" cy="9441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19726" y="5037653"/>
            <a:ext cx="195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Front-end - Mobile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9708" y="1630025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06961" y="3299432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cxnSp>
        <p:nvCxnSpPr>
          <p:cNvPr id="31" name="Straight Arrow Connector 30"/>
          <p:cNvCxnSpPr>
            <a:stCxn id="6" idx="3"/>
          </p:cNvCxnSpPr>
          <p:nvPr/>
        </p:nvCxnSpPr>
        <p:spPr>
          <a:xfrm>
            <a:off x="2462708" y="3735095"/>
            <a:ext cx="4310896" cy="1024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46344" y="3550429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cxnSp>
        <p:nvCxnSpPr>
          <p:cNvPr id="36" name="Straight Arrow Connector 35"/>
          <p:cNvCxnSpPr>
            <a:endCxn id="9" idx="2"/>
          </p:cNvCxnSpPr>
          <p:nvPr/>
        </p:nvCxnSpPr>
        <p:spPr>
          <a:xfrm flipH="1" flipV="1">
            <a:off x="6697169" y="2647602"/>
            <a:ext cx="645768" cy="211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269980" y="2647602"/>
            <a:ext cx="1051077" cy="23900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99509" y="3919761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462708" y="1999357"/>
            <a:ext cx="3422013" cy="13000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89708" y="2673738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3883143" y="1211738"/>
            <a:ext cx="2001579" cy="2627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33502" y="886204"/>
            <a:ext cx="13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Persist</a:t>
            </a:r>
            <a:r>
              <a:rPr lang="en-US" dirty="0" err="1" smtClean="0"/>
              <a:t>ê</a:t>
            </a:r>
            <a:r>
              <a:rPr lang="en-US" dirty="0" err="1" smtClean="0"/>
              <a:t>ncia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4" idx="1"/>
          </p:cNvCxnSpPr>
          <p:nvPr/>
        </p:nvCxnSpPr>
        <p:spPr>
          <a:xfrm>
            <a:off x="5269980" y="5585716"/>
            <a:ext cx="17639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53440" y="5883500"/>
            <a:ext cx="9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Rest-API</a:t>
            </a:r>
          </a:p>
        </p:txBody>
      </p:sp>
      <p:pic>
        <p:nvPicPr>
          <p:cNvPr id="55" name="Picture 54" descr="iot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4" y="5406985"/>
            <a:ext cx="584200" cy="5842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86559" y="5037653"/>
            <a:ext cx="113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App-Login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722597" y="5781305"/>
            <a:ext cx="6481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" idx="2"/>
          </p:cNvCxnSpPr>
          <p:nvPr/>
        </p:nvCxnSpPr>
        <p:spPr>
          <a:xfrm flipV="1">
            <a:off x="1573654" y="4427119"/>
            <a:ext cx="197030" cy="610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8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Fontes</dc:creator>
  <cp:lastModifiedBy>Rogerio Fontes</cp:lastModifiedBy>
  <cp:revision>16</cp:revision>
  <dcterms:created xsi:type="dcterms:W3CDTF">2015-07-18T19:37:16Z</dcterms:created>
  <dcterms:modified xsi:type="dcterms:W3CDTF">2015-07-18T20:10:42Z</dcterms:modified>
</cp:coreProperties>
</file>