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63500" algn="l" rtl="0">
              <a:spcBef>
                <a:spcPts val="400"/>
              </a:spcBef>
              <a:buClr>
                <a:schemeClr val="lt2"/>
              </a:buClr>
              <a:buFont typeface="Noto Symbol"/>
              <a:buChar char="▪"/>
              <a:defRPr/>
            </a:lvl1pPr>
            <a:lvl2pPr marL="502919" indent="-71119" algn="l" rtl="0">
              <a:spcBef>
                <a:spcPts val="360"/>
              </a:spcBef>
              <a:buClr>
                <a:schemeClr val="lt2"/>
              </a:buClr>
              <a:buFont typeface="Noto Symbol"/>
              <a:buChar char="▪"/>
              <a:defRPr/>
            </a:lvl2pPr>
            <a:lvl3pPr marL="685800" indent="-88900" algn="l" rtl="0">
              <a:spcBef>
                <a:spcPts val="320"/>
              </a:spcBef>
              <a:buClr>
                <a:schemeClr val="lt2"/>
              </a:buClr>
              <a:buFont typeface="Noto Symbol"/>
              <a:buChar char="▪"/>
              <a:defRPr/>
            </a:lvl3pPr>
            <a:lvl4pPr marL="914400" indent="-101600" algn="l" rtl="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4pPr>
            <a:lvl5pPr marL="1143000" indent="-101600" algn="l" rtl="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5pPr>
            <a:lvl6pPr marL="1371600" indent="-101600" algn="l" rtl="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6pPr>
            <a:lvl7pPr marL="1600200" indent="-101600" algn="l" rtl="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7pPr>
            <a:lvl8pPr marL="1828800" indent="-101600" algn="l" rtl="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8pPr>
            <a:lvl9pPr marL="2057400" indent="-101600" algn="l" rtl="0">
              <a:spcBef>
                <a:spcPts val="280"/>
              </a:spcBef>
              <a:buClr>
                <a:schemeClr val="lt2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007689" y="548797"/>
            <a:ext cx="1189200" cy="29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6008687" y="855955"/>
            <a:ext cx="2246399" cy="3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314414" y="548797"/>
            <a:ext cx="941099" cy="3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GB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SHELL</a:t>
            </a:r>
            <a:br>
              <a:rPr lang="en-GB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UNITY </a:t>
            </a:r>
            <a:r>
              <a:rPr lang="en-GB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lang="en-GB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GB" sz="2200" i="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Programming Fundamental Reference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4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Pseudo Code Example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63500" algn="l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None/>
            </a:pPr>
            <a:r>
              <a:rPr lang="en-GB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//Get directional input</a:t>
            </a:r>
          </a:p>
          <a:p>
            <a:pPr marL="228600" marR="0" lvl="0" indent="-63500" algn="l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None/>
            </a:pPr>
            <a:r>
              <a:rPr lang="en-GB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//Move player in the input direction</a:t>
            </a:r>
          </a:p>
          <a:p>
            <a:pPr marL="228600" marR="0" lvl="0" indent="-63500" algn="l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None/>
            </a:pPr>
            <a:r>
              <a:rPr lang="en-GB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//Check for pressing the fire button</a:t>
            </a:r>
          </a:p>
          <a:p>
            <a:pPr marL="228600" marR="0" lvl="0" indent="-63500" algn="l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None/>
            </a:pPr>
            <a:r>
              <a:rPr lang="en-GB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//if so, create bullet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" marR="0" lvl="0" indent="-7619" algn="l" rtl="0"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a </a:t>
            </a:r>
            <a:r>
              <a:rPr lang="en-GB" sz="20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en-GB" sz="2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228600" marR="0" lvl="0" indent="-63500" algn="l" rtl="0"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GB" sz="20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named container to store one type of data</a:t>
            </a:r>
            <a:r>
              <a:rPr lang="en-GB" sz="2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We use the name of a variable to access the data that is stored within it.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Variables are declared with a data type and an identifier.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0" i="0" u="none" strike="noStrike" cap="none" baseline="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E.g</a:t>
            </a:r>
            <a:r>
              <a:rPr lang="en-GB" sz="2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 sz="2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GB" sz="2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number;</a:t>
            </a:r>
            <a:r>
              <a:rPr lang="en-GB" sz="2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20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GB" sz="2000" b="0" i="0" u="none" strike="noStrike" cap="none" baseline="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myName</a:t>
            </a:r>
            <a:r>
              <a:rPr lang="en-GB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20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-GB" sz="200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Shell</a:t>
            </a:r>
            <a:r>
              <a:rPr lang="en-GB" sz="20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”;</a:t>
            </a:r>
            <a:endParaRPr lang="en-GB"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GB" sz="2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myName</a:t>
            </a:r>
            <a:r>
              <a:rPr lang="en-GB" sz="2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228600" marR="0" lvl="0" indent="-63500" algn="l" rtl="0"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63500" algn="l" rtl="0"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" marR="0" lvl="0" indent="-7619" algn="l" rtl="0">
              <a:lnSpc>
                <a:spcPct val="8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1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are some common </a:t>
            </a:r>
            <a:r>
              <a:rPr lang="en-GB" sz="14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r>
              <a:rPr lang="en-GB" sz="1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228600" marR="0" lvl="0" indent="-101600" algn="l" rtl="0">
              <a:lnSpc>
                <a:spcPct val="80000"/>
              </a:lnSpc>
              <a:spcBef>
                <a:spcPts val="280"/>
              </a:spcBef>
              <a:buClr>
                <a:schemeClr val="lt2"/>
              </a:buClr>
              <a:buFont typeface="Noto Symbol"/>
              <a:buNone/>
            </a:pPr>
            <a:endParaRPr sz="14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90500" algn="l" rtl="0">
              <a:lnSpc>
                <a:spcPct val="150000"/>
              </a:lnSpc>
              <a:spcBef>
                <a:spcPts val="28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GB" sz="1400" b="1" i="0" u="none" strike="noStrike" cap="none" baseline="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GB" sz="1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(integer) – a whole number (1, 252, -548, etc.)</a:t>
            </a:r>
          </a:p>
          <a:p>
            <a:pPr marL="228600" marR="0" lvl="0" indent="-190500" algn="l" rtl="0">
              <a:lnSpc>
                <a:spcPct val="150000"/>
              </a:lnSpc>
              <a:spcBef>
                <a:spcPts val="28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GB" sz="14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GB" sz="1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(floating point) – a number with decimal places (0.04, 414.5, etc.)</a:t>
            </a:r>
          </a:p>
          <a:p>
            <a:pPr marL="228600" marR="0" lvl="0" indent="-190500" algn="l" rtl="0">
              <a:lnSpc>
                <a:spcPct val="150000"/>
              </a:lnSpc>
              <a:spcBef>
                <a:spcPts val="28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GB" sz="14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GB" sz="1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text, a collection of characters (“Hello!”, “etc.”)</a:t>
            </a:r>
          </a:p>
          <a:p>
            <a:pPr marL="228600" marR="0" lvl="0" indent="-190500" algn="l" rtl="0">
              <a:lnSpc>
                <a:spcPct val="150000"/>
              </a:lnSpc>
              <a:spcBef>
                <a:spcPts val="28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GB" sz="14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-GB" sz="1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represents a lack of a </a:t>
            </a:r>
            <a:r>
              <a:rPr lang="en-GB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</a:p>
          <a:p>
            <a:pPr marL="228600" marR="0" lvl="0" indent="-190500" algn="l" rtl="0">
              <a:lnSpc>
                <a:spcPct val="150000"/>
              </a:lnSpc>
              <a:spcBef>
                <a:spcPts val="28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GB" sz="14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en-GB" sz="1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collection of values </a:t>
            </a:r>
            <a:br>
              <a:rPr lang="en-GB" sz="1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 “5, 4, 7, 43, 2”, </a:t>
            </a:r>
            <a:r>
              <a:rPr lang="en-GB" sz="14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“Johnny, Gyro, Diego”, </a:t>
            </a:r>
            <a:r>
              <a:rPr lang="en-GB" sz="1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etc.)</a:t>
            </a:r>
          </a:p>
          <a:p>
            <a:pPr marL="228600" marR="0" lvl="0" indent="-190500" algn="l" rtl="0">
              <a:lnSpc>
                <a:spcPct val="150000"/>
              </a:lnSpc>
              <a:spcBef>
                <a:spcPts val="28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GB" sz="14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GB" sz="1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true or false only</a:t>
            </a:r>
          </a:p>
          <a:p>
            <a:pPr marL="228600" marR="0" lvl="0" indent="-190500" algn="l" rtl="0">
              <a:lnSpc>
                <a:spcPct val="150000"/>
              </a:lnSpc>
              <a:spcBef>
                <a:spcPts val="28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GB" sz="1400" b="1" i="0" u="none" strike="noStrike" cap="none" baseline="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GameObject</a:t>
            </a:r>
            <a:r>
              <a:rPr lang="en-GB" sz="1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GB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GB" sz="1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nity objects that scripts and other components attach to, composed of many other types of data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" marR="0" lvl="0" indent="-7619" algn="l" rtl="0">
              <a:lnSpc>
                <a:spcPct val="8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18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a </a:t>
            </a:r>
            <a:r>
              <a:rPr lang="en-GB" sz="185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8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buClr>
                <a:schemeClr val="lt2"/>
              </a:buClr>
              <a:buFont typeface="Noto Symbol"/>
              <a:buNone/>
            </a:pPr>
            <a:endParaRPr sz="18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18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special kind of </a:t>
            </a:r>
            <a:r>
              <a:rPr lang="en-GB" sz="185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named code block</a:t>
            </a:r>
            <a:r>
              <a:rPr lang="en-GB" sz="18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; one which can be reused </a:t>
            </a:r>
            <a:r>
              <a:rPr lang="en-GB" sz="1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wherever we want</a:t>
            </a:r>
            <a:r>
              <a:rPr lang="en-GB" sz="18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GB" sz="1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 act like a machine that takes data as input and outputs data based on that input.</a:t>
            </a:r>
            <a:r>
              <a:rPr lang="en-GB" sz="18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8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8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8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85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 CalcScore(int score , int points)</a:t>
            </a:r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185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{	</a:t>
            </a:r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185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int calc;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185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calc = score + points;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185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return calc;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185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buClr>
                <a:schemeClr val="lt2"/>
              </a:buClr>
              <a:buFont typeface="Noto Symbol"/>
              <a:buNone/>
            </a:pPr>
            <a:endParaRPr sz="185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4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Naming Variables/Functions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" marR="0" lvl="0" indent="-7619" algn="l" rtl="0"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Variables should be named in </a:t>
            </a:r>
            <a:r>
              <a:rPr lang="en-GB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camelCaps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functions in </a:t>
            </a:r>
            <a:r>
              <a:rPr lang="en-GB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FullCapitals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Names should not be </a:t>
            </a:r>
            <a:r>
              <a:rPr lang="en-GB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reserved words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ords that are used by the language to 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particular things. Eg string, int, and void 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 reserved so can’t be used as names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Hint: All reserved words will be highlighted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the editor. 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languages are </a:t>
            </a:r>
            <a:r>
              <a:rPr lang="en-GB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 sensitive 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these are all different: 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myVar, MyVar, MYVAR, Myvar, myVAR</a:t>
            </a:r>
          </a:p>
          <a:p>
            <a:pPr marL="228600" marR="0" lvl="0" indent="-63500" algn="l" rtl="0"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Accessing &amp; c</a:t>
            </a:r>
            <a:r>
              <a:rPr lang="en-GB" sz="4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alling variables</a:t>
            </a:r>
            <a:r>
              <a:rPr lang="en-GB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GB" sz="4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90500" algn="l" rtl="0">
              <a:spcBef>
                <a:spcPts val="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GB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Accessing </a:t>
            </a:r>
            <a:r>
              <a:rPr lang="en-GB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variables 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after they have been declared is simply using their name.</a:t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-GB" sz="2000" b="0" i="0" u="sng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playerOne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2000" b="0" i="0" u="sng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playerName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(both variables)</a:t>
            </a:r>
          </a:p>
          <a:p>
            <a:pPr marL="228600" marR="0" lvl="0" indent="-190500" algn="l" rtl="0">
              <a:spcBef>
                <a:spcPts val="40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GB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Calling functions 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needs their name and ALL arguments in parentheses. If no arguments, 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parentheses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can be empty.</a:t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-GB" sz="2000" b="0" i="0" u="sng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2000" b="0" i="1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CalcScore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b="0" i="0" u="sng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oldScore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2000" b="0" i="0" u="sng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pointsVal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-GB" sz="2000" i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Play</a:t>
            </a:r>
            <a:r>
              <a:rPr lang="en-GB" sz="2000" b="0" i="1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DeathAnimation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</a:p>
          <a:p>
            <a:pPr marL="228600" marR="0" lvl="0" indent="-190500" algn="l" rtl="0">
              <a:spcBef>
                <a:spcPts val="400"/>
              </a:spcBef>
              <a:buClr>
                <a:schemeClr val="lt2"/>
              </a:buClr>
              <a:buSzPct val="100000"/>
              <a:buFont typeface="Noto Symbol"/>
              <a:buChar char="▪"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Remember if the function </a:t>
            </a:r>
            <a:r>
              <a:rPr lang="en-GB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returns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something or not. </a:t>
            </a:r>
            <a:r>
              <a:rPr lang="en-GB" sz="2000" b="0" i="1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CalcScore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needs to return a number where </a:t>
            </a:r>
            <a:r>
              <a:rPr lang="en-GB" sz="2000" b="0" i="1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PlayDeathAnimation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shouldn’t need to.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4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Commenting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" marR="0" lvl="0" indent="-7619" algn="l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155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Single Line Comments </a:t>
            </a:r>
            <a:r>
              <a:rPr lang="en-GB" sz="15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 with </a:t>
            </a:r>
            <a:r>
              <a:rPr lang="en-GB" sz="1550" b="1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</a:p>
          <a:p>
            <a:pPr marL="45720" marR="0" lvl="0" indent="-7619" algn="l" rtl="0">
              <a:lnSpc>
                <a:spcPct val="150000"/>
              </a:lnSpc>
              <a:spcBef>
                <a:spcPts val="31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155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Multiple Line Comments</a:t>
            </a:r>
            <a:r>
              <a:rPr lang="en-GB" sz="15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start with </a:t>
            </a:r>
            <a:r>
              <a:rPr lang="en-GB" sz="1550" b="1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  <a:r>
              <a:rPr lang="en-GB" sz="15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5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5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end with </a:t>
            </a:r>
            <a:r>
              <a:rPr lang="en-GB" sz="1550" b="1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</a:p>
          <a:p>
            <a:pPr marL="45720" marR="0" lvl="0" indent="-7619" algn="l" rtl="0">
              <a:lnSpc>
                <a:spcPct val="80000"/>
              </a:lnSpc>
              <a:spcBef>
                <a:spcPts val="31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15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 editors usually colour comments </a:t>
            </a:r>
            <a:r>
              <a:rPr lang="en-GB" sz="155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</a:t>
            </a:r>
            <a:r>
              <a:rPr lang="en-GB" sz="15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GB" sz="15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" marR="0" lvl="0" indent="-7619" algn="l" rtl="0">
              <a:lnSpc>
                <a:spcPct val="80000"/>
              </a:lnSpc>
              <a:spcBef>
                <a:spcPts val="310"/>
              </a:spcBef>
              <a:buClr>
                <a:schemeClr val="lt2"/>
              </a:buClr>
              <a:buFont typeface="Noto Symbol"/>
              <a:buNone/>
            </a:pPr>
            <a:endParaRPr sz="155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" marR="0" lvl="0" indent="-7619" algn="l" rtl="0">
              <a:lnSpc>
                <a:spcPct val="80000"/>
              </a:lnSpc>
              <a:spcBef>
                <a:spcPts val="31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15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Useful for:</a:t>
            </a:r>
          </a:p>
          <a:p>
            <a:pPr marL="228600" marR="0" lvl="0" indent="-190500" algn="l" rtl="0">
              <a:lnSpc>
                <a:spcPct val="80000"/>
              </a:lnSpc>
              <a:spcBef>
                <a:spcPts val="310"/>
              </a:spcBef>
              <a:buClr>
                <a:schemeClr val="lt1"/>
              </a:buClr>
              <a:buSzPct val="96875"/>
              <a:buFont typeface="Arial"/>
              <a:buChar char="▪"/>
            </a:pPr>
            <a:r>
              <a:rPr lang="en-GB" sz="15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Planning code</a:t>
            </a:r>
          </a:p>
          <a:p>
            <a:pPr marL="228600" marR="0" lvl="0" indent="-190500" algn="l" rtl="0">
              <a:lnSpc>
                <a:spcPct val="80000"/>
              </a:lnSpc>
              <a:spcBef>
                <a:spcPts val="310"/>
              </a:spcBef>
              <a:buClr>
                <a:schemeClr val="lt2"/>
              </a:buClr>
              <a:buSzPct val="96875"/>
              <a:buFont typeface="Noto Symbol"/>
              <a:buChar char="▪"/>
            </a:pPr>
            <a:r>
              <a:rPr lang="en-GB" sz="15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 people reading your code</a:t>
            </a:r>
          </a:p>
          <a:p>
            <a:pPr marL="228600" marR="0" lvl="0" indent="-190500" algn="l" rtl="0">
              <a:lnSpc>
                <a:spcPct val="80000"/>
              </a:lnSpc>
              <a:spcBef>
                <a:spcPts val="310"/>
              </a:spcBef>
              <a:buClr>
                <a:schemeClr val="lt2"/>
              </a:buClr>
              <a:buSzPct val="96875"/>
              <a:buFont typeface="Noto Symbol"/>
              <a:buChar char="▪"/>
            </a:pPr>
            <a:r>
              <a:rPr lang="en-GB" sz="15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Turning code off</a:t>
            </a:r>
          </a:p>
          <a:p>
            <a:pPr marL="228600" marR="0" lvl="0" indent="-190500" algn="l" rtl="0">
              <a:lnSpc>
                <a:spcPct val="80000"/>
              </a:lnSpc>
              <a:spcBef>
                <a:spcPts val="310"/>
              </a:spcBef>
              <a:buClr>
                <a:schemeClr val="lt2"/>
              </a:buClr>
              <a:buSzPct val="96875"/>
              <a:buFont typeface="Noto Symbol"/>
              <a:buChar char="▪"/>
            </a:pPr>
            <a:r>
              <a:rPr lang="en-GB" sz="155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 of the code, author, date etc</a:t>
            </a:r>
          </a:p>
          <a:p>
            <a:pPr marL="45720" marR="0" lvl="0" indent="-7619" algn="l" rtl="0">
              <a:lnSpc>
                <a:spcPct val="80000"/>
              </a:lnSpc>
              <a:spcBef>
                <a:spcPts val="310"/>
              </a:spcBef>
              <a:buClr>
                <a:schemeClr val="lt2"/>
              </a:buClr>
              <a:buFont typeface="Noto Symbol"/>
              <a:buNone/>
            </a:pPr>
            <a:endParaRPr sz="155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" marR="0" lvl="0" indent="-7619" algn="l" rtl="0">
              <a:lnSpc>
                <a:spcPct val="80000"/>
              </a:lnSpc>
              <a:spcBef>
                <a:spcPts val="31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155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GB" sz="1550" b="1" i="0" u="sng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</a:t>
            </a:r>
            <a:r>
              <a:rPr lang="en-GB" sz="155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Comments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4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Indenting / White Space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" marR="0" lvl="0" indent="-7619" algn="l" rtl="0"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Indenting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makes code </a:t>
            </a:r>
            <a:r>
              <a:rPr lang="en-GB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MUCH easier to read.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</a:t>
            </a:r>
            <a:r>
              <a:rPr lang="en-GB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within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block </a:t>
            </a:r>
            <a:r>
              <a:rPr lang="en-GB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be indented. A 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unction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’s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should be indented and 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blocks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within that indented again.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Declare Variables </a:t>
            </a: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 the top of a block and leave a gap before statements start and between logical groups of statements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GB" sz="2000" b="1" i="0" u="sng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</a:t>
            </a:r>
            <a:r>
              <a:rPr lang="en-GB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Indenting / White Space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914400" y="1544715"/>
            <a:ext cx="73152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4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Pseudo Code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914400" y="2769833"/>
            <a:ext cx="7315200" cy="3539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" marR="0" lvl="0" indent="-7619" algn="l" rtl="0"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can be useful to write the steps involved in a function in english before writing in C#, we call this Pseudo Code</a:t>
            </a:r>
          </a:p>
          <a:p>
            <a:pPr marL="45720" marR="0" lvl="0" indent="-7619" algn="l" rtl="0">
              <a:spcBef>
                <a:spcPts val="0"/>
              </a:spcBef>
              <a:buClr>
                <a:schemeClr val="lt2"/>
              </a:buClr>
              <a:buFont typeface="Noto Symbo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" marR="0" lvl="0" indent="-7619" algn="l" rtl="0">
              <a:spcBef>
                <a:spcPts val="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Pseudo Code is usually used in the development step to plan out logically what should happen in the program step by step.</a:t>
            </a: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" marR="0" lvl="0" indent="-7619" algn="l" rtl="0">
              <a:spcBef>
                <a:spcPts val="400"/>
              </a:spcBef>
              <a:buClr>
                <a:schemeClr val="lt2"/>
              </a:buClr>
              <a:buSzPct val="25000"/>
              <a:buFont typeface="Noto Symbol"/>
              <a:buNone/>
            </a:pPr>
            <a: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can be put directly into the code as comments and then the correct code can be used to replace it.</a:t>
            </a:r>
            <a:br>
              <a:rPr lang="en-GB"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sz="20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-plane">
  <a:themeElements>
    <a:clrScheme name="Custom 3">
      <a:dk1>
        <a:srgbClr val="000000"/>
      </a:dk1>
      <a:lt1>
        <a:srgbClr val="FFFFFF"/>
      </a:lt1>
      <a:dk2>
        <a:srgbClr val="B2B2B2"/>
      </a:dk2>
      <a:lt2>
        <a:srgbClr val="FFFFCC"/>
      </a:lt2>
      <a:accent1>
        <a:srgbClr val="C0C0C0"/>
      </a:accent1>
      <a:accent2>
        <a:srgbClr val="969696"/>
      </a:accent2>
      <a:accent3>
        <a:srgbClr val="777777"/>
      </a:accent3>
      <a:accent4>
        <a:srgbClr val="4D4D4D"/>
      </a:accent4>
      <a:accent5>
        <a:srgbClr val="292929"/>
      </a:accent5>
      <a:accent6>
        <a:srgbClr val="111111"/>
      </a:accent6>
      <a:hlink>
        <a:srgbClr val="FFFF00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per-plane">
  <a:themeElements>
    <a:clrScheme name="Custom 3">
      <a:dk1>
        <a:srgbClr val="000000"/>
      </a:dk1>
      <a:lt1>
        <a:srgbClr val="FFFFFF"/>
      </a:lt1>
      <a:dk2>
        <a:srgbClr val="B2B2B2"/>
      </a:dk2>
      <a:lt2>
        <a:srgbClr val="FFFFCC"/>
      </a:lt2>
      <a:accent1>
        <a:srgbClr val="C0C0C0"/>
      </a:accent1>
      <a:accent2>
        <a:srgbClr val="969696"/>
      </a:accent2>
      <a:accent3>
        <a:srgbClr val="777777"/>
      </a:accent3>
      <a:accent4>
        <a:srgbClr val="4D4D4D"/>
      </a:accent4>
      <a:accent5>
        <a:srgbClr val="292929"/>
      </a:accent5>
      <a:accent6>
        <a:srgbClr val="111111"/>
      </a:accent6>
      <a:hlink>
        <a:srgbClr val="FFFF00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432</Words>
  <Application>Microsoft Office PowerPoint</Application>
  <PresentationFormat>On-screen Show (4:3)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Consolas</vt:lpstr>
      <vt:lpstr>Courier New</vt:lpstr>
      <vt:lpstr>Georgia</vt:lpstr>
      <vt:lpstr>Noto Symbol</vt:lpstr>
      <vt:lpstr>Wingdings</vt:lpstr>
      <vt:lpstr>paper-plane</vt:lpstr>
      <vt:lpstr>paper-plane</vt:lpstr>
      <vt:lpstr>SHELL UNITY INTRODUCTION</vt:lpstr>
      <vt:lpstr>Variables</vt:lpstr>
      <vt:lpstr>Types</vt:lpstr>
      <vt:lpstr>Functions</vt:lpstr>
      <vt:lpstr>Naming Variables/Functions</vt:lpstr>
      <vt:lpstr>Accessing &amp; calling variables &amp; functions</vt:lpstr>
      <vt:lpstr>Commenting</vt:lpstr>
      <vt:lpstr>Indenting / White Space</vt:lpstr>
      <vt:lpstr>Pseudo Code</vt:lpstr>
      <vt:lpstr>Pseudo Code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Programming Reference 1</dc:title>
  <cp:lastModifiedBy>Shell Osborne</cp:lastModifiedBy>
  <cp:revision>3</cp:revision>
  <dcterms:modified xsi:type="dcterms:W3CDTF">2017-05-22T23:53:43Z</dcterms:modified>
</cp:coreProperties>
</file>