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114830" y="-1171816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7160700" y="1978978"/>
            <a:ext cx="57573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826700" y="-573722"/>
            <a:ext cx="57573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097279" y="1845734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17920" y="1845735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09728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109728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21792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21792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9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65512" y="6459785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4800600" y="6459785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7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097280" y="5074920"/>
            <a:ext cx="101133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15" y="0"/>
            <a:ext cx="12192000" cy="4915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097280" y="5907023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0" cy="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177553" y="1635710"/>
            <a:ext cx="12526392" cy="20418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alibri"/>
              <a:buNone/>
            </a:pPr>
            <a:r>
              <a:rPr lang="en-IN" sz="7200"/>
              <a:t>	</a:t>
            </a:r>
            <a:r>
              <a:rPr b="1" lang="en-IN" sz="7200">
                <a:solidFill>
                  <a:srgbClr val="EAB9A3"/>
                </a:solidFill>
              </a:rPr>
              <a:t>IWP PROJECT REVIEW</a:t>
            </a:r>
            <a:br>
              <a:rPr b="1" lang="en-IN" sz="7200">
                <a:solidFill>
                  <a:srgbClr val="EAB9A3"/>
                </a:solidFill>
              </a:rPr>
            </a:br>
            <a:r>
              <a:rPr b="1" lang="en-IN" sz="7200">
                <a:solidFill>
                  <a:srgbClr val="EAB9A3"/>
                </a:solidFill>
              </a:rPr>
              <a:t>CSE(3002)</a:t>
            </a:r>
            <a:endParaRPr sz="7200"/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863314" y="4890894"/>
            <a:ext cx="10465372" cy="662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/>
              <a:t> </a:t>
            </a:r>
            <a:r>
              <a:rPr b="1" lang="en-IN" sz="2800"/>
              <a:t>A PROJECT ON ONLINE APPOINMENT SYSTEM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1097280" y="286603"/>
            <a:ext cx="10058400" cy="12314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AB9A3"/>
              </a:buClr>
              <a:buSzPts val="3200"/>
              <a:buFont typeface="Arial"/>
              <a:buNone/>
            </a:pPr>
            <a:r>
              <a:rPr b="1" lang="en-IN" sz="3200">
                <a:solidFill>
                  <a:srgbClr val="EAB9A3"/>
                </a:solidFill>
                <a:latin typeface="Arial"/>
                <a:ea typeface="Arial"/>
                <a:cs typeface="Arial"/>
                <a:sym typeface="Arial"/>
              </a:rPr>
              <a:t>PROJECT MEMBERS AND PROJECT GUIDE:</a:t>
            </a:r>
            <a:endParaRPr/>
          </a:p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b="1" lang="en-IN"/>
              <a:t>TEAM MEMBERS: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 u="sng"/>
              <a:t>NAME</a:t>
            </a:r>
            <a:r>
              <a:rPr lang="en-IN"/>
              <a:t>                              `		</a:t>
            </a:r>
            <a:r>
              <a:rPr lang="en-IN" u="sng"/>
              <a:t>REGISTRATION NUMBER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1.DIVYANSH SRIVASTAVA          	19BCE1806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2.VIDIT DIGISH NAIK                          19BCE1403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IN"/>
              <a:t>3.NANDAN  V.  BALDHA                     19BCE1001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en-IN"/>
              <a:t>PROJECT GUIDE: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PROF. RADHA R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AB9A3"/>
              </a:buClr>
              <a:buSzPts val="4800"/>
              <a:buFont typeface="Arial"/>
              <a:buNone/>
            </a:pPr>
            <a:r>
              <a:rPr lang="en-IN">
                <a:solidFill>
                  <a:srgbClr val="EAB9A3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097280" y="1845734"/>
            <a:ext cx="832381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IN"/>
              <a:t>In our website, easy and quick appointment can be made online for meeting doctors.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IN"/>
              <a:t>Our team of doctors will be available 24×7 for any kind of emergency, and help in online mode as far as possible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AB9A3"/>
              </a:buClr>
              <a:buSzPts val="4800"/>
              <a:buFont typeface="Arial"/>
              <a:buNone/>
            </a:pPr>
            <a:r>
              <a:rPr lang="en-IN">
                <a:solidFill>
                  <a:srgbClr val="EAB9A3"/>
                </a:solidFill>
                <a:latin typeface="Arial"/>
                <a:ea typeface="Arial"/>
                <a:cs typeface="Arial"/>
                <a:sym typeface="Arial"/>
              </a:rPr>
              <a:t>Unique features comparing existing sites: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1097280" y="1845734"/>
            <a:ext cx="832381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IN"/>
              <a:t>A separate page to deal with people having issues related with COVID-19.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IN"/>
              <a:t>A quick survey will be taken online, and next steps to be taken will be given by our team of doctors.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IN"/>
              <a:t>  This idea will greatly reduce the amount of errors which happen due to miscommunication and all the details about the appointment will be on the user’s screen.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AB9A3"/>
              </a:buClr>
              <a:buSzPts val="4800"/>
              <a:buFont typeface="Arial"/>
              <a:buNone/>
            </a:pPr>
            <a:r>
              <a:rPr lang="en-IN">
                <a:solidFill>
                  <a:srgbClr val="EAB9A3"/>
                </a:solidFill>
                <a:latin typeface="Arial"/>
                <a:ea typeface="Arial"/>
                <a:cs typeface="Arial"/>
                <a:sym typeface="Arial"/>
              </a:rPr>
              <a:t>Innovative ideas: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1244528" y="953772"/>
            <a:ext cx="72801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IN"/>
              <a:t>   Proper history of the visitor will be maintained, which will help in tracking the health status of the visitor and will also help in better diagnosis.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⮚"/>
            </a:pPr>
            <a:r>
              <a:rPr lang="en-IN"/>
              <a:t>A special link to the official government website for COVID-19 will be given.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ctrTitle"/>
          </p:nvPr>
        </p:nvSpPr>
        <p:spPr>
          <a:xfrm>
            <a:off x="1066800" y="1429304"/>
            <a:ext cx="10058400" cy="2494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AB9A3"/>
              </a:buClr>
              <a:buSzPts val="9600"/>
              <a:buFont typeface="Arial"/>
              <a:buNone/>
            </a:pPr>
            <a:r>
              <a:rPr b="1" lang="en-IN" sz="9600">
                <a:solidFill>
                  <a:srgbClr val="EAB9A3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