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56" r:id="rId5"/>
    <p:sldId id="257" r:id="rId6"/>
    <p:sldId id="263" r:id="rId7"/>
    <p:sldId id="258" r:id="rId8"/>
    <p:sldId id="259" r:id="rId9"/>
    <p:sldId id="261" r:id="rId10"/>
    <p:sldId id="276" r:id="rId11"/>
    <p:sldId id="277" r:id="rId12"/>
    <p:sldId id="266" r:id="rId13"/>
    <p:sldId id="260" r:id="rId14"/>
    <p:sldId id="265" r:id="rId15"/>
    <p:sldId id="269" r:id="rId16"/>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D8E8"/>
    <a:srgbClr val="E9EDF4"/>
    <a:srgbClr val="C2FFE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CD0871-040E-4DAE-8EB8-B92BA4EDA1C2}" v="1754" dt="2022-01-31T10:02:26.273"/>
    <p1510:client id="{B19F3FC4-7F5B-4799-8CCE-313777A9C103}" v="1040" dt="2022-01-30T23:30:12.849"/>
    <p1510:client id="{FAC94E9F-D585-DE41-BCFA-BE7649433C6B}" v="66" dt="2022-01-31T09:46:43.2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maso Baldi" userId="ffb756d3-baac-428f-b867-19a6af11ad28" providerId="ADAL" clId="{FAC94E9F-D585-DE41-BCFA-BE7649433C6B}"/>
    <pc:docChg chg="undo custSel modSld">
      <pc:chgData name="Tommaso Baldi" userId="ffb756d3-baac-428f-b867-19a6af11ad28" providerId="ADAL" clId="{FAC94E9F-D585-DE41-BCFA-BE7649433C6B}" dt="2022-01-31T09:46:43.254" v="255" actId="14100"/>
      <pc:docMkLst>
        <pc:docMk/>
      </pc:docMkLst>
      <pc:sldChg chg="addSp modSp mod">
        <pc:chgData name="Tommaso Baldi" userId="ffb756d3-baac-428f-b867-19a6af11ad28" providerId="ADAL" clId="{FAC94E9F-D585-DE41-BCFA-BE7649433C6B}" dt="2022-01-31T08:43:09.270" v="39" actId="20577"/>
        <pc:sldMkLst>
          <pc:docMk/>
          <pc:sldMk cId="1042111262" sldId="257"/>
        </pc:sldMkLst>
        <pc:spChg chg="mod">
          <ac:chgData name="Tommaso Baldi" userId="ffb756d3-baac-428f-b867-19a6af11ad28" providerId="ADAL" clId="{FAC94E9F-D585-DE41-BCFA-BE7649433C6B}" dt="2022-01-31T08:42:36.881" v="33" actId="20577"/>
          <ac:spMkLst>
            <pc:docMk/>
            <pc:sldMk cId="1042111262" sldId="257"/>
            <ac:spMk id="5" creationId="{1FD1DEAE-186E-4695-B9F0-440F850F40AD}"/>
          </ac:spMkLst>
        </pc:spChg>
        <pc:spChg chg="add mod">
          <ac:chgData name="Tommaso Baldi" userId="ffb756d3-baac-428f-b867-19a6af11ad28" providerId="ADAL" clId="{FAC94E9F-D585-DE41-BCFA-BE7649433C6B}" dt="2022-01-31T08:43:09.270" v="39" actId="20577"/>
          <ac:spMkLst>
            <pc:docMk/>
            <pc:sldMk cId="1042111262" sldId="257"/>
            <ac:spMk id="8" creationId="{906F31A9-8F95-2641-98A1-F50ADE843599}"/>
          </ac:spMkLst>
        </pc:spChg>
        <pc:picChg chg="mod">
          <ac:chgData name="Tommaso Baldi" userId="ffb756d3-baac-428f-b867-19a6af11ad28" providerId="ADAL" clId="{FAC94E9F-D585-DE41-BCFA-BE7649433C6B}" dt="2022-01-31T08:41:46.970" v="29" actId="14100"/>
          <ac:picMkLst>
            <pc:docMk/>
            <pc:sldMk cId="1042111262" sldId="257"/>
            <ac:picMk id="7" creationId="{5E140A0B-D78C-4C46-B9C1-15073B85EDC6}"/>
          </ac:picMkLst>
        </pc:picChg>
      </pc:sldChg>
      <pc:sldChg chg="modSp mod">
        <pc:chgData name="Tommaso Baldi" userId="ffb756d3-baac-428f-b867-19a6af11ad28" providerId="ADAL" clId="{FAC94E9F-D585-DE41-BCFA-BE7649433C6B}" dt="2022-01-31T08:51:29.950" v="171" actId="2711"/>
        <pc:sldMkLst>
          <pc:docMk/>
          <pc:sldMk cId="773792551" sldId="259"/>
        </pc:sldMkLst>
        <pc:spChg chg="mod">
          <ac:chgData name="Tommaso Baldi" userId="ffb756d3-baac-428f-b867-19a6af11ad28" providerId="ADAL" clId="{FAC94E9F-D585-DE41-BCFA-BE7649433C6B}" dt="2022-01-31T08:51:29.950" v="171" actId="2711"/>
          <ac:spMkLst>
            <pc:docMk/>
            <pc:sldMk cId="773792551" sldId="259"/>
            <ac:spMk id="5" creationId="{ADB6A261-65F2-9942-8B16-91F006D3CA67}"/>
          </ac:spMkLst>
        </pc:spChg>
      </pc:sldChg>
      <pc:sldChg chg="modSp mod">
        <pc:chgData name="Tommaso Baldi" userId="ffb756d3-baac-428f-b867-19a6af11ad28" providerId="ADAL" clId="{FAC94E9F-D585-DE41-BCFA-BE7649433C6B}" dt="2022-01-31T09:46:43.254" v="255" actId="14100"/>
        <pc:sldMkLst>
          <pc:docMk/>
          <pc:sldMk cId="877565826" sldId="260"/>
        </pc:sldMkLst>
        <pc:graphicFrameChg chg="mod modGraphic">
          <ac:chgData name="Tommaso Baldi" userId="ffb756d3-baac-428f-b867-19a6af11ad28" providerId="ADAL" clId="{FAC94E9F-D585-DE41-BCFA-BE7649433C6B}" dt="2022-01-31T09:46:43.254" v="255" actId="14100"/>
          <ac:graphicFrameMkLst>
            <pc:docMk/>
            <pc:sldMk cId="877565826" sldId="260"/>
            <ac:graphicFrameMk id="8" creationId="{F92A602C-470F-4CEC-A9CB-454325C04ADD}"/>
          </ac:graphicFrameMkLst>
        </pc:graphicFrameChg>
      </pc:sldChg>
      <pc:sldChg chg="addSp delSp modSp mod">
        <pc:chgData name="Tommaso Baldi" userId="ffb756d3-baac-428f-b867-19a6af11ad28" providerId="ADAL" clId="{FAC94E9F-D585-DE41-BCFA-BE7649433C6B}" dt="2022-01-31T08:55:19.507" v="191" actId="1076"/>
        <pc:sldMkLst>
          <pc:docMk/>
          <pc:sldMk cId="4165861081" sldId="261"/>
        </pc:sldMkLst>
        <pc:spChg chg="mod">
          <ac:chgData name="Tommaso Baldi" userId="ffb756d3-baac-428f-b867-19a6af11ad28" providerId="ADAL" clId="{FAC94E9F-D585-DE41-BCFA-BE7649433C6B}" dt="2022-01-31T08:55:19.507" v="191" actId="1076"/>
          <ac:spMkLst>
            <pc:docMk/>
            <pc:sldMk cId="4165861081" sldId="261"/>
            <ac:spMk id="2" creationId="{B8C7EEC7-48BB-B542-9A2A-E3C09D99B916}"/>
          </ac:spMkLst>
        </pc:spChg>
        <pc:spChg chg="mod">
          <ac:chgData name="Tommaso Baldi" userId="ffb756d3-baac-428f-b867-19a6af11ad28" providerId="ADAL" clId="{FAC94E9F-D585-DE41-BCFA-BE7649433C6B}" dt="2022-01-31T08:51:44.585" v="173" actId="2711"/>
          <ac:spMkLst>
            <pc:docMk/>
            <pc:sldMk cId="4165861081" sldId="261"/>
            <ac:spMk id="3" creationId="{95885F65-CA34-4EB4-8F5E-FB16C26A44C0}"/>
          </ac:spMkLst>
        </pc:spChg>
        <pc:spChg chg="mod">
          <ac:chgData name="Tommaso Baldi" userId="ffb756d3-baac-428f-b867-19a6af11ad28" providerId="ADAL" clId="{FAC94E9F-D585-DE41-BCFA-BE7649433C6B}" dt="2022-01-31T08:53:21.321" v="181" actId="20577"/>
          <ac:spMkLst>
            <pc:docMk/>
            <pc:sldMk cId="4165861081" sldId="261"/>
            <ac:spMk id="5" creationId="{3093DC0B-6BBB-334A-BEB3-BF10941EA628}"/>
          </ac:spMkLst>
        </pc:spChg>
        <pc:spChg chg="add del">
          <ac:chgData name="Tommaso Baldi" userId="ffb756d3-baac-428f-b867-19a6af11ad28" providerId="ADAL" clId="{FAC94E9F-D585-DE41-BCFA-BE7649433C6B}" dt="2022-01-31T08:52:04.195" v="175" actId="22"/>
          <ac:spMkLst>
            <pc:docMk/>
            <pc:sldMk cId="4165861081" sldId="261"/>
            <ac:spMk id="6" creationId="{DFE68C85-A1B0-7B46-9B37-00446C830FC5}"/>
          </ac:spMkLst>
        </pc:spChg>
        <pc:spChg chg="add mod">
          <ac:chgData name="Tommaso Baldi" userId="ffb756d3-baac-428f-b867-19a6af11ad28" providerId="ADAL" clId="{FAC94E9F-D585-DE41-BCFA-BE7649433C6B}" dt="2022-01-31T08:52:48.824" v="178" actId="20577"/>
          <ac:spMkLst>
            <pc:docMk/>
            <pc:sldMk cId="4165861081" sldId="261"/>
            <ac:spMk id="8" creationId="{58B5B089-9A72-F44F-BBA4-B3C96AC9BDF9}"/>
          </ac:spMkLst>
        </pc:spChg>
      </pc:sldChg>
      <pc:sldChg chg="modSp mod">
        <pc:chgData name="Tommaso Baldi" userId="ffb756d3-baac-428f-b867-19a6af11ad28" providerId="ADAL" clId="{FAC94E9F-D585-DE41-BCFA-BE7649433C6B}" dt="2022-01-31T08:45:49.638" v="86" actId="1076"/>
        <pc:sldMkLst>
          <pc:docMk/>
          <pc:sldMk cId="710998634" sldId="263"/>
        </pc:sldMkLst>
        <pc:spChg chg="mod">
          <ac:chgData name="Tommaso Baldi" userId="ffb756d3-baac-428f-b867-19a6af11ad28" providerId="ADAL" clId="{FAC94E9F-D585-DE41-BCFA-BE7649433C6B}" dt="2022-01-31T08:40:02.816" v="20" actId="20577"/>
          <ac:spMkLst>
            <pc:docMk/>
            <pc:sldMk cId="710998634" sldId="263"/>
            <ac:spMk id="5" creationId="{7490DBC2-99E5-40F0-ACFE-87F5F94C696E}"/>
          </ac:spMkLst>
        </pc:spChg>
        <pc:spChg chg="mod">
          <ac:chgData name="Tommaso Baldi" userId="ffb756d3-baac-428f-b867-19a6af11ad28" providerId="ADAL" clId="{FAC94E9F-D585-DE41-BCFA-BE7649433C6B}" dt="2022-01-31T08:45:49.638" v="86" actId="1076"/>
          <ac:spMkLst>
            <pc:docMk/>
            <pc:sldMk cId="710998634" sldId="263"/>
            <ac:spMk id="6" creationId="{2639FFE9-EB67-2F48-959B-59D2DA91A7F2}"/>
          </ac:spMkLst>
        </pc:spChg>
      </pc:sldChg>
      <pc:sldChg chg="modSp mod">
        <pc:chgData name="Tommaso Baldi" userId="ffb756d3-baac-428f-b867-19a6af11ad28" providerId="ADAL" clId="{FAC94E9F-D585-DE41-BCFA-BE7649433C6B}" dt="2022-01-31T09:09:12.387" v="218" actId="12"/>
        <pc:sldMkLst>
          <pc:docMk/>
          <pc:sldMk cId="379846534" sldId="265"/>
        </pc:sldMkLst>
        <pc:spChg chg="mod">
          <ac:chgData name="Tommaso Baldi" userId="ffb756d3-baac-428f-b867-19a6af11ad28" providerId="ADAL" clId="{FAC94E9F-D585-DE41-BCFA-BE7649433C6B}" dt="2022-01-31T09:09:12.387" v="218" actId="12"/>
          <ac:spMkLst>
            <pc:docMk/>
            <pc:sldMk cId="379846534" sldId="265"/>
            <ac:spMk id="5" creationId="{F5617648-4D5E-4440-BED0-B653A17BF2CA}"/>
          </ac:spMkLst>
        </pc:spChg>
      </pc:sldChg>
      <pc:sldChg chg="modSp mod">
        <pc:chgData name="Tommaso Baldi" userId="ffb756d3-baac-428f-b867-19a6af11ad28" providerId="ADAL" clId="{FAC94E9F-D585-DE41-BCFA-BE7649433C6B}" dt="2022-01-31T09:11:58.840" v="222" actId="1076"/>
        <pc:sldMkLst>
          <pc:docMk/>
          <pc:sldMk cId="3302869409" sldId="266"/>
        </pc:sldMkLst>
        <pc:picChg chg="mod">
          <ac:chgData name="Tommaso Baldi" userId="ffb756d3-baac-428f-b867-19a6af11ad28" providerId="ADAL" clId="{FAC94E9F-D585-DE41-BCFA-BE7649433C6B}" dt="2022-01-31T09:11:58.840" v="222" actId="1076"/>
          <ac:picMkLst>
            <pc:docMk/>
            <pc:sldMk cId="3302869409" sldId="266"/>
            <ac:picMk id="6" creationId="{A2C9D1B0-CE0C-4A3B-AC61-0CA625E58650}"/>
          </ac:picMkLst>
        </pc:picChg>
      </pc:sldChg>
      <pc:sldChg chg="modSp mod">
        <pc:chgData name="Tommaso Baldi" userId="ffb756d3-baac-428f-b867-19a6af11ad28" providerId="ADAL" clId="{FAC94E9F-D585-DE41-BCFA-BE7649433C6B}" dt="2022-01-31T09:24:15.033" v="254" actId="113"/>
        <pc:sldMkLst>
          <pc:docMk/>
          <pc:sldMk cId="2969118472" sldId="269"/>
        </pc:sldMkLst>
        <pc:spChg chg="mod">
          <ac:chgData name="Tommaso Baldi" userId="ffb756d3-baac-428f-b867-19a6af11ad28" providerId="ADAL" clId="{FAC94E9F-D585-DE41-BCFA-BE7649433C6B}" dt="2022-01-31T09:24:15.033" v="254" actId="113"/>
          <ac:spMkLst>
            <pc:docMk/>
            <pc:sldMk cId="2969118472" sldId="269"/>
            <ac:spMk id="12" creationId="{D7F643F0-115D-4940-AD11-4594FD0250BA}"/>
          </ac:spMkLst>
        </pc:spChg>
        <pc:picChg chg="mod">
          <ac:chgData name="Tommaso Baldi" userId="ffb756d3-baac-428f-b867-19a6af11ad28" providerId="ADAL" clId="{FAC94E9F-D585-DE41-BCFA-BE7649433C6B}" dt="2022-01-31T09:09:28.667" v="220" actId="1076"/>
          <ac:picMkLst>
            <pc:docMk/>
            <pc:sldMk cId="2969118472" sldId="269"/>
            <ac:picMk id="6" creationId="{BCA1FB01-901E-0A4C-A834-6F8D1E8A2258}"/>
          </ac:picMkLst>
        </pc:picChg>
      </pc:sldChg>
      <pc:sldChg chg="addSp delSp modSp mod">
        <pc:chgData name="Tommaso Baldi" userId="ffb756d3-baac-428f-b867-19a6af11ad28" providerId="ADAL" clId="{FAC94E9F-D585-DE41-BCFA-BE7649433C6B}" dt="2022-01-31T08:55:57.901" v="196" actId="255"/>
        <pc:sldMkLst>
          <pc:docMk/>
          <pc:sldMk cId="1160100497" sldId="276"/>
        </pc:sldMkLst>
        <pc:spChg chg="mod">
          <ac:chgData name="Tommaso Baldi" userId="ffb756d3-baac-428f-b867-19a6af11ad28" providerId="ADAL" clId="{FAC94E9F-D585-DE41-BCFA-BE7649433C6B}" dt="2022-01-31T08:55:57.901" v="196" actId="255"/>
          <ac:spMkLst>
            <pc:docMk/>
            <pc:sldMk cId="1160100497" sldId="276"/>
            <ac:spMk id="2" creationId="{82283BC4-A0D6-4B1C-AA1C-AC050CCB6376}"/>
          </ac:spMkLst>
        </pc:spChg>
        <pc:spChg chg="add del">
          <ac:chgData name="Tommaso Baldi" userId="ffb756d3-baac-428f-b867-19a6af11ad28" providerId="ADAL" clId="{FAC94E9F-D585-DE41-BCFA-BE7649433C6B}" dt="2022-01-31T08:55:10.332" v="189" actId="22"/>
          <ac:spMkLst>
            <pc:docMk/>
            <pc:sldMk cId="1160100497" sldId="276"/>
            <ac:spMk id="8" creationId="{C6B50C6B-D9F4-6E4C-A9C4-1FAE25046636}"/>
          </ac:spMkLst>
        </pc:spChg>
        <pc:spChg chg="add mod">
          <ac:chgData name="Tommaso Baldi" userId="ffb756d3-baac-428f-b867-19a6af11ad28" providerId="ADAL" clId="{FAC94E9F-D585-DE41-BCFA-BE7649433C6B}" dt="2022-01-31T08:55:26.852" v="193"/>
          <ac:spMkLst>
            <pc:docMk/>
            <pc:sldMk cId="1160100497" sldId="276"/>
            <ac:spMk id="9" creationId="{07009ABA-B270-9B41-8E75-33EB619E38A5}"/>
          </ac:spMkLst>
        </pc:spChg>
        <pc:spChg chg="mod">
          <ac:chgData name="Tommaso Baldi" userId="ffb756d3-baac-428f-b867-19a6af11ad28" providerId="ADAL" clId="{FAC94E9F-D585-DE41-BCFA-BE7649433C6B}" dt="2022-01-31T08:54:35.717" v="184" actId="20577"/>
          <ac:spMkLst>
            <pc:docMk/>
            <pc:sldMk cId="1160100497" sldId="276"/>
            <ac:spMk id="20" creationId="{CDD8CDE8-B9BD-40AD-AD72-E578F81ABDCE}"/>
          </ac:spMkLst>
        </pc:spChg>
        <pc:graphicFrameChg chg="mod modGraphic">
          <ac:chgData name="Tommaso Baldi" userId="ffb756d3-baac-428f-b867-19a6af11ad28" providerId="ADAL" clId="{FAC94E9F-D585-DE41-BCFA-BE7649433C6B}" dt="2022-01-31T08:54:43.391" v="185" actId="14100"/>
          <ac:graphicFrameMkLst>
            <pc:docMk/>
            <pc:sldMk cId="1160100497" sldId="276"/>
            <ac:graphicFrameMk id="7" creationId="{0EB463E1-7B28-41FD-A5CD-23AC6C5AF3DE}"/>
          </ac:graphicFrameMkLst>
        </pc:graphicFrameChg>
      </pc:sldChg>
      <pc:sldChg chg="addSp delSp modSp mod">
        <pc:chgData name="Tommaso Baldi" userId="ffb756d3-baac-428f-b867-19a6af11ad28" providerId="ADAL" clId="{FAC94E9F-D585-DE41-BCFA-BE7649433C6B}" dt="2022-01-31T09:23:18.674" v="252" actId="14100"/>
        <pc:sldMkLst>
          <pc:docMk/>
          <pc:sldMk cId="1076886767" sldId="277"/>
        </pc:sldMkLst>
        <pc:spChg chg="mod">
          <ac:chgData name="Tommaso Baldi" userId="ffb756d3-baac-428f-b867-19a6af11ad28" providerId="ADAL" clId="{FAC94E9F-D585-DE41-BCFA-BE7649433C6B}" dt="2022-01-31T09:01:50.991" v="204" actId="27636"/>
          <ac:spMkLst>
            <pc:docMk/>
            <pc:sldMk cId="1076886767" sldId="277"/>
            <ac:spMk id="20" creationId="{CDD8CDE8-B9BD-40AD-AD72-E578F81ABDCE}"/>
          </ac:spMkLst>
        </pc:spChg>
        <pc:graphicFrameChg chg="add del mod modGraphic">
          <ac:chgData name="Tommaso Baldi" userId="ffb756d3-baac-428f-b867-19a6af11ad28" providerId="ADAL" clId="{FAC94E9F-D585-DE41-BCFA-BE7649433C6B}" dt="2022-01-31T09:13:55.068" v="223" actId="478"/>
          <ac:graphicFrameMkLst>
            <pc:docMk/>
            <pc:sldMk cId="1076886767" sldId="277"/>
            <ac:graphicFrameMk id="3" creationId="{81E72C25-3FF2-8C47-B10A-A6CBD6BF3294}"/>
          </ac:graphicFrameMkLst>
        </pc:graphicFrameChg>
        <pc:graphicFrameChg chg="mod modGraphic">
          <ac:chgData name="Tommaso Baldi" userId="ffb756d3-baac-428f-b867-19a6af11ad28" providerId="ADAL" clId="{FAC94E9F-D585-DE41-BCFA-BE7649433C6B}" dt="2022-01-31T09:01:26.260" v="200" actId="14100"/>
          <ac:graphicFrameMkLst>
            <pc:docMk/>
            <pc:sldMk cId="1076886767" sldId="277"/>
            <ac:graphicFrameMk id="8" creationId="{A2E9385E-DD51-4272-ABE3-F9CAE8228E43}"/>
          </ac:graphicFrameMkLst>
        </pc:graphicFrameChg>
        <pc:graphicFrameChg chg="add mod modGraphic">
          <ac:chgData name="Tommaso Baldi" userId="ffb756d3-baac-428f-b867-19a6af11ad28" providerId="ADAL" clId="{FAC94E9F-D585-DE41-BCFA-BE7649433C6B}" dt="2022-01-31T09:23:18.674" v="252" actId="14100"/>
          <ac:graphicFrameMkLst>
            <pc:docMk/>
            <pc:sldMk cId="1076886767" sldId="277"/>
            <ac:graphicFrameMk id="11" creationId="{521A365F-7A89-484F-A899-5E278BF82C32}"/>
          </ac:graphicFrameMkLst>
        </pc:graphicFrameChg>
      </pc:sldChg>
    </pc:docChg>
  </pc:docChgLst>
  <pc:docChgLst>
    <pc:chgData name="Edoardo Ruffoli" userId="a844e5dd-bfcb-4f8e-a864-c8670f31fac4" providerId="ADAL" clId="{AECD0871-040E-4DAE-8EB8-B92BA4EDA1C2}"/>
    <pc:docChg chg="undo custSel modSld">
      <pc:chgData name="Edoardo Ruffoli" userId="a844e5dd-bfcb-4f8e-a864-c8670f31fac4" providerId="ADAL" clId="{AECD0871-040E-4DAE-8EB8-B92BA4EDA1C2}" dt="2022-01-31T10:02:26.273" v="1743" actId="113"/>
      <pc:docMkLst>
        <pc:docMk/>
      </pc:docMkLst>
      <pc:sldChg chg="modSp mod">
        <pc:chgData name="Edoardo Ruffoli" userId="a844e5dd-bfcb-4f8e-a864-c8670f31fac4" providerId="ADAL" clId="{AECD0871-040E-4DAE-8EB8-B92BA4EDA1C2}" dt="2022-01-31T09:49:05.901" v="1316" actId="1076"/>
        <pc:sldMkLst>
          <pc:docMk/>
          <pc:sldMk cId="877565826" sldId="260"/>
        </pc:sldMkLst>
        <pc:spChg chg="mod">
          <ac:chgData name="Edoardo Ruffoli" userId="a844e5dd-bfcb-4f8e-a864-c8670f31fac4" providerId="ADAL" clId="{AECD0871-040E-4DAE-8EB8-B92BA4EDA1C2}" dt="2022-01-31T09:49:01.133" v="1315" actId="1076"/>
          <ac:spMkLst>
            <pc:docMk/>
            <pc:sldMk cId="877565826" sldId="260"/>
            <ac:spMk id="9" creationId="{508D7F29-CDCA-4BD0-9E44-5A74ED3526C6}"/>
          </ac:spMkLst>
        </pc:spChg>
        <pc:graphicFrameChg chg="mod modGraphic">
          <ac:chgData name="Edoardo Ruffoli" userId="a844e5dd-bfcb-4f8e-a864-c8670f31fac4" providerId="ADAL" clId="{AECD0871-040E-4DAE-8EB8-B92BA4EDA1C2}" dt="2022-01-31T09:49:05.901" v="1316" actId="1076"/>
          <ac:graphicFrameMkLst>
            <pc:docMk/>
            <pc:sldMk cId="877565826" sldId="260"/>
            <ac:graphicFrameMk id="8" creationId="{F92A602C-470F-4CEC-A9CB-454325C04ADD}"/>
          </ac:graphicFrameMkLst>
        </pc:graphicFrameChg>
      </pc:sldChg>
      <pc:sldChg chg="modSp mod">
        <pc:chgData name="Edoardo Ruffoli" userId="a844e5dd-bfcb-4f8e-a864-c8670f31fac4" providerId="ADAL" clId="{AECD0871-040E-4DAE-8EB8-B92BA4EDA1C2}" dt="2022-01-31T09:08:32.044" v="218" actId="1076"/>
        <pc:sldMkLst>
          <pc:docMk/>
          <pc:sldMk cId="4165861081" sldId="261"/>
        </pc:sldMkLst>
        <pc:spChg chg="mod">
          <ac:chgData name="Edoardo Ruffoli" userId="a844e5dd-bfcb-4f8e-a864-c8670f31fac4" providerId="ADAL" clId="{AECD0871-040E-4DAE-8EB8-B92BA4EDA1C2}" dt="2022-01-31T09:08:32.044" v="218" actId="1076"/>
          <ac:spMkLst>
            <pc:docMk/>
            <pc:sldMk cId="4165861081" sldId="261"/>
            <ac:spMk id="8" creationId="{58B5B089-9A72-F44F-BBA4-B3C96AC9BDF9}"/>
          </ac:spMkLst>
        </pc:spChg>
      </pc:sldChg>
      <pc:sldChg chg="modSp mod">
        <pc:chgData name="Edoardo Ruffoli" userId="a844e5dd-bfcb-4f8e-a864-c8670f31fac4" providerId="ADAL" clId="{AECD0871-040E-4DAE-8EB8-B92BA4EDA1C2}" dt="2022-01-31T10:02:26.273" v="1743" actId="113"/>
        <pc:sldMkLst>
          <pc:docMk/>
          <pc:sldMk cId="379846534" sldId="265"/>
        </pc:sldMkLst>
        <pc:spChg chg="mod">
          <ac:chgData name="Edoardo Ruffoli" userId="a844e5dd-bfcb-4f8e-a864-c8670f31fac4" providerId="ADAL" clId="{AECD0871-040E-4DAE-8EB8-B92BA4EDA1C2}" dt="2022-01-31T10:02:26.273" v="1743" actId="113"/>
          <ac:spMkLst>
            <pc:docMk/>
            <pc:sldMk cId="379846534" sldId="265"/>
            <ac:spMk id="5" creationId="{F5617648-4D5E-4440-BED0-B653A17BF2CA}"/>
          </ac:spMkLst>
        </pc:spChg>
      </pc:sldChg>
      <pc:sldChg chg="addSp delSp modSp mod">
        <pc:chgData name="Edoardo Ruffoli" userId="a844e5dd-bfcb-4f8e-a864-c8670f31fac4" providerId="ADAL" clId="{AECD0871-040E-4DAE-8EB8-B92BA4EDA1C2}" dt="2022-01-31T09:48:32.996" v="1311" actId="20577"/>
        <pc:sldMkLst>
          <pc:docMk/>
          <pc:sldMk cId="3302869409" sldId="266"/>
        </pc:sldMkLst>
        <pc:spChg chg="add del mod">
          <ac:chgData name="Edoardo Ruffoli" userId="a844e5dd-bfcb-4f8e-a864-c8670f31fac4" providerId="ADAL" clId="{AECD0871-040E-4DAE-8EB8-B92BA4EDA1C2}" dt="2022-01-31T09:23:40.911" v="358" actId="478"/>
          <ac:spMkLst>
            <pc:docMk/>
            <pc:sldMk cId="3302869409" sldId="266"/>
            <ac:spMk id="4" creationId="{1AB72E8A-6D17-4471-8AB0-D2DA055F838C}"/>
          </ac:spMkLst>
        </pc:spChg>
        <pc:spChg chg="mod">
          <ac:chgData name="Edoardo Ruffoli" userId="a844e5dd-bfcb-4f8e-a864-c8670f31fac4" providerId="ADAL" clId="{AECD0871-040E-4DAE-8EB8-B92BA4EDA1C2}" dt="2022-01-31T09:36:17.489" v="978" actId="20577"/>
          <ac:spMkLst>
            <pc:docMk/>
            <pc:sldMk cId="3302869409" sldId="266"/>
            <ac:spMk id="5" creationId="{FE50099B-8C5D-404A-B4AB-37E2E55C347E}"/>
          </ac:spMkLst>
        </pc:spChg>
        <pc:spChg chg="add del mod">
          <ac:chgData name="Edoardo Ruffoli" userId="a844e5dd-bfcb-4f8e-a864-c8670f31fac4" providerId="ADAL" clId="{AECD0871-040E-4DAE-8EB8-B92BA4EDA1C2}" dt="2022-01-31T09:48:32.996" v="1311" actId="20577"/>
          <ac:spMkLst>
            <pc:docMk/>
            <pc:sldMk cId="3302869409" sldId="266"/>
            <ac:spMk id="16" creationId="{E357F2B3-A25E-4AD4-9364-157C73BDF40D}"/>
          </ac:spMkLst>
        </pc:spChg>
        <pc:picChg chg="mod">
          <ac:chgData name="Edoardo Ruffoli" userId="a844e5dd-bfcb-4f8e-a864-c8670f31fac4" providerId="ADAL" clId="{AECD0871-040E-4DAE-8EB8-B92BA4EDA1C2}" dt="2022-01-31T09:24:10.980" v="370" actId="1076"/>
          <ac:picMkLst>
            <pc:docMk/>
            <pc:sldMk cId="3302869409" sldId="266"/>
            <ac:picMk id="6" creationId="{A2C9D1B0-CE0C-4A3B-AC61-0CA625E58650}"/>
          </ac:picMkLst>
        </pc:picChg>
      </pc:sldChg>
      <pc:sldChg chg="modSp mod">
        <pc:chgData name="Edoardo Ruffoli" userId="a844e5dd-bfcb-4f8e-a864-c8670f31fac4" providerId="ADAL" clId="{AECD0871-040E-4DAE-8EB8-B92BA4EDA1C2}" dt="2022-01-31T09:07:20.460" v="217" actId="1076"/>
        <pc:sldMkLst>
          <pc:docMk/>
          <pc:sldMk cId="2969118472" sldId="269"/>
        </pc:sldMkLst>
        <pc:spChg chg="mod">
          <ac:chgData name="Edoardo Ruffoli" userId="a844e5dd-bfcb-4f8e-a864-c8670f31fac4" providerId="ADAL" clId="{AECD0871-040E-4DAE-8EB8-B92BA4EDA1C2}" dt="2022-01-31T09:07:13.084" v="216" actId="2710"/>
          <ac:spMkLst>
            <pc:docMk/>
            <pc:sldMk cId="2969118472" sldId="269"/>
            <ac:spMk id="12" creationId="{D7F643F0-115D-4940-AD11-4594FD0250BA}"/>
          </ac:spMkLst>
        </pc:spChg>
        <pc:picChg chg="mod">
          <ac:chgData name="Edoardo Ruffoli" userId="a844e5dd-bfcb-4f8e-a864-c8670f31fac4" providerId="ADAL" clId="{AECD0871-040E-4DAE-8EB8-B92BA4EDA1C2}" dt="2022-01-31T09:07:20.460" v="217" actId="1076"/>
          <ac:picMkLst>
            <pc:docMk/>
            <pc:sldMk cId="2969118472" sldId="269"/>
            <ac:picMk id="6" creationId="{BCA1FB01-901E-0A4C-A834-6F8D1E8A2258}"/>
          </ac:picMkLst>
        </pc:picChg>
      </pc:sldChg>
      <pc:sldChg chg="addSp delSp modSp mod">
        <pc:chgData name="Edoardo Ruffoli" userId="a844e5dd-bfcb-4f8e-a864-c8670f31fac4" providerId="ADAL" clId="{AECD0871-040E-4DAE-8EB8-B92BA4EDA1C2}" dt="2022-01-31T09:49:16.989" v="1318" actId="1076"/>
        <pc:sldMkLst>
          <pc:docMk/>
          <pc:sldMk cId="1160100497" sldId="276"/>
        </pc:sldMkLst>
        <pc:spChg chg="del mod">
          <ac:chgData name="Edoardo Ruffoli" userId="a844e5dd-bfcb-4f8e-a864-c8670f31fac4" providerId="ADAL" clId="{AECD0871-040E-4DAE-8EB8-B92BA4EDA1C2}" dt="2022-01-31T08:56:54.855" v="41" actId="478"/>
          <ac:spMkLst>
            <pc:docMk/>
            <pc:sldMk cId="1160100497" sldId="276"/>
            <ac:spMk id="2" creationId="{82283BC4-A0D6-4B1C-AA1C-AC050CCB6376}"/>
          </ac:spMkLst>
        </pc:spChg>
        <pc:spChg chg="add del mod">
          <ac:chgData name="Edoardo Ruffoli" userId="a844e5dd-bfcb-4f8e-a864-c8670f31fac4" providerId="ADAL" clId="{AECD0871-040E-4DAE-8EB8-B92BA4EDA1C2}" dt="2022-01-31T08:56:59.049" v="42" actId="478"/>
          <ac:spMkLst>
            <pc:docMk/>
            <pc:sldMk cId="1160100497" sldId="276"/>
            <ac:spMk id="4" creationId="{1B4ABBFF-B22F-4BD2-9CB2-9FDB299343F2}"/>
          </ac:spMkLst>
        </pc:spChg>
        <pc:spChg chg="del">
          <ac:chgData name="Edoardo Ruffoli" userId="a844e5dd-bfcb-4f8e-a864-c8670f31fac4" providerId="ADAL" clId="{AECD0871-040E-4DAE-8EB8-B92BA4EDA1C2}" dt="2022-01-31T08:56:40.741" v="38" actId="478"/>
          <ac:spMkLst>
            <pc:docMk/>
            <pc:sldMk cId="1160100497" sldId="276"/>
            <ac:spMk id="5" creationId="{1818489F-CA80-4FDA-81DB-F34038637155}"/>
          </ac:spMkLst>
        </pc:spChg>
        <pc:spChg chg="add mod">
          <ac:chgData name="Edoardo Ruffoli" userId="a844e5dd-bfcb-4f8e-a864-c8670f31fac4" providerId="ADAL" clId="{AECD0871-040E-4DAE-8EB8-B92BA4EDA1C2}" dt="2022-01-31T08:57:28.733" v="46" actId="27636"/>
          <ac:spMkLst>
            <pc:docMk/>
            <pc:sldMk cId="1160100497" sldId="276"/>
            <ac:spMk id="8" creationId="{D6CFE237-BFBE-44A7-8B90-66333E91EBC5}"/>
          </ac:spMkLst>
        </pc:spChg>
        <pc:spChg chg="del">
          <ac:chgData name="Edoardo Ruffoli" userId="a844e5dd-bfcb-4f8e-a864-c8670f31fac4" providerId="ADAL" clId="{AECD0871-040E-4DAE-8EB8-B92BA4EDA1C2}" dt="2022-01-31T08:56:34.863" v="37" actId="478"/>
          <ac:spMkLst>
            <pc:docMk/>
            <pc:sldMk cId="1160100497" sldId="276"/>
            <ac:spMk id="9" creationId="{07009ABA-B270-9B41-8E75-33EB619E38A5}"/>
          </ac:spMkLst>
        </pc:spChg>
        <pc:spChg chg="mod">
          <ac:chgData name="Edoardo Ruffoli" userId="a844e5dd-bfcb-4f8e-a864-c8670f31fac4" providerId="ADAL" clId="{AECD0871-040E-4DAE-8EB8-B92BA4EDA1C2}" dt="2022-01-31T09:49:16.989" v="1318" actId="1076"/>
          <ac:spMkLst>
            <pc:docMk/>
            <pc:sldMk cId="1160100497" sldId="276"/>
            <ac:spMk id="20" creationId="{CDD8CDE8-B9BD-40AD-AD72-E578F81ABDCE}"/>
          </ac:spMkLst>
        </pc:spChg>
        <pc:graphicFrameChg chg="mod modGraphic">
          <ac:chgData name="Edoardo Ruffoli" userId="a844e5dd-bfcb-4f8e-a864-c8670f31fac4" providerId="ADAL" clId="{AECD0871-040E-4DAE-8EB8-B92BA4EDA1C2}" dt="2022-01-31T09:49:14.805" v="1317" actId="1076"/>
          <ac:graphicFrameMkLst>
            <pc:docMk/>
            <pc:sldMk cId="1160100497" sldId="276"/>
            <ac:graphicFrameMk id="7" creationId="{0EB463E1-7B28-41FD-A5CD-23AC6C5AF3DE}"/>
          </ac:graphicFrameMkLst>
        </pc:graphicFrameChg>
      </pc:sldChg>
      <pc:sldChg chg="addSp delSp modSp mod">
        <pc:chgData name="Edoardo Ruffoli" userId="a844e5dd-bfcb-4f8e-a864-c8670f31fac4" providerId="ADAL" clId="{AECD0871-040E-4DAE-8EB8-B92BA4EDA1C2}" dt="2022-01-31T09:48:48.405" v="1313" actId="1076"/>
        <pc:sldMkLst>
          <pc:docMk/>
          <pc:sldMk cId="1076886767" sldId="277"/>
        </pc:sldMkLst>
        <pc:spChg chg="del">
          <ac:chgData name="Edoardo Ruffoli" userId="a844e5dd-bfcb-4f8e-a864-c8670f31fac4" providerId="ADAL" clId="{AECD0871-040E-4DAE-8EB8-B92BA4EDA1C2}" dt="2022-01-31T08:59:05.595" v="62" actId="478"/>
          <ac:spMkLst>
            <pc:docMk/>
            <pc:sldMk cId="1076886767" sldId="277"/>
            <ac:spMk id="2" creationId="{82283BC4-A0D6-4B1C-AA1C-AC050CCB6376}"/>
          </ac:spMkLst>
        </pc:spChg>
        <pc:spChg chg="add del mod">
          <ac:chgData name="Edoardo Ruffoli" userId="a844e5dd-bfcb-4f8e-a864-c8670f31fac4" providerId="ADAL" clId="{AECD0871-040E-4DAE-8EB8-B92BA4EDA1C2}" dt="2022-01-31T08:59:08.716" v="63" actId="478"/>
          <ac:spMkLst>
            <pc:docMk/>
            <pc:sldMk cId="1076886767" sldId="277"/>
            <ac:spMk id="4" creationId="{4431EA9D-E732-4F3C-897F-6F2F1429EB68}"/>
          </ac:spMkLst>
        </pc:spChg>
        <pc:spChg chg="del">
          <ac:chgData name="Edoardo Ruffoli" userId="a844e5dd-bfcb-4f8e-a864-c8670f31fac4" providerId="ADAL" clId="{AECD0871-040E-4DAE-8EB8-B92BA4EDA1C2}" dt="2022-01-31T09:00:56.726" v="141" actId="478"/>
          <ac:spMkLst>
            <pc:docMk/>
            <pc:sldMk cId="1076886767" sldId="277"/>
            <ac:spMk id="5" creationId="{1818489F-CA80-4FDA-81DB-F34038637155}"/>
          </ac:spMkLst>
        </pc:spChg>
        <pc:spChg chg="add mod">
          <ac:chgData name="Edoardo Ruffoli" userId="a844e5dd-bfcb-4f8e-a864-c8670f31fac4" providerId="ADAL" clId="{AECD0871-040E-4DAE-8EB8-B92BA4EDA1C2}" dt="2022-01-31T08:59:00.224" v="61" actId="20577"/>
          <ac:spMkLst>
            <pc:docMk/>
            <pc:sldMk cId="1076886767" sldId="277"/>
            <ac:spMk id="6" creationId="{80C766C2-039B-4F89-A793-65C5B0189EF6}"/>
          </ac:spMkLst>
        </pc:spChg>
        <pc:spChg chg="add mod">
          <ac:chgData name="Edoardo Ruffoli" userId="a844e5dd-bfcb-4f8e-a864-c8670f31fac4" providerId="ADAL" clId="{AECD0871-040E-4DAE-8EB8-B92BA4EDA1C2}" dt="2022-01-31T09:48:48.405" v="1313" actId="1076"/>
          <ac:spMkLst>
            <pc:docMk/>
            <pc:sldMk cId="1076886767" sldId="277"/>
            <ac:spMk id="7" creationId="{AB6AB111-C48B-4C43-B0A9-A0FD2BD4A568}"/>
          </ac:spMkLst>
        </pc:spChg>
        <pc:spChg chg="add del mod">
          <ac:chgData name="Edoardo Ruffoli" userId="a844e5dd-bfcb-4f8e-a864-c8670f31fac4" providerId="ADAL" clId="{AECD0871-040E-4DAE-8EB8-B92BA4EDA1C2}" dt="2022-01-31T09:19:44.479" v="312" actId="478"/>
          <ac:spMkLst>
            <pc:docMk/>
            <pc:sldMk cId="1076886767" sldId="277"/>
            <ac:spMk id="9" creationId="{419B81A9-60E5-40B9-ABC4-BA071B0AD115}"/>
          </ac:spMkLst>
        </pc:spChg>
        <pc:spChg chg="add del mod">
          <ac:chgData name="Edoardo Ruffoli" userId="a844e5dd-bfcb-4f8e-a864-c8670f31fac4" providerId="ADAL" clId="{AECD0871-040E-4DAE-8EB8-B92BA4EDA1C2}" dt="2022-01-31T09:22:02.118" v="341" actId="478"/>
          <ac:spMkLst>
            <pc:docMk/>
            <pc:sldMk cId="1076886767" sldId="277"/>
            <ac:spMk id="13" creationId="{5B9D29FE-1C29-4B52-A7A0-95DCFDDCA1E3}"/>
          </ac:spMkLst>
        </pc:spChg>
        <pc:spChg chg="del mod">
          <ac:chgData name="Edoardo Ruffoli" userId="a844e5dd-bfcb-4f8e-a864-c8670f31fac4" providerId="ADAL" clId="{AECD0871-040E-4DAE-8EB8-B92BA4EDA1C2}" dt="2022-01-31T09:21:58.384" v="340" actId="478"/>
          <ac:spMkLst>
            <pc:docMk/>
            <pc:sldMk cId="1076886767" sldId="277"/>
            <ac:spMk id="20" creationId="{CDD8CDE8-B9BD-40AD-AD72-E578F81ABDCE}"/>
          </ac:spMkLst>
        </pc:spChg>
        <pc:graphicFrameChg chg="add del">
          <ac:chgData name="Edoardo Ruffoli" userId="a844e5dd-bfcb-4f8e-a864-c8670f31fac4" providerId="ADAL" clId="{AECD0871-040E-4DAE-8EB8-B92BA4EDA1C2}" dt="2022-01-31T09:25:13.283" v="380"/>
          <ac:graphicFrameMkLst>
            <pc:docMk/>
            <pc:sldMk cId="1076886767" sldId="277"/>
            <ac:graphicFrameMk id="2" creationId="{416E44F8-961A-4B6F-B418-B042B00D6958}"/>
          </ac:graphicFrameMkLst>
        </pc:graphicFrameChg>
        <pc:graphicFrameChg chg="mod modGraphic">
          <ac:chgData name="Edoardo Ruffoli" userId="a844e5dd-bfcb-4f8e-a864-c8670f31fac4" providerId="ADAL" clId="{AECD0871-040E-4DAE-8EB8-B92BA4EDA1C2}" dt="2022-01-31T09:12:58.926" v="266"/>
          <ac:graphicFrameMkLst>
            <pc:docMk/>
            <pc:sldMk cId="1076886767" sldId="277"/>
            <ac:graphicFrameMk id="3" creationId="{81E72C25-3FF2-8C47-B10A-A6CBD6BF3294}"/>
          </ac:graphicFrameMkLst>
        </pc:graphicFrameChg>
        <pc:graphicFrameChg chg="add mod modGraphic">
          <ac:chgData name="Edoardo Ruffoli" userId="a844e5dd-bfcb-4f8e-a864-c8670f31fac4" providerId="ADAL" clId="{AECD0871-040E-4DAE-8EB8-B92BA4EDA1C2}" dt="2022-01-31T09:48:45.309" v="1312" actId="1076"/>
          <ac:graphicFrameMkLst>
            <pc:docMk/>
            <pc:sldMk cId="1076886767" sldId="277"/>
            <ac:graphicFrameMk id="5" creationId="{17622999-BE19-4E5A-922A-2A33D5C80D47}"/>
          </ac:graphicFrameMkLst>
        </pc:graphicFrameChg>
        <pc:graphicFrameChg chg="add del mod">
          <ac:chgData name="Edoardo Ruffoli" userId="a844e5dd-bfcb-4f8e-a864-c8670f31fac4" providerId="ADAL" clId="{AECD0871-040E-4DAE-8EB8-B92BA4EDA1C2}" dt="2022-01-31T09:02:22.303" v="156" actId="478"/>
          <ac:graphicFrameMkLst>
            <pc:docMk/>
            <pc:sldMk cId="1076886767" sldId="277"/>
            <ac:graphicFrameMk id="7" creationId="{6B622E85-15DA-420E-8B31-52A33AD56A18}"/>
          </ac:graphicFrameMkLst>
        </pc:graphicFrameChg>
        <pc:graphicFrameChg chg="del">
          <ac:chgData name="Edoardo Ruffoli" userId="a844e5dd-bfcb-4f8e-a864-c8670f31fac4" providerId="ADAL" clId="{AECD0871-040E-4DAE-8EB8-B92BA4EDA1C2}" dt="2022-01-31T09:01:26.250" v="154" actId="478"/>
          <ac:graphicFrameMkLst>
            <pc:docMk/>
            <pc:sldMk cId="1076886767" sldId="277"/>
            <ac:graphicFrameMk id="8" creationId="{A2E9385E-DD51-4272-ABE3-F9CAE8228E43}"/>
          </ac:graphicFrameMkLst>
        </pc:graphicFrameChg>
        <pc:graphicFrameChg chg="add del mod">
          <ac:chgData name="Edoardo Ruffoli" userId="a844e5dd-bfcb-4f8e-a864-c8670f31fac4" providerId="ADAL" clId="{AECD0871-040E-4DAE-8EB8-B92BA4EDA1C2}" dt="2022-01-31T09:02:39.046" v="158"/>
          <ac:graphicFrameMkLst>
            <pc:docMk/>
            <pc:sldMk cId="1076886767" sldId="277"/>
            <ac:graphicFrameMk id="10" creationId="{196CF652-800B-4049-942F-AED97ECAA442}"/>
          </ac:graphicFrameMkLst>
        </pc:graphicFrameChg>
        <pc:graphicFrameChg chg="del mod modGraphic">
          <ac:chgData name="Edoardo Ruffoli" userId="a844e5dd-bfcb-4f8e-a864-c8670f31fac4" providerId="ADAL" clId="{AECD0871-040E-4DAE-8EB8-B92BA4EDA1C2}" dt="2022-01-31T09:31:23.432" v="711" actId="478"/>
          <ac:graphicFrameMkLst>
            <pc:docMk/>
            <pc:sldMk cId="1076886767" sldId="277"/>
            <ac:graphicFrameMk id="11" creationId="{521A365F-7A89-484F-A899-5E278BF82C32}"/>
          </ac:graphicFrameMkLst>
        </pc:graphicFrameChg>
      </pc:sldChg>
    </pc:docChg>
  </pc:docChgLst>
  <pc:docChgLst>
    <pc:chgData name="Tommaso Baldi" userId="S::t.baldi1@studenti.unipi.it::ffb756d3-baac-428f-b867-19a6af11ad28" providerId="AD" clId="Web-{B19F3FC4-7F5B-4799-8CCE-313777A9C103}"/>
    <pc:docChg chg="addSld delSld modSld sldOrd">
      <pc:chgData name="Tommaso Baldi" userId="S::t.baldi1@studenti.unipi.it::ffb756d3-baac-428f-b867-19a6af11ad28" providerId="AD" clId="Web-{B19F3FC4-7F5B-4799-8CCE-313777A9C103}" dt="2022-01-30T23:30:12.849" v="270"/>
      <pc:docMkLst>
        <pc:docMk/>
      </pc:docMkLst>
      <pc:sldChg chg="addSp delSp modSp ord">
        <pc:chgData name="Tommaso Baldi" userId="S::t.baldi1@studenti.unipi.it::ffb756d3-baac-428f-b867-19a6af11ad28" providerId="AD" clId="Web-{B19F3FC4-7F5B-4799-8CCE-313777A9C103}" dt="2022-01-30T23:30:12.849" v="270"/>
        <pc:sldMkLst>
          <pc:docMk/>
          <pc:sldMk cId="877565826" sldId="260"/>
        </pc:sldMkLst>
        <pc:spChg chg="mod">
          <ac:chgData name="Tommaso Baldi" userId="S::t.baldi1@studenti.unipi.it::ffb756d3-baac-428f-b867-19a6af11ad28" providerId="AD" clId="Web-{B19F3FC4-7F5B-4799-8CCE-313777A9C103}" dt="2022-01-30T23:29:50.177" v="265" actId="1076"/>
          <ac:spMkLst>
            <pc:docMk/>
            <pc:sldMk cId="877565826" sldId="260"/>
            <ac:spMk id="2" creationId="{B8C7EEC7-48BB-B542-9A2A-E3C09D99B916}"/>
          </ac:spMkLst>
        </pc:spChg>
        <pc:spChg chg="add mod">
          <ac:chgData name="Tommaso Baldi" userId="S::t.baldi1@studenti.unipi.it::ffb756d3-baac-428f-b867-19a6af11ad28" providerId="AD" clId="Web-{B19F3FC4-7F5B-4799-8CCE-313777A9C103}" dt="2022-01-30T23:30:02.677" v="268" actId="1076"/>
          <ac:spMkLst>
            <pc:docMk/>
            <pc:sldMk cId="877565826" sldId="260"/>
            <ac:spMk id="9" creationId="{508D7F29-CDCA-4BD0-9E44-5A74ED3526C6}"/>
          </ac:spMkLst>
        </pc:spChg>
        <pc:graphicFrameChg chg="add del mod modGraphic">
          <ac:chgData name="Tommaso Baldi" userId="S::t.baldi1@studenti.unipi.it::ffb756d3-baac-428f-b867-19a6af11ad28" providerId="AD" clId="Web-{B19F3FC4-7F5B-4799-8CCE-313777A9C103}" dt="2022-01-30T23:26:22.782" v="215"/>
          <ac:graphicFrameMkLst>
            <pc:docMk/>
            <pc:sldMk cId="877565826" sldId="260"/>
            <ac:graphicFrameMk id="4" creationId="{9876732F-98FF-481A-B07F-D31E8EB122ED}"/>
          </ac:graphicFrameMkLst>
        </pc:graphicFrameChg>
        <pc:graphicFrameChg chg="add del mod modGraphic">
          <ac:chgData name="Tommaso Baldi" userId="S::t.baldi1@studenti.unipi.it::ffb756d3-baac-428f-b867-19a6af11ad28" providerId="AD" clId="Web-{B19F3FC4-7F5B-4799-8CCE-313777A9C103}" dt="2022-01-30T23:27:50.956" v="237"/>
          <ac:graphicFrameMkLst>
            <pc:docMk/>
            <pc:sldMk cId="877565826" sldId="260"/>
            <ac:graphicFrameMk id="6" creationId="{216CB8CA-A06A-4A34-8841-BC95C8D580FA}"/>
          </ac:graphicFrameMkLst>
        </pc:graphicFrameChg>
        <pc:graphicFrameChg chg="add mod modGraphic">
          <ac:chgData name="Tommaso Baldi" userId="S::t.baldi1@studenti.unipi.it::ffb756d3-baac-428f-b867-19a6af11ad28" providerId="AD" clId="Web-{B19F3FC4-7F5B-4799-8CCE-313777A9C103}" dt="2022-01-30T23:30:12.849" v="270"/>
          <ac:graphicFrameMkLst>
            <pc:docMk/>
            <pc:sldMk cId="877565826" sldId="260"/>
            <ac:graphicFrameMk id="8" creationId="{F92A602C-470F-4CEC-A9CB-454325C04ADD}"/>
          </ac:graphicFrameMkLst>
        </pc:graphicFrameChg>
      </pc:sldChg>
      <pc:sldChg chg="addSp modSp del">
        <pc:chgData name="Tommaso Baldi" userId="S::t.baldi1@studenti.unipi.it::ffb756d3-baac-428f-b867-19a6af11ad28" providerId="AD" clId="Web-{B19F3FC4-7F5B-4799-8CCE-313777A9C103}" dt="2022-01-30T23:09:28.966" v="80"/>
        <pc:sldMkLst>
          <pc:docMk/>
          <pc:sldMk cId="3582088358" sldId="264"/>
        </pc:sldMkLst>
        <pc:spChg chg="mod">
          <ac:chgData name="Tommaso Baldi" userId="S::t.baldi1@studenti.unipi.it::ffb756d3-baac-428f-b867-19a6af11ad28" providerId="AD" clId="Web-{B19F3FC4-7F5B-4799-8CCE-313777A9C103}" dt="2022-01-30T23:00:11.624" v="22" actId="20577"/>
          <ac:spMkLst>
            <pc:docMk/>
            <pc:sldMk cId="3582088358" sldId="264"/>
            <ac:spMk id="2" creationId="{5A91C834-1531-EF45-9F75-1C146E72C46B}"/>
          </ac:spMkLst>
        </pc:spChg>
        <pc:graphicFrameChg chg="add mod modGraphic">
          <ac:chgData name="Tommaso Baldi" userId="S::t.baldi1@studenti.unipi.it::ffb756d3-baac-428f-b867-19a6af11ad28" providerId="AD" clId="Web-{B19F3FC4-7F5B-4799-8CCE-313777A9C103}" dt="2022-01-30T23:09:02.997" v="77"/>
          <ac:graphicFrameMkLst>
            <pc:docMk/>
            <pc:sldMk cId="3582088358" sldId="264"/>
            <ac:graphicFrameMk id="4" creationId="{6217668F-7E37-4F99-8CC7-4F6BE7C53C40}"/>
          </ac:graphicFrameMkLst>
        </pc:graphicFrameChg>
      </pc:sldChg>
      <pc:sldChg chg="addSp delSp modSp mod ord modClrScheme chgLayout">
        <pc:chgData name="Tommaso Baldi" userId="S::t.baldi1@studenti.unipi.it::ffb756d3-baac-428f-b867-19a6af11ad28" providerId="AD" clId="Web-{B19F3FC4-7F5B-4799-8CCE-313777A9C103}" dt="2022-01-30T23:25:12.984" v="203" actId="1076"/>
        <pc:sldMkLst>
          <pc:docMk/>
          <pc:sldMk cId="3302869409" sldId="266"/>
        </pc:sldMkLst>
        <pc:spChg chg="mod">
          <ac:chgData name="Tommaso Baldi" userId="S::t.baldi1@studenti.unipi.it::ffb756d3-baac-428f-b867-19a6af11ad28" providerId="AD" clId="Web-{B19F3FC4-7F5B-4799-8CCE-313777A9C103}" dt="2022-01-30T23:18:49.273" v="148"/>
          <ac:spMkLst>
            <pc:docMk/>
            <pc:sldMk cId="3302869409" sldId="266"/>
            <ac:spMk id="2" creationId="{5A91C834-1531-EF45-9F75-1C146E72C46B}"/>
          </ac:spMkLst>
        </pc:spChg>
        <pc:spChg chg="add mod">
          <ac:chgData name="Tommaso Baldi" userId="S::t.baldi1@studenti.unipi.it::ffb756d3-baac-428f-b867-19a6af11ad28" providerId="AD" clId="Web-{B19F3FC4-7F5B-4799-8CCE-313777A9C103}" dt="2022-01-30T23:24:40.796" v="198" actId="20577"/>
          <ac:spMkLst>
            <pc:docMk/>
            <pc:sldMk cId="3302869409" sldId="266"/>
            <ac:spMk id="5" creationId="{FE50099B-8C5D-404A-B4AB-37E2E55C347E}"/>
          </ac:spMkLst>
        </pc:spChg>
        <pc:spChg chg="add del mod">
          <ac:chgData name="Tommaso Baldi" userId="S::t.baldi1@studenti.unipi.it::ffb756d3-baac-428f-b867-19a6af11ad28" providerId="AD" clId="Web-{B19F3FC4-7F5B-4799-8CCE-313777A9C103}" dt="2022-01-30T23:18:49.273" v="147"/>
          <ac:spMkLst>
            <pc:docMk/>
            <pc:sldMk cId="3302869409" sldId="266"/>
            <ac:spMk id="10" creationId="{DCE70094-804F-4D25-8089-52DC825C21D0}"/>
          </ac:spMkLst>
        </pc:spChg>
        <pc:spChg chg="add del mod">
          <ac:chgData name="Tommaso Baldi" userId="S::t.baldi1@studenti.unipi.it::ffb756d3-baac-428f-b867-19a6af11ad28" providerId="AD" clId="Web-{B19F3FC4-7F5B-4799-8CCE-313777A9C103}" dt="2022-01-30T23:18:49.273" v="147"/>
          <ac:spMkLst>
            <pc:docMk/>
            <pc:sldMk cId="3302869409" sldId="266"/>
            <ac:spMk id="12" creationId="{EE151F9E-1A85-4F33-ABC1-043A48CF1B61}"/>
          </ac:spMkLst>
        </pc:spChg>
        <pc:spChg chg="add del mod">
          <ac:chgData name="Tommaso Baldi" userId="S::t.baldi1@studenti.unipi.it::ffb756d3-baac-428f-b867-19a6af11ad28" providerId="AD" clId="Web-{B19F3FC4-7F5B-4799-8CCE-313777A9C103}" dt="2022-01-30T23:18:49.273" v="147"/>
          <ac:spMkLst>
            <pc:docMk/>
            <pc:sldMk cId="3302869409" sldId="266"/>
            <ac:spMk id="14" creationId="{5A0727B5-9BB4-4639-A3E2-DA92988BE53C}"/>
          </ac:spMkLst>
        </pc:spChg>
        <pc:spChg chg="add mod">
          <ac:chgData name="Tommaso Baldi" userId="S::t.baldi1@studenti.unipi.it::ffb756d3-baac-428f-b867-19a6af11ad28" providerId="AD" clId="Web-{B19F3FC4-7F5B-4799-8CCE-313777A9C103}" dt="2022-01-30T23:25:00.077" v="201" actId="1076"/>
          <ac:spMkLst>
            <pc:docMk/>
            <pc:sldMk cId="3302869409" sldId="266"/>
            <ac:spMk id="16" creationId="{E357F2B3-A25E-4AD4-9364-157C73BDF40D}"/>
          </ac:spMkLst>
        </pc:spChg>
        <pc:graphicFrameChg chg="add del mod modGraphic">
          <ac:chgData name="Tommaso Baldi" userId="S::t.baldi1@studenti.unipi.it::ffb756d3-baac-428f-b867-19a6af11ad28" providerId="AD" clId="Web-{B19F3FC4-7F5B-4799-8CCE-313777A9C103}" dt="2022-01-30T23:05:23.255" v="41"/>
          <ac:graphicFrameMkLst>
            <pc:docMk/>
            <pc:sldMk cId="3302869409" sldId="266"/>
            <ac:graphicFrameMk id="4" creationId="{045F6BFD-FBB8-4DF3-9B3F-E576ABE1B641}"/>
          </ac:graphicFrameMkLst>
        </pc:graphicFrameChg>
        <pc:picChg chg="add mod">
          <ac:chgData name="Tommaso Baldi" userId="S::t.baldi1@studenti.unipi.it::ffb756d3-baac-428f-b867-19a6af11ad28" providerId="AD" clId="Web-{B19F3FC4-7F5B-4799-8CCE-313777A9C103}" dt="2022-01-30T23:25:12.984" v="203" actId="1076"/>
          <ac:picMkLst>
            <pc:docMk/>
            <pc:sldMk cId="3302869409" sldId="266"/>
            <ac:picMk id="6" creationId="{A2C9D1B0-CE0C-4A3B-AC61-0CA625E58650}"/>
          </ac:picMkLst>
        </pc:picChg>
      </pc:sldChg>
      <pc:sldChg chg="addSp delSp modSp mod ord modClrScheme chgLayout">
        <pc:chgData name="Tommaso Baldi" userId="S::t.baldi1@studenti.unipi.it::ffb756d3-baac-428f-b867-19a6af11ad28" providerId="AD" clId="Web-{B19F3FC4-7F5B-4799-8CCE-313777A9C103}" dt="2022-01-30T23:27:03.783" v="226"/>
        <pc:sldMkLst>
          <pc:docMk/>
          <pc:sldMk cId="1160100497" sldId="276"/>
        </pc:sldMkLst>
        <pc:spChg chg="mod">
          <ac:chgData name="Tommaso Baldi" userId="S::t.baldi1@studenti.unipi.it::ffb756d3-baac-428f-b867-19a6af11ad28" providerId="AD" clId="Web-{B19F3FC4-7F5B-4799-8CCE-313777A9C103}" dt="2022-01-30T23:14:02.955" v="114"/>
          <ac:spMkLst>
            <pc:docMk/>
            <pc:sldMk cId="1160100497" sldId="276"/>
            <ac:spMk id="2" creationId="{82283BC4-A0D6-4B1C-AA1C-AC050CCB6376}"/>
          </ac:spMkLst>
        </pc:spChg>
        <pc:spChg chg="add del mod">
          <ac:chgData name="Tommaso Baldi" userId="S::t.baldi1@studenti.unipi.it::ffb756d3-baac-428f-b867-19a6af11ad28" providerId="AD" clId="Web-{B19F3FC4-7F5B-4799-8CCE-313777A9C103}" dt="2022-01-30T23:06:02.349" v="49"/>
          <ac:spMkLst>
            <pc:docMk/>
            <pc:sldMk cId="1160100497" sldId="276"/>
            <ac:spMk id="10" creationId="{9ED976D1-59E4-4F2E-8C8F-2E22E87BE344}"/>
          </ac:spMkLst>
        </pc:spChg>
        <pc:spChg chg="add del mod">
          <ac:chgData name="Tommaso Baldi" userId="S::t.baldi1@studenti.unipi.it::ffb756d3-baac-428f-b867-19a6af11ad28" providerId="AD" clId="Web-{B19F3FC4-7F5B-4799-8CCE-313777A9C103}" dt="2022-01-30T23:06:02.349" v="49"/>
          <ac:spMkLst>
            <pc:docMk/>
            <pc:sldMk cId="1160100497" sldId="276"/>
            <ac:spMk id="12" creationId="{BF3AE1D9-2065-49D3-8F63-E9CAB6E4A8E3}"/>
          </ac:spMkLst>
        </pc:spChg>
        <pc:spChg chg="add del mod">
          <ac:chgData name="Tommaso Baldi" userId="S::t.baldi1@studenti.unipi.it::ffb756d3-baac-428f-b867-19a6af11ad28" providerId="AD" clId="Web-{B19F3FC4-7F5B-4799-8CCE-313777A9C103}" dt="2022-01-30T23:06:02.349" v="49"/>
          <ac:spMkLst>
            <pc:docMk/>
            <pc:sldMk cId="1160100497" sldId="276"/>
            <ac:spMk id="14" creationId="{2155EFAA-2ED0-424A-B6A3-00B45D6D9890}"/>
          </ac:spMkLst>
        </pc:spChg>
        <pc:spChg chg="add del mod">
          <ac:chgData name="Tommaso Baldi" userId="S::t.baldi1@studenti.unipi.it::ffb756d3-baac-428f-b867-19a6af11ad28" providerId="AD" clId="Web-{B19F3FC4-7F5B-4799-8CCE-313777A9C103}" dt="2022-01-30T23:06:09.365" v="51"/>
          <ac:spMkLst>
            <pc:docMk/>
            <pc:sldMk cId="1160100497" sldId="276"/>
            <ac:spMk id="16" creationId="{CD515A8F-6D20-4142-AE82-5FB7F6A4FE99}"/>
          </ac:spMkLst>
        </pc:spChg>
        <pc:spChg chg="add del mod">
          <ac:chgData name="Tommaso Baldi" userId="S::t.baldi1@studenti.unipi.it::ffb756d3-baac-428f-b867-19a6af11ad28" providerId="AD" clId="Web-{B19F3FC4-7F5B-4799-8CCE-313777A9C103}" dt="2022-01-30T23:06:09.365" v="51"/>
          <ac:spMkLst>
            <pc:docMk/>
            <pc:sldMk cId="1160100497" sldId="276"/>
            <ac:spMk id="17" creationId="{E87DEAA0-BC9E-43B1-ADCB-96A8DF93CCC4}"/>
          </ac:spMkLst>
        </pc:spChg>
        <pc:spChg chg="add del mod">
          <ac:chgData name="Tommaso Baldi" userId="S::t.baldi1@studenti.unipi.it::ffb756d3-baac-428f-b867-19a6af11ad28" providerId="AD" clId="Web-{B19F3FC4-7F5B-4799-8CCE-313777A9C103}" dt="2022-01-30T23:06:09.365" v="51"/>
          <ac:spMkLst>
            <pc:docMk/>
            <pc:sldMk cId="1160100497" sldId="276"/>
            <ac:spMk id="18" creationId="{236ABC01-927F-40E0-92F4-700C131888F5}"/>
          </ac:spMkLst>
        </pc:spChg>
        <pc:spChg chg="add mod">
          <ac:chgData name="Tommaso Baldi" userId="S::t.baldi1@studenti.unipi.it::ffb756d3-baac-428f-b867-19a6af11ad28" providerId="AD" clId="Web-{B19F3FC4-7F5B-4799-8CCE-313777A9C103}" dt="2022-01-30T23:16:09.145" v="142" actId="20577"/>
          <ac:spMkLst>
            <pc:docMk/>
            <pc:sldMk cId="1160100497" sldId="276"/>
            <ac:spMk id="20" creationId="{CDD8CDE8-B9BD-40AD-AD72-E578F81ABDCE}"/>
          </ac:spMkLst>
        </pc:spChg>
        <pc:spChg chg="add del mod">
          <ac:chgData name="Tommaso Baldi" userId="S::t.baldi1@studenti.unipi.it::ffb756d3-baac-428f-b867-19a6af11ad28" providerId="AD" clId="Web-{B19F3FC4-7F5B-4799-8CCE-313777A9C103}" dt="2022-01-30T23:14:02.815" v="113"/>
          <ac:spMkLst>
            <pc:docMk/>
            <pc:sldMk cId="1160100497" sldId="276"/>
            <ac:spMk id="25" creationId="{F9C2E7F1-278A-4033-BDA7-FA1886D281C1}"/>
          </ac:spMkLst>
        </pc:spChg>
        <pc:spChg chg="add del mod">
          <ac:chgData name="Tommaso Baldi" userId="S::t.baldi1@studenti.unipi.it::ffb756d3-baac-428f-b867-19a6af11ad28" providerId="AD" clId="Web-{B19F3FC4-7F5B-4799-8CCE-313777A9C103}" dt="2022-01-30T23:14:02.815" v="113"/>
          <ac:spMkLst>
            <pc:docMk/>
            <pc:sldMk cId="1160100497" sldId="276"/>
            <ac:spMk id="27" creationId="{D19F1D84-9826-4C62-BE2E-C049FF6570B6}"/>
          </ac:spMkLst>
        </pc:spChg>
        <pc:graphicFrameChg chg="add del mod modGraphic">
          <ac:chgData name="Tommaso Baldi" userId="S::t.baldi1@studenti.unipi.it::ffb756d3-baac-428f-b867-19a6af11ad28" providerId="AD" clId="Web-{B19F3FC4-7F5B-4799-8CCE-313777A9C103}" dt="2022-01-30T23:12:50.860" v="106"/>
          <ac:graphicFrameMkLst>
            <pc:docMk/>
            <pc:sldMk cId="1160100497" sldId="276"/>
            <ac:graphicFrameMk id="4" creationId="{79E64DB9-0C20-4BB8-8259-9FCE745ACE66}"/>
          </ac:graphicFrameMkLst>
        </pc:graphicFrameChg>
        <pc:graphicFrameChg chg="add mod modGraphic">
          <ac:chgData name="Tommaso Baldi" userId="S::t.baldi1@studenti.unipi.it::ffb756d3-baac-428f-b867-19a6af11ad28" providerId="AD" clId="Web-{B19F3FC4-7F5B-4799-8CCE-313777A9C103}" dt="2022-01-30T23:27:03.783" v="226"/>
          <ac:graphicFrameMkLst>
            <pc:docMk/>
            <pc:sldMk cId="1160100497" sldId="276"/>
            <ac:graphicFrameMk id="7" creationId="{0EB463E1-7B28-41FD-A5CD-23AC6C5AF3DE}"/>
          </ac:graphicFrameMkLst>
        </pc:graphicFrameChg>
      </pc:sldChg>
      <pc:sldChg chg="addSp delSp modSp add mod ord replId modClrScheme chgLayout">
        <pc:chgData name="Tommaso Baldi" userId="S::t.baldi1@studenti.unipi.it::ffb756d3-baac-428f-b867-19a6af11ad28" providerId="AD" clId="Web-{B19F3FC4-7F5B-4799-8CCE-313777A9C103}" dt="2022-01-30T23:26:53.017" v="225"/>
        <pc:sldMkLst>
          <pc:docMk/>
          <pc:sldMk cId="1076886767" sldId="277"/>
        </pc:sldMkLst>
        <pc:spChg chg="mod">
          <ac:chgData name="Tommaso Baldi" userId="S::t.baldi1@studenti.unipi.it::ffb756d3-baac-428f-b867-19a6af11ad28" providerId="AD" clId="Web-{B19F3FC4-7F5B-4799-8CCE-313777A9C103}" dt="2022-01-30T23:14:19.190" v="115"/>
          <ac:spMkLst>
            <pc:docMk/>
            <pc:sldMk cId="1076886767" sldId="277"/>
            <ac:spMk id="2" creationId="{82283BC4-A0D6-4B1C-AA1C-AC050CCB6376}"/>
          </ac:spMkLst>
        </pc:spChg>
        <pc:spChg chg="mod">
          <ac:chgData name="Tommaso Baldi" userId="S::t.baldi1@studenti.unipi.it::ffb756d3-baac-428f-b867-19a6af11ad28" providerId="AD" clId="Web-{B19F3FC4-7F5B-4799-8CCE-313777A9C103}" dt="2022-01-30T23:14:19.190" v="115"/>
          <ac:spMkLst>
            <pc:docMk/>
            <pc:sldMk cId="1076886767" sldId="277"/>
            <ac:spMk id="20" creationId="{CDD8CDE8-B9BD-40AD-AD72-E578F81ABDCE}"/>
          </ac:spMkLst>
        </pc:spChg>
        <pc:graphicFrameChg chg="del mod modGraphic">
          <ac:chgData name="Tommaso Baldi" userId="S::t.baldi1@studenti.unipi.it::ffb756d3-baac-428f-b867-19a6af11ad28" providerId="AD" clId="Web-{B19F3FC4-7F5B-4799-8CCE-313777A9C103}" dt="2022-01-30T23:10:05.217" v="85"/>
          <ac:graphicFrameMkLst>
            <pc:docMk/>
            <pc:sldMk cId="1076886767" sldId="277"/>
            <ac:graphicFrameMk id="4" creationId="{79E64DB9-0C20-4BB8-8259-9FCE745ACE66}"/>
          </ac:graphicFrameMkLst>
        </pc:graphicFrameChg>
        <pc:graphicFrameChg chg="add del mod">
          <ac:chgData name="Tommaso Baldi" userId="S::t.baldi1@studenti.unipi.it::ffb756d3-baac-428f-b867-19a6af11ad28" providerId="AD" clId="Web-{B19F3FC4-7F5B-4799-8CCE-313777A9C103}" dt="2022-01-30T23:09:53.779" v="84"/>
          <ac:graphicFrameMkLst>
            <pc:docMk/>
            <pc:sldMk cId="1076886767" sldId="277"/>
            <ac:graphicFrameMk id="6" creationId="{6007C519-14BC-4FE0-8A22-A2920D14A83C}"/>
          </ac:graphicFrameMkLst>
        </pc:graphicFrameChg>
        <pc:graphicFrameChg chg="add mod modGraphic">
          <ac:chgData name="Tommaso Baldi" userId="S::t.baldi1@studenti.unipi.it::ffb756d3-baac-428f-b867-19a6af11ad28" providerId="AD" clId="Web-{B19F3FC4-7F5B-4799-8CCE-313777A9C103}" dt="2022-01-30T23:26:53.017" v="225"/>
          <ac:graphicFrameMkLst>
            <pc:docMk/>
            <pc:sldMk cId="1076886767" sldId="277"/>
            <ac:graphicFrameMk id="8" creationId="{A2E9385E-DD51-4272-ABE3-F9CAE8228E43}"/>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F95162-6873-F647-B392-BF6A1F606277}" type="datetimeFigureOut">
              <a:rPr lang="it-IT" smtClean="0"/>
              <a:t>31/01/2022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FDF8BA-B6A2-CC4D-B552-37BF044E1040}" type="slidenum">
              <a:rPr lang="it-IT" smtClean="0"/>
              <a:t>‹#›</a:t>
            </a:fld>
            <a:endParaRPr lang="it-IT"/>
          </a:p>
        </p:txBody>
      </p:sp>
    </p:spTree>
    <p:extLst>
      <p:ext uri="{BB962C8B-B14F-4D97-AF65-F5344CB8AC3E}">
        <p14:creationId xmlns:p14="http://schemas.microsoft.com/office/powerpoint/2010/main" val="11468600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stile</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31/01/2022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17808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31/01/2022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7931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stile</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31/01/2022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308213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31/01/2022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4201116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stile</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31/01/2022</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38976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31/01/2022</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938557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stile</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31/01/2022</a:t>
            </a:fld>
            <a:endParaRPr lang="it-IT"/>
          </a:p>
        </p:txBody>
      </p:sp>
      <p:sp>
        <p:nvSpPr>
          <p:cNvPr id="8" name="Segnaposto piè di pagina 7"/>
          <p:cNvSpPr>
            <a:spLocks noGrp="1"/>
          </p:cNvSpPr>
          <p:nvPr>
            <p:ph type="ftr" sz="quarter" idx="11"/>
          </p:nvPr>
        </p:nvSpPr>
        <p:spPr>
          <a:xfrm>
            <a:off x="3124200" y="6356350"/>
            <a:ext cx="2895600" cy="365125"/>
          </a:xfrm>
          <a:prstGeom prst="rect">
            <a:avLst/>
          </a:prstGeom>
        </p:spPr>
        <p:txBody>
          <a:bodyPr/>
          <a:lstStyle/>
          <a:p>
            <a:endParaRPr lang="it-IT"/>
          </a:p>
        </p:txBody>
      </p:sp>
      <p:sp>
        <p:nvSpPr>
          <p:cNvPr id="9" name="Segnaposto numero diapositiva 8"/>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3635088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data 2"/>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31/01/2022</a:t>
            </a:fld>
            <a:endParaRPr lang="it-IT"/>
          </a:p>
        </p:txBody>
      </p:sp>
      <p:sp>
        <p:nvSpPr>
          <p:cNvPr id="4" name="Segnaposto piè di pagina 3"/>
          <p:cNvSpPr>
            <a:spLocks noGrp="1"/>
          </p:cNvSpPr>
          <p:nvPr>
            <p:ph type="ftr" sz="quarter" idx="11"/>
          </p:nvPr>
        </p:nvSpPr>
        <p:spPr>
          <a:xfrm>
            <a:off x="3124200" y="6356350"/>
            <a:ext cx="2895600" cy="365125"/>
          </a:xfrm>
          <a:prstGeom prst="rect">
            <a:avLst/>
          </a:prstGeom>
        </p:spPr>
        <p:txBody>
          <a:bodyPr/>
          <a:lstStyle/>
          <a:p>
            <a:endParaRPr lang="it-IT"/>
          </a:p>
        </p:txBody>
      </p:sp>
      <p:sp>
        <p:nvSpPr>
          <p:cNvPr id="5" name="Segnaposto numero diapositiva 4"/>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266758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31/01/2022</a:t>
            </a:fld>
            <a:endParaRPr lang="it-IT"/>
          </a:p>
        </p:txBody>
      </p:sp>
      <p:sp>
        <p:nvSpPr>
          <p:cNvPr id="3" name="Segnaposto piè di pagina 2"/>
          <p:cNvSpPr>
            <a:spLocks noGrp="1"/>
          </p:cNvSpPr>
          <p:nvPr>
            <p:ph type="ftr" sz="quarter" idx="11"/>
          </p:nvPr>
        </p:nvSpPr>
        <p:spPr>
          <a:xfrm>
            <a:off x="3124200" y="6356350"/>
            <a:ext cx="2895600" cy="365125"/>
          </a:xfrm>
          <a:prstGeom prst="rect">
            <a:avLst/>
          </a:prstGeom>
        </p:spPr>
        <p:txBody>
          <a:bodyPr/>
          <a:lstStyle/>
          <a:p>
            <a:endParaRPr lang="it-IT"/>
          </a:p>
        </p:txBody>
      </p:sp>
      <p:sp>
        <p:nvSpPr>
          <p:cNvPr id="4" name="Segnaposto numero diapositiva 3"/>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1124255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stile</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31/01/2022</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152467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stile</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31/01/2022</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a:t>
            </a:fld>
            <a:endParaRPr lang="it-IT"/>
          </a:p>
        </p:txBody>
      </p:sp>
    </p:spTree>
    <p:extLst>
      <p:ext uri="{BB962C8B-B14F-4D97-AF65-F5344CB8AC3E}">
        <p14:creationId xmlns:p14="http://schemas.microsoft.com/office/powerpoint/2010/main" val="295406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82741" y="90093"/>
            <a:ext cx="8761797" cy="1143000"/>
          </a:xfrm>
          <a:prstGeom prst="rect">
            <a:avLst/>
          </a:prstGeom>
        </p:spPr>
        <p:txBody>
          <a:bodyPr vert="horz" lIns="91440" tIns="45720" rIns="91440" bIns="45720" rtlCol="0" anchor="ctr">
            <a:normAutofit/>
          </a:bodyPr>
          <a:lstStyle/>
          <a:p>
            <a:r>
              <a:rPr lang="en-US" noProof="0"/>
              <a:t>Fare </a:t>
            </a:r>
            <a:r>
              <a:rPr lang="en-US" noProof="0" err="1"/>
              <a:t>clic</a:t>
            </a:r>
            <a:r>
              <a:rPr lang="en-US" noProof="0"/>
              <a:t> per </a:t>
            </a:r>
            <a:r>
              <a:rPr lang="en-US" noProof="0" err="1"/>
              <a:t>modificare</a:t>
            </a:r>
            <a:r>
              <a:rPr lang="en-US" noProof="0"/>
              <a:t> stile</a:t>
            </a:r>
          </a:p>
        </p:txBody>
      </p:sp>
      <p:sp>
        <p:nvSpPr>
          <p:cNvPr id="3" name="Segnaposto testo 2"/>
          <p:cNvSpPr>
            <a:spLocks noGrp="1"/>
          </p:cNvSpPr>
          <p:nvPr>
            <p:ph type="body" idx="1"/>
          </p:nvPr>
        </p:nvSpPr>
        <p:spPr>
          <a:xfrm>
            <a:off x="182741" y="1350522"/>
            <a:ext cx="8761797" cy="4794457"/>
          </a:xfrm>
          <a:prstGeom prst="rect">
            <a:avLst/>
          </a:prstGeom>
        </p:spPr>
        <p:txBody>
          <a:bodyPr vert="horz" lIns="91440" tIns="45720" rIns="91440" bIns="45720" rtlCol="0">
            <a:normAutofit/>
          </a:bodyPr>
          <a:lstStyle/>
          <a:p>
            <a:pPr lvl="0"/>
            <a:r>
              <a:rPr lang="en-US" noProof="0"/>
              <a:t>Fare </a:t>
            </a:r>
            <a:r>
              <a:rPr lang="en-US" noProof="0" err="1"/>
              <a:t>clic</a:t>
            </a:r>
            <a:r>
              <a:rPr lang="en-US" noProof="0"/>
              <a:t> per </a:t>
            </a:r>
            <a:r>
              <a:rPr lang="en-US" noProof="0" err="1"/>
              <a:t>modificare</a:t>
            </a:r>
            <a:r>
              <a:rPr lang="en-US" noProof="0"/>
              <a:t> </a:t>
            </a:r>
            <a:r>
              <a:rPr lang="en-US" noProof="0" err="1"/>
              <a:t>gli</a:t>
            </a:r>
            <a:r>
              <a:rPr lang="en-US" noProof="0"/>
              <a:t> </a:t>
            </a:r>
            <a:r>
              <a:rPr lang="en-US" noProof="0" err="1"/>
              <a:t>stili</a:t>
            </a:r>
            <a:r>
              <a:rPr lang="en-US" noProof="0"/>
              <a:t> del </a:t>
            </a:r>
            <a:r>
              <a:rPr lang="en-US" noProof="0" err="1"/>
              <a:t>testo</a:t>
            </a:r>
            <a:r>
              <a:rPr lang="en-US" noProof="0"/>
              <a:t> </a:t>
            </a:r>
            <a:r>
              <a:rPr lang="en-US" noProof="0" err="1"/>
              <a:t>dello</a:t>
            </a:r>
            <a:r>
              <a:rPr lang="en-US" noProof="0"/>
              <a:t> schema</a:t>
            </a:r>
          </a:p>
          <a:p>
            <a:pPr lvl="1"/>
            <a:r>
              <a:rPr lang="en-US" noProof="0"/>
              <a:t>Secondo </a:t>
            </a:r>
            <a:r>
              <a:rPr lang="en-US" noProof="0" err="1"/>
              <a:t>livello</a:t>
            </a:r>
            <a:endParaRPr lang="en-US" noProof="0"/>
          </a:p>
          <a:p>
            <a:pPr lvl="2"/>
            <a:r>
              <a:rPr lang="en-US" noProof="0" err="1"/>
              <a:t>Terzo</a:t>
            </a:r>
            <a:r>
              <a:rPr lang="en-US" noProof="0"/>
              <a:t> </a:t>
            </a:r>
            <a:r>
              <a:rPr lang="en-US" noProof="0" err="1"/>
              <a:t>livello</a:t>
            </a:r>
            <a:endParaRPr lang="en-US" noProof="0"/>
          </a:p>
          <a:p>
            <a:pPr lvl="3"/>
            <a:r>
              <a:rPr lang="en-US" noProof="0"/>
              <a:t>Quarto </a:t>
            </a:r>
            <a:r>
              <a:rPr lang="en-US" noProof="0" err="1"/>
              <a:t>livello</a:t>
            </a:r>
            <a:endParaRPr lang="en-US" noProof="0"/>
          </a:p>
          <a:p>
            <a:pPr lvl="4"/>
            <a:r>
              <a:rPr lang="en-US" noProof="0" err="1"/>
              <a:t>Quinto</a:t>
            </a:r>
            <a:r>
              <a:rPr lang="en-US" noProof="0"/>
              <a:t> </a:t>
            </a:r>
            <a:r>
              <a:rPr lang="en-US" noProof="0" err="1"/>
              <a:t>livello</a:t>
            </a:r>
            <a:endParaRPr lang="en-US" noProof="0"/>
          </a:p>
        </p:txBody>
      </p:sp>
      <p:pic>
        <p:nvPicPr>
          <p:cNvPr id="9" name="Immagine 8" descr="crossLabLogo.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130101" y="6226140"/>
            <a:ext cx="1556700" cy="511003"/>
          </a:xfrm>
          <a:prstGeom prst="rect">
            <a:avLst/>
          </a:prstGeom>
        </p:spPr>
      </p:pic>
      <p:pic>
        <p:nvPicPr>
          <p:cNvPr id="10" name="Immagine 9" descr="Schermata 2019-07-02 alle 11.33.44.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82742" y="6226140"/>
            <a:ext cx="2392045" cy="548860"/>
          </a:xfrm>
          <a:prstGeom prst="rect">
            <a:avLst/>
          </a:prstGeom>
        </p:spPr>
      </p:pic>
      <p:pic>
        <p:nvPicPr>
          <p:cNvPr id="12" name="Immagine 11" descr="logoUnipi.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068848" y="6144979"/>
            <a:ext cx="1307462" cy="696420"/>
          </a:xfrm>
          <a:prstGeom prst="rect">
            <a:avLst/>
          </a:prstGeom>
        </p:spPr>
      </p:pic>
    </p:spTree>
    <p:extLst>
      <p:ext uri="{BB962C8B-B14F-4D97-AF65-F5344CB8AC3E}">
        <p14:creationId xmlns:p14="http://schemas.microsoft.com/office/powerpoint/2010/main" val="1147882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JustAnotherArchivist/snscrape"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0" y="321706"/>
            <a:ext cx="9144000" cy="4200868"/>
          </a:xfrm>
        </p:spPr>
        <p:txBody>
          <a:bodyPr>
            <a:normAutofit fontScale="90000"/>
          </a:bodyPr>
          <a:lstStyle/>
          <a:p>
            <a:r>
              <a:rPr lang="en-US" i="1"/>
              <a:t>Master’s degree in Artificial Intelligence and Data Engineering</a:t>
            </a:r>
            <a:br>
              <a:rPr lang="en-US" i="1"/>
            </a:br>
            <a:br>
              <a:rPr lang="it-IT"/>
            </a:br>
            <a:r>
              <a:rPr lang="en-US"/>
              <a:t>Data Mining and Machine Learning</a:t>
            </a:r>
            <a:br>
              <a:rPr lang="it-IT"/>
            </a:br>
            <a:br>
              <a:rPr lang="en-US"/>
            </a:br>
            <a:br>
              <a:rPr lang="en-US" b="1" i="1"/>
            </a:br>
            <a:r>
              <a:rPr lang="en-US" b="1" i="1"/>
              <a:t>Stock Sentiment</a:t>
            </a:r>
            <a:endParaRPr lang="en-US" sz="3300" i="1"/>
          </a:p>
        </p:txBody>
      </p:sp>
      <p:sp>
        <p:nvSpPr>
          <p:cNvPr id="3" name="Sottotitolo 2"/>
          <p:cNvSpPr>
            <a:spLocks noGrp="1"/>
          </p:cNvSpPr>
          <p:nvPr>
            <p:ph type="subTitle" idx="1"/>
          </p:nvPr>
        </p:nvSpPr>
        <p:spPr>
          <a:xfrm>
            <a:off x="1371600" y="5128053"/>
            <a:ext cx="6400800" cy="1408241"/>
          </a:xfrm>
        </p:spPr>
        <p:txBody>
          <a:bodyPr/>
          <a:lstStyle/>
          <a:p>
            <a:r>
              <a:rPr lang="it-IT"/>
              <a:t>Edoardo </a:t>
            </a:r>
            <a:r>
              <a:rPr lang="it-IT" err="1"/>
              <a:t>Ruffoli</a:t>
            </a:r>
            <a:r>
              <a:rPr lang="it-IT"/>
              <a:t>, Tommaso Baldi</a:t>
            </a:r>
          </a:p>
        </p:txBody>
      </p:sp>
    </p:spTree>
    <p:extLst>
      <p:ext uri="{BB962C8B-B14F-4D97-AF65-F5344CB8AC3E}">
        <p14:creationId xmlns:p14="http://schemas.microsoft.com/office/powerpoint/2010/main" val="1621469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7EEC7-48BB-B542-9A2A-E3C09D99B916}"/>
              </a:ext>
            </a:extLst>
          </p:cNvPr>
          <p:cNvSpPr>
            <a:spLocks noGrp="1"/>
          </p:cNvSpPr>
          <p:nvPr>
            <p:ph type="title"/>
          </p:nvPr>
        </p:nvSpPr>
        <p:spPr>
          <a:xfrm>
            <a:off x="188633" y="-104335"/>
            <a:ext cx="8761797" cy="1143000"/>
          </a:xfrm>
        </p:spPr>
        <p:txBody>
          <a:bodyPr>
            <a:normAutofit fontScale="90000"/>
          </a:bodyPr>
          <a:lstStyle/>
          <a:p>
            <a:br>
              <a:rPr lang="en-US"/>
            </a:br>
            <a:r>
              <a:rPr lang="en-US">
                <a:ea typeface="+mj-lt"/>
                <a:cs typeface="+mj-lt"/>
              </a:rPr>
              <a:t>Stock Trend Predictor (II)</a:t>
            </a:r>
          </a:p>
          <a:p>
            <a:endParaRPr lang="en-US"/>
          </a:p>
        </p:txBody>
      </p:sp>
      <p:graphicFrame>
        <p:nvGraphicFramePr>
          <p:cNvPr id="8" name="Table 7">
            <a:extLst>
              <a:ext uri="{FF2B5EF4-FFF2-40B4-BE49-F238E27FC236}">
                <a16:creationId xmlns:a16="http://schemas.microsoft.com/office/drawing/2014/main" id="{F92A602C-470F-4CEC-A9CB-454325C04ADD}"/>
              </a:ext>
            </a:extLst>
          </p:cNvPr>
          <p:cNvGraphicFramePr>
            <a:graphicFrameLocks noGrp="1"/>
          </p:cNvGraphicFramePr>
          <p:nvPr>
            <p:extLst>
              <p:ext uri="{D42A27DB-BD31-4B8C-83A1-F6EECF244321}">
                <p14:modId xmlns:p14="http://schemas.microsoft.com/office/powerpoint/2010/main" val="1338514590"/>
              </p:ext>
            </p:extLst>
          </p:nvPr>
        </p:nvGraphicFramePr>
        <p:xfrm>
          <a:off x="188633" y="2109632"/>
          <a:ext cx="8761797" cy="4267131"/>
        </p:xfrm>
        <a:graphic>
          <a:graphicData uri="http://schemas.openxmlformats.org/drawingml/2006/table">
            <a:tbl>
              <a:tblPr firstRow="1" bandRow="1">
                <a:tableStyleId>{5C22544A-7EE6-4342-B048-85BDC9FD1C3A}</a:tableStyleId>
              </a:tblPr>
              <a:tblGrid>
                <a:gridCol w="2371643">
                  <a:extLst>
                    <a:ext uri="{9D8B030D-6E8A-4147-A177-3AD203B41FA5}">
                      <a16:colId xmlns:a16="http://schemas.microsoft.com/office/drawing/2014/main" val="2275241088"/>
                    </a:ext>
                  </a:extLst>
                </a:gridCol>
                <a:gridCol w="1633722">
                  <a:extLst>
                    <a:ext uri="{9D8B030D-6E8A-4147-A177-3AD203B41FA5}">
                      <a16:colId xmlns:a16="http://schemas.microsoft.com/office/drawing/2014/main" val="1223697005"/>
                    </a:ext>
                  </a:extLst>
                </a:gridCol>
                <a:gridCol w="1061092">
                  <a:extLst>
                    <a:ext uri="{9D8B030D-6E8A-4147-A177-3AD203B41FA5}">
                      <a16:colId xmlns:a16="http://schemas.microsoft.com/office/drawing/2014/main" val="80205480"/>
                    </a:ext>
                  </a:extLst>
                </a:gridCol>
                <a:gridCol w="1061092">
                  <a:extLst>
                    <a:ext uri="{9D8B030D-6E8A-4147-A177-3AD203B41FA5}">
                      <a16:colId xmlns:a16="http://schemas.microsoft.com/office/drawing/2014/main" val="204698427"/>
                    </a:ext>
                  </a:extLst>
                </a:gridCol>
                <a:gridCol w="920295">
                  <a:extLst>
                    <a:ext uri="{9D8B030D-6E8A-4147-A177-3AD203B41FA5}">
                      <a16:colId xmlns:a16="http://schemas.microsoft.com/office/drawing/2014/main" val="834968380"/>
                    </a:ext>
                  </a:extLst>
                </a:gridCol>
                <a:gridCol w="817254">
                  <a:extLst>
                    <a:ext uri="{9D8B030D-6E8A-4147-A177-3AD203B41FA5}">
                      <a16:colId xmlns:a16="http://schemas.microsoft.com/office/drawing/2014/main" val="4026989620"/>
                    </a:ext>
                  </a:extLst>
                </a:gridCol>
                <a:gridCol w="896699">
                  <a:extLst>
                    <a:ext uri="{9D8B030D-6E8A-4147-A177-3AD203B41FA5}">
                      <a16:colId xmlns:a16="http://schemas.microsoft.com/office/drawing/2014/main" val="573389752"/>
                    </a:ext>
                  </a:extLst>
                </a:gridCol>
              </a:tblGrid>
              <a:tr h="446905">
                <a:tc>
                  <a:txBody>
                    <a:bodyPr/>
                    <a:lstStyle/>
                    <a:p>
                      <a:pPr algn="ctr">
                        <a:spcBef>
                          <a:spcPts val="1000"/>
                        </a:spcBef>
                        <a:spcAft>
                          <a:spcPts val="0"/>
                        </a:spcAft>
                      </a:pPr>
                      <a:r>
                        <a:rPr lang="en-GB" sz="1400">
                          <a:effectLst/>
                        </a:rPr>
                        <a:t>Algorithm</a:t>
                      </a:r>
                      <a:endParaRPr lang="en-GB" sz="1400">
                        <a:effectLst/>
                        <a:latin typeface="Arial" panose="020B0604020202020204" pitchFamily="34" charset="0"/>
                      </a:endParaRPr>
                    </a:p>
                  </a:txBody>
                  <a:tcPr marL="68580" marR="68580" marT="0" marB="0" anchor="ctr"/>
                </a:tc>
                <a:tc>
                  <a:txBody>
                    <a:bodyPr/>
                    <a:lstStyle/>
                    <a:p>
                      <a:pPr algn="ctr"/>
                      <a:r>
                        <a:rPr lang="en-GB" sz="1400">
                          <a:effectLst/>
                        </a:rPr>
                        <a:t>Attribute Selection</a:t>
                      </a:r>
                      <a:endParaRPr lang="en-US" sz="1400"/>
                    </a:p>
                  </a:txBody>
                  <a:tcPr marL="68580" marR="68580" marT="0" marB="0" anchor="ctr"/>
                </a:tc>
                <a:tc>
                  <a:txBody>
                    <a:bodyPr/>
                    <a:lstStyle/>
                    <a:p>
                      <a:pPr algn="ctr">
                        <a:spcBef>
                          <a:spcPts val="1000"/>
                        </a:spcBef>
                        <a:spcAft>
                          <a:spcPts val="0"/>
                        </a:spcAft>
                      </a:pPr>
                      <a:r>
                        <a:rPr lang="en-GB" sz="1400">
                          <a:effectLst/>
                        </a:rPr>
                        <a:t>Class</a:t>
                      </a:r>
                      <a:endParaRPr lang="en-GB" sz="1400">
                        <a:effectLst/>
                        <a:latin typeface="Arial" panose="020B0604020202020204" pitchFamily="34" charset="0"/>
                      </a:endParaRPr>
                    </a:p>
                  </a:txBody>
                  <a:tcPr marL="68580" marR="68580" marT="0" marB="0" anchor="ctr"/>
                </a:tc>
                <a:tc>
                  <a:txBody>
                    <a:bodyPr/>
                    <a:lstStyle/>
                    <a:p>
                      <a:pPr algn="ctr">
                        <a:spcBef>
                          <a:spcPts val="1000"/>
                        </a:spcBef>
                        <a:spcAft>
                          <a:spcPts val="0"/>
                        </a:spcAft>
                      </a:pPr>
                      <a:r>
                        <a:rPr lang="en-GB" sz="1400">
                          <a:effectLst/>
                        </a:rPr>
                        <a:t>Precision</a:t>
                      </a:r>
                      <a:endParaRPr lang="en-GB" sz="1400">
                        <a:effectLst/>
                        <a:latin typeface="Arial" panose="020B0604020202020204" pitchFamily="34" charset="0"/>
                      </a:endParaRPr>
                    </a:p>
                  </a:txBody>
                  <a:tcPr marL="68580" marR="68580" marT="0" marB="0" anchor="ctr"/>
                </a:tc>
                <a:tc>
                  <a:txBody>
                    <a:bodyPr/>
                    <a:lstStyle/>
                    <a:p>
                      <a:pPr algn="ctr">
                        <a:spcBef>
                          <a:spcPts val="1000"/>
                        </a:spcBef>
                        <a:spcAft>
                          <a:spcPts val="0"/>
                        </a:spcAft>
                      </a:pPr>
                      <a:r>
                        <a:rPr lang="en-GB" sz="1400">
                          <a:effectLst/>
                        </a:rPr>
                        <a:t>Recall</a:t>
                      </a:r>
                      <a:endParaRPr lang="en-GB" sz="1400">
                        <a:effectLst/>
                        <a:latin typeface="Arial" panose="020B0604020202020204" pitchFamily="34" charset="0"/>
                      </a:endParaRPr>
                    </a:p>
                  </a:txBody>
                  <a:tcPr marL="68580" marR="68580" marT="0" marB="0" anchor="ctr"/>
                </a:tc>
                <a:tc>
                  <a:txBody>
                    <a:bodyPr/>
                    <a:lstStyle/>
                    <a:p>
                      <a:pPr algn="ctr">
                        <a:spcBef>
                          <a:spcPts val="1000"/>
                        </a:spcBef>
                        <a:spcAft>
                          <a:spcPts val="0"/>
                        </a:spcAft>
                      </a:pPr>
                      <a:r>
                        <a:rPr lang="en-GB" sz="1400">
                          <a:effectLst/>
                        </a:rPr>
                        <a:t>F Score</a:t>
                      </a:r>
                      <a:endParaRPr lang="en-GB" sz="1400">
                        <a:effectLst/>
                        <a:latin typeface="Arial" panose="020B0604020202020204" pitchFamily="34" charset="0"/>
                      </a:endParaRPr>
                    </a:p>
                  </a:txBody>
                  <a:tcPr marL="68580" marR="68580" marT="0" marB="0" anchor="ctr"/>
                </a:tc>
                <a:tc>
                  <a:txBody>
                    <a:bodyPr/>
                    <a:lstStyle/>
                    <a:p>
                      <a:pPr algn="ctr">
                        <a:spcBef>
                          <a:spcPts val="1000"/>
                        </a:spcBef>
                        <a:spcAft>
                          <a:spcPts val="0"/>
                        </a:spcAft>
                      </a:pPr>
                      <a:r>
                        <a:rPr lang="en-GB" sz="1400">
                          <a:effectLst/>
                        </a:rPr>
                        <a:t>Accuracy</a:t>
                      </a:r>
                      <a:endParaRPr lang="en-GB" sz="1400">
                        <a:effectLst/>
                        <a:latin typeface="Arial" panose="020B0604020202020204" pitchFamily="34" charset="0"/>
                      </a:endParaRPr>
                    </a:p>
                  </a:txBody>
                  <a:tcPr marL="68580" marR="68580" marT="0" marB="0" anchor="ctr"/>
                </a:tc>
                <a:extLst>
                  <a:ext uri="{0D108BD9-81ED-4DB2-BD59-A6C34878D82A}">
                    <a16:rowId xmlns:a16="http://schemas.microsoft.com/office/drawing/2014/main" val="3640479969"/>
                  </a:ext>
                </a:extLst>
              </a:tr>
              <a:tr h="324000">
                <a:tc rowSpan="2">
                  <a:txBody>
                    <a:bodyPr/>
                    <a:lstStyle/>
                    <a:p>
                      <a:pPr algn="ctr">
                        <a:spcBef>
                          <a:spcPts val="1000"/>
                        </a:spcBef>
                        <a:spcAft>
                          <a:spcPts val="0"/>
                        </a:spcAft>
                      </a:pPr>
                      <a:r>
                        <a:rPr lang="en-GB" sz="1400" b="1" err="1">
                          <a:effectLst/>
                        </a:rPr>
                        <a:t>RandomForestClassifier</a:t>
                      </a:r>
                      <a:endParaRPr lang="en-GB" sz="1400" b="1">
                        <a:effectLst/>
                        <a:latin typeface="Arial" panose="020B0604020202020204" pitchFamily="34" charset="0"/>
                      </a:endParaRPr>
                    </a:p>
                  </a:txBody>
                  <a:tcPr marL="68580" marR="68580" marT="0" marB="0" anchor="ctr"/>
                </a:tc>
                <a:tc rowSpan="2">
                  <a:txBody>
                    <a:bodyPr/>
                    <a:lstStyle/>
                    <a:p>
                      <a:pPr algn="ctr">
                        <a:spcBef>
                          <a:spcPts val="1000"/>
                        </a:spcBef>
                        <a:spcAft>
                          <a:spcPts val="0"/>
                        </a:spcAft>
                      </a:pPr>
                      <a:r>
                        <a:rPr lang="en-GB" sz="1400">
                          <a:effectLst/>
                        </a:rPr>
                        <a:t>StandardScaler</a:t>
                      </a:r>
                    </a:p>
                  </a:txBody>
                  <a:tcPr marL="68580" marR="68580" marT="0" marB="0" anchor="ctr"/>
                </a:tc>
                <a:tc>
                  <a:txBody>
                    <a:bodyPr/>
                    <a:lstStyle/>
                    <a:p>
                      <a:pPr algn="ctr">
                        <a:spcBef>
                          <a:spcPts val="1000"/>
                        </a:spcBef>
                        <a:spcAft>
                          <a:spcPts val="0"/>
                        </a:spcAft>
                      </a:pPr>
                      <a:r>
                        <a:rPr lang="en-GB" sz="1400">
                          <a:effectLst/>
                        </a:rPr>
                        <a:t>Down</a:t>
                      </a:r>
                      <a:endParaRPr lang="en-GB" sz="1400">
                        <a:effectLst/>
                        <a:latin typeface="Arial" panose="020B0604020202020204" pitchFamily="34" charset="0"/>
                      </a:endParaRPr>
                    </a:p>
                  </a:txBody>
                  <a:tcPr marL="68580" marR="68580" marT="0" marB="0" anchor="ctr"/>
                </a:tc>
                <a:tc>
                  <a:txBody>
                    <a:bodyPr/>
                    <a:lstStyle/>
                    <a:p>
                      <a:pPr algn="ctr">
                        <a:spcBef>
                          <a:spcPts val="1000"/>
                        </a:spcBef>
                        <a:spcAft>
                          <a:spcPts val="0"/>
                        </a:spcAft>
                      </a:pPr>
                      <a:r>
                        <a:rPr lang="en-GB" sz="1400">
                          <a:effectLst/>
                        </a:rPr>
                        <a:t>0.52</a:t>
                      </a:r>
                      <a:endParaRPr lang="en-GB" sz="1400">
                        <a:effectLst/>
                        <a:latin typeface="Arial" panose="020B0604020202020204" pitchFamily="34" charset="0"/>
                      </a:endParaRPr>
                    </a:p>
                  </a:txBody>
                  <a:tcPr marL="68580" marR="68580" marT="0" marB="0" anchor="ctr"/>
                </a:tc>
                <a:tc>
                  <a:txBody>
                    <a:bodyPr/>
                    <a:lstStyle/>
                    <a:p>
                      <a:pPr algn="ctr">
                        <a:spcBef>
                          <a:spcPts val="1000"/>
                        </a:spcBef>
                        <a:spcAft>
                          <a:spcPts val="0"/>
                        </a:spcAft>
                      </a:pPr>
                      <a:r>
                        <a:rPr lang="en-GB" sz="1400">
                          <a:effectLst/>
                        </a:rPr>
                        <a:t>0.39</a:t>
                      </a:r>
                      <a:endParaRPr lang="en-GB" sz="1400">
                        <a:effectLst/>
                        <a:latin typeface="Arial" panose="020B0604020202020204" pitchFamily="34" charset="0"/>
                      </a:endParaRPr>
                    </a:p>
                  </a:txBody>
                  <a:tcPr marL="68580" marR="68580" marT="0" marB="0" anchor="ctr"/>
                </a:tc>
                <a:tc>
                  <a:txBody>
                    <a:bodyPr/>
                    <a:lstStyle/>
                    <a:p>
                      <a:pPr algn="ctr">
                        <a:spcBef>
                          <a:spcPts val="1000"/>
                        </a:spcBef>
                        <a:spcAft>
                          <a:spcPts val="0"/>
                        </a:spcAft>
                      </a:pPr>
                      <a:r>
                        <a:rPr lang="en-GB" sz="1400">
                          <a:effectLst/>
                        </a:rPr>
                        <a:t>0.44</a:t>
                      </a:r>
                      <a:endParaRPr lang="en-GB" sz="1400">
                        <a:effectLst/>
                        <a:latin typeface="Arial" panose="020B0604020202020204" pitchFamily="34" charset="0"/>
                      </a:endParaRPr>
                    </a:p>
                  </a:txBody>
                  <a:tcPr marL="68580" marR="68580" marT="0" marB="0" anchor="ctr"/>
                </a:tc>
                <a:tc rowSpan="2">
                  <a:txBody>
                    <a:bodyPr/>
                    <a:lstStyle/>
                    <a:p>
                      <a:pPr algn="ctr">
                        <a:spcBef>
                          <a:spcPts val="1000"/>
                        </a:spcBef>
                        <a:spcAft>
                          <a:spcPts val="0"/>
                        </a:spcAft>
                      </a:pPr>
                      <a:r>
                        <a:rPr lang="en-GB" sz="1400">
                          <a:effectLst/>
                        </a:rPr>
                        <a:t>0.54</a:t>
                      </a:r>
                      <a:endParaRPr lang="en-GB" sz="1400">
                        <a:effectLst/>
                        <a:latin typeface="Arial" panose="020B0604020202020204" pitchFamily="34" charset="0"/>
                      </a:endParaRPr>
                    </a:p>
                  </a:txBody>
                  <a:tcPr marL="68580" marR="68580" marT="0" marB="0" anchor="ctr"/>
                </a:tc>
                <a:extLst>
                  <a:ext uri="{0D108BD9-81ED-4DB2-BD59-A6C34878D82A}">
                    <a16:rowId xmlns:a16="http://schemas.microsoft.com/office/drawing/2014/main" val="1379757013"/>
                  </a:ext>
                </a:extLst>
              </a:tr>
              <a:tr h="324000">
                <a:tc vMerge="1">
                  <a:txBody>
                    <a:bodyPr/>
                    <a:lstStyle/>
                    <a:p>
                      <a:endParaRPr lang="en-US"/>
                    </a:p>
                  </a:txBody>
                  <a:tcPr/>
                </a:tc>
                <a:tc vMerge="1">
                  <a:txBody>
                    <a:bodyPr/>
                    <a:lstStyle/>
                    <a:p>
                      <a:endParaRPr lang="en-US"/>
                    </a:p>
                  </a:txBody>
                  <a:tcPr/>
                </a:tc>
                <a:tc>
                  <a:txBody>
                    <a:bodyPr/>
                    <a:lstStyle/>
                    <a:p>
                      <a:pPr algn="ctr">
                        <a:spcBef>
                          <a:spcPts val="1000"/>
                        </a:spcBef>
                        <a:spcAft>
                          <a:spcPts val="0"/>
                        </a:spcAft>
                      </a:pPr>
                      <a:r>
                        <a:rPr lang="en-GB" sz="1400">
                          <a:effectLst/>
                        </a:rPr>
                        <a:t>Up</a:t>
                      </a:r>
                      <a:endParaRPr lang="en-GB" sz="1400">
                        <a:effectLst/>
                        <a:latin typeface="Arial" panose="020B0604020202020204" pitchFamily="34" charset="0"/>
                      </a:endParaRPr>
                    </a:p>
                  </a:txBody>
                  <a:tcPr marL="68580" marR="68580" marT="0" marB="0" anchor="ctr">
                    <a:solidFill>
                      <a:srgbClr val="D0D8E8"/>
                    </a:solidFill>
                  </a:tcPr>
                </a:tc>
                <a:tc>
                  <a:txBody>
                    <a:bodyPr/>
                    <a:lstStyle/>
                    <a:p>
                      <a:pPr algn="ctr">
                        <a:spcBef>
                          <a:spcPts val="1000"/>
                        </a:spcBef>
                        <a:spcAft>
                          <a:spcPts val="0"/>
                        </a:spcAft>
                      </a:pPr>
                      <a:r>
                        <a:rPr lang="en-GB" sz="1400">
                          <a:effectLst/>
                        </a:rPr>
                        <a:t>0.55</a:t>
                      </a:r>
                      <a:endParaRPr lang="en-GB" sz="1400">
                        <a:effectLst/>
                        <a:latin typeface="Arial" panose="020B0604020202020204" pitchFamily="34" charset="0"/>
                      </a:endParaRPr>
                    </a:p>
                  </a:txBody>
                  <a:tcPr marL="68580" marR="68580" marT="0" marB="0" anchor="ctr">
                    <a:solidFill>
                      <a:srgbClr val="D0D8E8"/>
                    </a:solidFill>
                  </a:tcPr>
                </a:tc>
                <a:tc>
                  <a:txBody>
                    <a:bodyPr/>
                    <a:lstStyle/>
                    <a:p>
                      <a:pPr algn="ctr">
                        <a:spcBef>
                          <a:spcPts val="1000"/>
                        </a:spcBef>
                        <a:spcAft>
                          <a:spcPts val="0"/>
                        </a:spcAft>
                      </a:pPr>
                      <a:r>
                        <a:rPr lang="en-GB" sz="1400">
                          <a:effectLst/>
                        </a:rPr>
                        <a:t>0.67</a:t>
                      </a:r>
                      <a:endParaRPr lang="en-GB" sz="1400">
                        <a:effectLst/>
                        <a:latin typeface="Arial" panose="020B0604020202020204" pitchFamily="34" charset="0"/>
                      </a:endParaRPr>
                    </a:p>
                  </a:txBody>
                  <a:tcPr marL="68580" marR="68580" marT="0" marB="0" anchor="ctr">
                    <a:solidFill>
                      <a:srgbClr val="D0D8E8"/>
                    </a:solidFill>
                  </a:tcPr>
                </a:tc>
                <a:tc>
                  <a:txBody>
                    <a:bodyPr/>
                    <a:lstStyle/>
                    <a:p>
                      <a:pPr algn="ctr">
                        <a:spcBef>
                          <a:spcPts val="1000"/>
                        </a:spcBef>
                        <a:spcAft>
                          <a:spcPts val="0"/>
                        </a:spcAft>
                      </a:pPr>
                      <a:r>
                        <a:rPr lang="en-GB" sz="1400">
                          <a:effectLst/>
                        </a:rPr>
                        <a:t>0.60</a:t>
                      </a:r>
                      <a:endParaRPr lang="en-GB" sz="1400">
                        <a:effectLst/>
                        <a:latin typeface="Arial" panose="020B0604020202020204" pitchFamily="34" charset="0"/>
                      </a:endParaRPr>
                    </a:p>
                  </a:txBody>
                  <a:tcPr marL="68580" marR="68580" marT="0" marB="0" anchor="ctr">
                    <a:solidFill>
                      <a:srgbClr val="D0D8E8"/>
                    </a:solidFill>
                  </a:tcPr>
                </a:tc>
                <a:tc vMerge="1">
                  <a:txBody>
                    <a:bodyPr/>
                    <a:lstStyle/>
                    <a:p>
                      <a:endParaRPr lang="en-US"/>
                    </a:p>
                  </a:txBody>
                  <a:tcPr/>
                </a:tc>
                <a:extLst>
                  <a:ext uri="{0D108BD9-81ED-4DB2-BD59-A6C34878D82A}">
                    <a16:rowId xmlns:a16="http://schemas.microsoft.com/office/drawing/2014/main" val="4167587973"/>
                  </a:ext>
                </a:extLst>
              </a:tr>
              <a:tr h="324000">
                <a:tc rowSpan="2">
                  <a:txBody>
                    <a:bodyPr/>
                    <a:lstStyle/>
                    <a:p>
                      <a:pPr algn="ctr">
                        <a:spcBef>
                          <a:spcPts val="1000"/>
                        </a:spcBef>
                        <a:spcAft>
                          <a:spcPts val="0"/>
                        </a:spcAft>
                      </a:pPr>
                      <a:r>
                        <a:rPr lang="en-GB" sz="1400" b="1">
                          <a:effectLst/>
                        </a:rPr>
                        <a:t>XGBClassifier</a:t>
                      </a:r>
                      <a:endParaRPr lang="en-GB" sz="1400" b="1" err="1">
                        <a:effectLst/>
                        <a:latin typeface="Arial" panose="020B0604020202020204" pitchFamily="34" charset="0"/>
                      </a:endParaRPr>
                    </a:p>
                  </a:txBody>
                  <a:tcPr marL="68580" marR="68580" marT="0" marB="0" anchor="ctr">
                    <a:solidFill>
                      <a:srgbClr val="E9EDF4"/>
                    </a:solidFill>
                  </a:tcPr>
                </a:tc>
                <a:tc rowSpan="2">
                  <a:txBody>
                    <a:bodyPr/>
                    <a:lstStyle/>
                    <a:p>
                      <a:pPr algn="ctr">
                        <a:spcBef>
                          <a:spcPts val="1000"/>
                        </a:spcBef>
                        <a:spcAft>
                          <a:spcPts val="0"/>
                        </a:spcAft>
                      </a:pPr>
                      <a:r>
                        <a:rPr lang="en-GB" sz="1400">
                          <a:effectLst/>
                        </a:rPr>
                        <a:t>StandardScaler</a:t>
                      </a:r>
                    </a:p>
                    <a:p>
                      <a:pPr algn="ctr">
                        <a:spcBef>
                          <a:spcPts val="1000"/>
                        </a:spcBef>
                        <a:spcAft>
                          <a:spcPts val="0"/>
                        </a:spcAft>
                      </a:pPr>
                      <a:r>
                        <a:rPr lang="en-GB" sz="1400">
                          <a:effectLst/>
                        </a:rPr>
                        <a:t>PCA</a:t>
                      </a:r>
                      <a:endParaRPr lang="en-GB" sz="1400">
                        <a:effectLst/>
                        <a:latin typeface="Arial" panose="020B0604020202020204" pitchFamily="34" charset="0"/>
                      </a:endParaRPr>
                    </a:p>
                  </a:txBody>
                  <a:tcPr marL="68580" marR="68580" marT="0" marB="0" anchor="ctr">
                    <a:solidFill>
                      <a:srgbClr val="E9EDF4"/>
                    </a:solidFill>
                  </a:tcPr>
                </a:tc>
                <a:tc>
                  <a:txBody>
                    <a:bodyPr/>
                    <a:lstStyle/>
                    <a:p>
                      <a:pPr algn="ctr">
                        <a:spcBef>
                          <a:spcPts val="1000"/>
                        </a:spcBef>
                        <a:spcAft>
                          <a:spcPts val="0"/>
                        </a:spcAft>
                      </a:pPr>
                      <a:r>
                        <a:rPr lang="en-GB" sz="1400">
                          <a:effectLst/>
                        </a:rPr>
                        <a:t>Down</a:t>
                      </a:r>
                      <a:endParaRPr lang="en-GB" sz="1400">
                        <a:effectLst/>
                        <a:latin typeface="Arial" panose="020B0604020202020204" pitchFamily="34" charset="0"/>
                      </a:endParaRPr>
                    </a:p>
                  </a:txBody>
                  <a:tcPr marL="68580" marR="68580" marT="0" marB="0" anchor="ctr">
                    <a:solidFill>
                      <a:srgbClr val="E9EDF4"/>
                    </a:solidFill>
                  </a:tcPr>
                </a:tc>
                <a:tc>
                  <a:txBody>
                    <a:bodyPr/>
                    <a:lstStyle/>
                    <a:p>
                      <a:pPr algn="ctr">
                        <a:spcBef>
                          <a:spcPts val="1000"/>
                        </a:spcBef>
                        <a:spcAft>
                          <a:spcPts val="0"/>
                        </a:spcAft>
                      </a:pPr>
                      <a:r>
                        <a:rPr lang="en-GB" sz="1400">
                          <a:effectLst/>
                        </a:rPr>
                        <a:t>0.54</a:t>
                      </a:r>
                      <a:endParaRPr lang="en-GB" sz="1400">
                        <a:effectLst/>
                        <a:latin typeface="Arial" panose="020B0604020202020204" pitchFamily="34" charset="0"/>
                      </a:endParaRPr>
                    </a:p>
                  </a:txBody>
                  <a:tcPr marL="68580" marR="68580" marT="0" marB="0" anchor="ctr">
                    <a:solidFill>
                      <a:srgbClr val="E9EDF4"/>
                    </a:solidFill>
                  </a:tcPr>
                </a:tc>
                <a:tc>
                  <a:txBody>
                    <a:bodyPr/>
                    <a:lstStyle/>
                    <a:p>
                      <a:pPr algn="ctr">
                        <a:spcBef>
                          <a:spcPts val="1000"/>
                        </a:spcBef>
                        <a:spcAft>
                          <a:spcPts val="0"/>
                        </a:spcAft>
                      </a:pPr>
                      <a:r>
                        <a:rPr lang="en-GB" sz="1400">
                          <a:effectLst/>
                        </a:rPr>
                        <a:t>0.36</a:t>
                      </a:r>
                      <a:endParaRPr lang="en-GB" sz="1400">
                        <a:effectLst/>
                        <a:latin typeface="Arial" panose="020B0604020202020204" pitchFamily="34" charset="0"/>
                      </a:endParaRPr>
                    </a:p>
                  </a:txBody>
                  <a:tcPr marL="68580" marR="68580" marT="0" marB="0" anchor="ctr">
                    <a:solidFill>
                      <a:srgbClr val="E9EDF4"/>
                    </a:solidFill>
                  </a:tcPr>
                </a:tc>
                <a:tc>
                  <a:txBody>
                    <a:bodyPr/>
                    <a:lstStyle/>
                    <a:p>
                      <a:pPr algn="ctr">
                        <a:spcBef>
                          <a:spcPts val="1000"/>
                        </a:spcBef>
                        <a:spcAft>
                          <a:spcPts val="0"/>
                        </a:spcAft>
                      </a:pPr>
                      <a:r>
                        <a:rPr lang="en-GB" sz="1400">
                          <a:effectLst/>
                        </a:rPr>
                        <a:t>0.43</a:t>
                      </a:r>
                      <a:endParaRPr lang="en-GB" sz="1400">
                        <a:effectLst/>
                        <a:latin typeface="Arial" panose="020B0604020202020204" pitchFamily="34" charset="0"/>
                      </a:endParaRPr>
                    </a:p>
                  </a:txBody>
                  <a:tcPr marL="68580" marR="68580" marT="0" marB="0" anchor="ctr">
                    <a:solidFill>
                      <a:srgbClr val="E9EDF4"/>
                    </a:solidFill>
                  </a:tcPr>
                </a:tc>
                <a:tc rowSpan="2">
                  <a:txBody>
                    <a:bodyPr/>
                    <a:lstStyle/>
                    <a:p>
                      <a:pPr algn="ctr">
                        <a:spcBef>
                          <a:spcPts val="1000"/>
                        </a:spcBef>
                        <a:spcAft>
                          <a:spcPts val="0"/>
                        </a:spcAft>
                      </a:pPr>
                      <a:r>
                        <a:rPr lang="en-GB" sz="1400">
                          <a:effectLst/>
                        </a:rPr>
                        <a:t>0.55</a:t>
                      </a:r>
                      <a:endParaRPr lang="en-GB" sz="1400">
                        <a:effectLst/>
                        <a:latin typeface="Arial" panose="020B0604020202020204" pitchFamily="34" charset="0"/>
                      </a:endParaRPr>
                    </a:p>
                  </a:txBody>
                  <a:tcPr marL="68580" marR="68580" marT="0" marB="0" anchor="ctr">
                    <a:solidFill>
                      <a:srgbClr val="E9EDF4"/>
                    </a:solidFill>
                  </a:tcPr>
                </a:tc>
                <a:extLst>
                  <a:ext uri="{0D108BD9-81ED-4DB2-BD59-A6C34878D82A}">
                    <a16:rowId xmlns:a16="http://schemas.microsoft.com/office/drawing/2014/main" val="1147993987"/>
                  </a:ext>
                </a:extLst>
              </a:tr>
              <a:tr h="324000">
                <a:tc vMerge="1">
                  <a:txBody>
                    <a:bodyPr/>
                    <a:lstStyle/>
                    <a:p>
                      <a:endParaRPr lang="en-US"/>
                    </a:p>
                  </a:txBody>
                  <a:tcPr/>
                </a:tc>
                <a:tc vMerge="1">
                  <a:txBody>
                    <a:bodyPr/>
                    <a:lstStyle/>
                    <a:p>
                      <a:endParaRPr lang="en-US"/>
                    </a:p>
                  </a:txBody>
                  <a:tcPr/>
                </a:tc>
                <a:tc>
                  <a:txBody>
                    <a:bodyPr/>
                    <a:lstStyle/>
                    <a:p>
                      <a:pPr algn="ctr">
                        <a:spcBef>
                          <a:spcPts val="1000"/>
                        </a:spcBef>
                        <a:spcAft>
                          <a:spcPts val="0"/>
                        </a:spcAft>
                      </a:pPr>
                      <a:r>
                        <a:rPr lang="en-GB" sz="1400">
                          <a:effectLst/>
                        </a:rPr>
                        <a:t>Up</a:t>
                      </a:r>
                      <a:endParaRPr lang="en-GB" sz="1400">
                        <a:effectLst/>
                        <a:latin typeface="Arial" panose="020B0604020202020204" pitchFamily="34" charset="0"/>
                      </a:endParaRPr>
                    </a:p>
                  </a:txBody>
                  <a:tcPr marL="68580" marR="68580" marT="0" marB="0" anchor="ctr">
                    <a:solidFill>
                      <a:srgbClr val="E9EDF4"/>
                    </a:solidFill>
                  </a:tcPr>
                </a:tc>
                <a:tc>
                  <a:txBody>
                    <a:bodyPr/>
                    <a:lstStyle/>
                    <a:p>
                      <a:pPr algn="ctr">
                        <a:spcBef>
                          <a:spcPts val="1000"/>
                        </a:spcBef>
                        <a:spcAft>
                          <a:spcPts val="0"/>
                        </a:spcAft>
                      </a:pPr>
                      <a:r>
                        <a:rPr lang="en-GB" sz="1400">
                          <a:effectLst/>
                        </a:rPr>
                        <a:t>0.55</a:t>
                      </a:r>
                      <a:endParaRPr lang="en-GB" sz="1400">
                        <a:effectLst/>
                        <a:latin typeface="Arial" panose="020B0604020202020204" pitchFamily="34" charset="0"/>
                      </a:endParaRPr>
                    </a:p>
                  </a:txBody>
                  <a:tcPr marL="68580" marR="68580" marT="0" marB="0" anchor="ctr">
                    <a:solidFill>
                      <a:srgbClr val="E9EDF4"/>
                    </a:solidFill>
                  </a:tcPr>
                </a:tc>
                <a:tc>
                  <a:txBody>
                    <a:bodyPr/>
                    <a:lstStyle/>
                    <a:p>
                      <a:pPr algn="ctr">
                        <a:spcBef>
                          <a:spcPts val="1000"/>
                        </a:spcBef>
                        <a:spcAft>
                          <a:spcPts val="0"/>
                        </a:spcAft>
                      </a:pPr>
                      <a:r>
                        <a:rPr lang="en-GB" sz="1400">
                          <a:effectLst/>
                        </a:rPr>
                        <a:t>0.71</a:t>
                      </a:r>
                      <a:endParaRPr lang="en-GB" sz="1400">
                        <a:effectLst/>
                        <a:latin typeface="Arial" panose="020B0604020202020204" pitchFamily="34" charset="0"/>
                      </a:endParaRPr>
                    </a:p>
                  </a:txBody>
                  <a:tcPr marL="68580" marR="68580" marT="0" marB="0" anchor="ctr">
                    <a:solidFill>
                      <a:srgbClr val="E9EDF4"/>
                    </a:solidFill>
                  </a:tcPr>
                </a:tc>
                <a:tc>
                  <a:txBody>
                    <a:bodyPr/>
                    <a:lstStyle/>
                    <a:p>
                      <a:pPr marL="0" algn="ctr" defTabSz="457200" rtl="0" eaLnBrk="1" latinLnBrk="0" hangingPunct="1">
                        <a:spcBef>
                          <a:spcPts val="1000"/>
                        </a:spcBef>
                        <a:spcAft>
                          <a:spcPts val="0"/>
                        </a:spcAft>
                      </a:pPr>
                      <a:r>
                        <a:rPr lang="en-GB" sz="1400" kern="1200">
                          <a:solidFill>
                            <a:schemeClr val="dk1"/>
                          </a:solidFill>
                          <a:effectLst/>
                          <a:latin typeface="+mn-lt"/>
                          <a:ea typeface="+mn-ea"/>
                          <a:cs typeface="+mn-cs"/>
                        </a:rPr>
                        <a:t>0.62</a:t>
                      </a:r>
                    </a:p>
                  </a:txBody>
                  <a:tcPr marL="68580" marR="68580" marT="0" marB="0" anchor="ctr">
                    <a:solidFill>
                      <a:srgbClr val="E9EDF4"/>
                    </a:solidFill>
                  </a:tcPr>
                </a:tc>
                <a:tc vMerge="1">
                  <a:txBody>
                    <a:bodyPr/>
                    <a:lstStyle/>
                    <a:p>
                      <a:endParaRPr lang="en-US"/>
                    </a:p>
                  </a:txBody>
                  <a:tcPr/>
                </a:tc>
                <a:extLst>
                  <a:ext uri="{0D108BD9-81ED-4DB2-BD59-A6C34878D82A}">
                    <a16:rowId xmlns:a16="http://schemas.microsoft.com/office/drawing/2014/main" val="105704759"/>
                  </a:ext>
                </a:extLst>
              </a:tr>
              <a:tr h="256226">
                <a:tc rowSpan="2">
                  <a:txBody>
                    <a:bodyPr/>
                    <a:lstStyle/>
                    <a:p>
                      <a:pPr algn="ctr">
                        <a:spcBef>
                          <a:spcPts val="1000"/>
                        </a:spcBef>
                        <a:spcAft>
                          <a:spcPts val="0"/>
                        </a:spcAft>
                      </a:pPr>
                      <a:r>
                        <a:rPr lang="en-GB" sz="1400" b="1">
                          <a:effectLst/>
                        </a:rPr>
                        <a:t>AdaBoostClassifier</a:t>
                      </a:r>
                      <a:endParaRPr lang="en-GB" sz="1400" b="1">
                        <a:effectLst/>
                        <a:latin typeface="Arial" panose="020B0604020202020204" pitchFamily="34" charset="0"/>
                      </a:endParaRPr>
                    </a:p>
                  </a:txBody>
                  <a:tcPr marL="68580" marR="68580" marT="0" marB="0" anchor="ctr"/>
                </a:tc>
                <a:tc rowSpan="2">
                  <a:txBody>
                    <a:bodyPr/>
                    <a:lstStyle/>
                    <a:p>
                      <a:pPr algn="ctr">
                        <a:spcBef>
                          <a:spcPts val="1000"/>
                        </a:spcBef>
                        <a:spcAft>
                          <a:spcPts val="0"/>
                        </a:spcAft>
                      </a:pPr>
                      <a:r>
                        <a:rPr lang="en-GB" sz="1400">
                          <a:effectLst/>
                        </a:rPr>
                        <a:t>StandardScaler</a:t>
                      </a:r>
                    </a:p>
                    <a:p>
                      <a:pPr algn="ctr">
                        <a:spcBef>
                          <a:spcPts val="1000"/>
                        </a:spcBef>
                        <a:spcAft>
                          <a:spcPts val="0"/>
                        </a:spcAft>
                      </a:pPr>
                      <a:r>
                        <a:rPr lang="en-GB" sz="1400">
                          <a:effectLst/>
                        </a:rPr>
                        <a:t>PCA</a:t>
                      </a:r>
                      <a:endParaRPr lang="en-GB" sz="1400">
                        <a:effectLst/>
                        <a:latin typeface="Arial" panose="020B0604020202020204" pitchFamily="34" charset="0"/>
                      </a:endParaRPr>
                    </a:p>
                  </a:txBody>
                  <a:tcPr marL="68580" marR="68580" marT="0" marB="0" anchor="ctr"/>
                </a:tc>
                <a:tc>
                  <a:txBody>
                    <a:bodyPr/>
                    <a:lstStyle/>
                    <a:p>
                      <a:pPr algn="ctr">
                        <a:spcBef>
                          <a:spcPts val="1000"/>
                        </a:spcBef>
                        <a:spcAft>
                          <a:spcPts val="0"/>
                        </a:spcAft>
                      </a:pPr>
                      <a:r>
                        <a:rPr lang="en-GB" sz="1400">
                          <a:effectLst/>
                        </a:rPr>
                        <a:t>Down</a:t>
                      </a:r>
                      <a:endParaRPr lang="en-GB" sz="1400">
                        <a:effectLst/>
                        <a:latin typeface="Arial" panose="020B0604020202020204" pitchFamily="34" charset="0"/>
                      </a:endParaRPr>
                    </a:p>
                  </a:txBody>
                  <a:tcPr marL="68580" marR="68580" marT="0" marB="0" anchor="ctr"/>
                </a:tc>
                <a:tc>
                  <a:txBody>
                    <a:bodyPr/>
                    <a:lstStyle/>
                    <a:p>
                      <a:pPr algn="ctr">
                        <a:spcBef>
                          <a:spcPts val="1000"/>
                        </a:spcBef>
                        <a:spcAft>
                          <a:spcPts val="0"/>
                        </a:spcAft>
                      </a:pPr>
                      <a:r>
                        <a:rPr lang="en-GB" sz="1400">
                          <a:effectLst/>
                        </a:rPr>
                        <a:t>0.57</a:t>
                      </a:r>
                      <a:endParaRPr lang="en-GB" sz="1400">
                        <a:effectLst/>
                        <a:latin typeface="Arial" panose="020B0604020202020204" pitchFamily="34" charset="0"/>
                      </a:endParaRPr>
                    </a:p>
                  </a:txBody>
                  <a:tcPr marL="68580" marR="68580" marT="0" marB="0" anchor="ctr"/>
                </a:tc>
                <a:tc>
                  <a:txBody>
                    <a:bodyPr/>
                    <a:lstStyle/>
                    <a:p>
                      <a:pPr algn="ctr">
                        <a:spcBef>
                          <a:spcPts val="1000"/>
                        </a:spcBef>
                        <a:spcAft>
                          <a:spcPts val="0"/>
                        </a:spcAft>
                      </a:pPr>
                      <a:r>
                        <a:rPr lang="en-GB" sz="1400">
                          <a:effectLst/>
                        </a:rPr>
                        <a:t>0.42</a:t>
                      </a:r>
                      <a:endParaRPr lang="en-GB" sz="1400">
                        <a:effectLst/>
                        <a:latin typeface="Arial" panose="020B0604020202020204" pitchFamily="34" charset="0"/>
                      </a:endParaRPr>
                    </a:p>
                  </a:txBody>
                  <a:tcPr marL="68580" marR="68580" marT="0" marB="0" anchor="ctr"/>
                </a:tc>
                <a:tc>
                  <a:txBody>
                    <a:bodyPr/>
                    <a:lstStyle/>
                    <a:p>
                      <a:pPr algn="ctr">
                        <a:spcBef>
                          <a:spcPts val="1000"/>
                        </a:spcBef>
                        <a:spcAft>
                          <a:spcPts val="0"/>
                        </a:spcAft>
                      </a:pPr>
                      <a:r>
                        <a:rPr lang="en-GB" sz="1400">
                          <a:effectLst/>
                        </a:rPr>
                        <a:t>0.49</a:t>
                      </a:r>
                      <a:endParaRPr lang="en-GB" sz="1400">
                        <a:effectLst/>
                        <a:latin typeface="Arial" panose="020B0604020202020204" pitchFamily="34" charset="0"/>
                      </a:endParaRPr>
                    </a:p>
                  </a:txBody>
                  <a:tcPr marL="68580" marR="68580" marT="0" marB="0" anchor="ctr"/>
                </a:tc>
                <a:tc rowSpan="2">
                  <a:txBody>
                    <a:bodyPr/>
                    <a:lstStyle/>
                    <a:p>
                      <a:pPr algn="ctr">
                        <a:spcBef>
                          <a:spcPts val="1000"/>
                        </a:spcBef>
                        <a:spcAft>
                          <a:spcPts val="0"/>
                        </a:spcAft>
                      </a:pPr>
                      <a:r>
                        <a:rPr lang="en-GB" sz="1400">
                          <a:effectLst/>
                        </a:rPr>
                        <a:t>0.57</a:t>
                      </a:r>
                      <a:endParaRPr lang="en-GB" sz="1400">
                        <a:effectLst/>
                        <a:latin typeface="Arial" panose="020B0604020202020204" pitchFamily="34" charset="0"/>
                      </a:endParaRPr>
                    </a:p>
                  </a:txBody>
                  <a:tcPr marL="68580" marR="68580" marT="0" marB="0" anchor="ctr"/>
                </a:tc>
                <a:extLst>
                  <a:ext uri="{0D108BD9-81ED-4DB2-BD59-A6C34878D82A}">
                    <a16:rowId xmlns:a16="http://schemas.microsoft.com/office/drawing/2014/main" val="4073977685"/>
                  </a:ext>
                </a:extLst>
              </a:tr>
              <a:tr h="324000">
                <a:tc vMerge="1">
                  <a:txBody>
                    <a:bodyPr/>
                    <a:lstStyle/>
                    <a:p>
                      <a:endParaRPr lang="en-US"/>
                    </a:p>
                  </a:txBody>
                  <a:tcPr/>
                </a:tc>
                <a:tc vMerge="1">
                  <a:txBody>
                    <a:bodyPr/>
                    <a:lstStyle/>
                    <a:p>
                      <a:endParaRPr lang="en-US"/>
                    </a:p>
                  </a:txBody>
                  <a:tcPr/>
                </a:tc>
                <a:tc>
                  <a:txBody>
                    <a:bodyPr/>
                    <a:lstStyle/>
                    <a:p>
                      <a:pPr algn="ctr">
                        <a:spcBef>
                          <a:spcPts val="1000"/>
                        </a:spcBef>
                        <a:spcAft>
                          <a:spcPts val="0"/>
                        </a:spcAft>
                      </a:pPr>
                      <a:r>
                        <a:rPr lang="en-GB" sz="1400">
                          <a:effectLst/>
                        </a:rPr>
                        <a:t>Up</a:t>
                      </a:r>
                      <a:endParaRPr lang="en-GB" sz="1400">
                        <a:effectLst/>
                        <a:latin typeface="Arial" panose="020B0604020202020204" pitchFamily="34" charset="0"/>
                      </a:endParaRPr>
                    </a:p>
                  </a:txBody>
                  <a:tcPr marL="68580" marR="68580" marT="0" marB="0" anchor="ctr">
                    <a:solidFill>
                      <a:srgbClr val="D0D8E8"/>
                    </a:solidFill>
                  </a:tcPr>
                </a:tc>
                <a:tc>
                  <a:txBody>
                    <a:bodyPr/>
                    <a:lstStyle/>
                    <a:p>
                      <a:pPr algn="ctr">
                        <a:spcBef>
                          <a:spcPts val="1000"/>
                        </a:spcBef>
                        <a:spcAft>
                          <a:spcPts val="0"/>
                        </a:spcAft>
                      </a:pPr>
                      <a:r>
                        <a:rPr lang="en-GB" sz="1400">
                          <a:effectLst/>
                        </a:rPr>
                        <a:t>0.57</a:t>
                      </a:r>
                      <a:endParaRPr lang="en-GB" sz="1400">
                        <a:effectLst/>
                        <a:latin typeface="Arial" panose="020B0604020202020204" pitchFamily="34" charset="0"/>
                      </a:endParaRPr>
                    </a:p>
                  </a:txBody>
                  <a:tcPr marL="68580" marR="68580" marT="0" marB="0" anchor="ctr">
                    <a:solidFill>
                      <a:srgbClr val="D0D8E8"/>
                    </a:solidFill>
                  </a:tcPr>
                </a:tc>
                <a:tc>
                  <a:txBody>
                    <a:bodyPr/>
                    <a:lstStyle/>
                    <a:p>
                      <a:pPr algn="ctr">
                        <a:spcBef>
                          <a:spcPts val="1000"/>
                        </a:spcBef>
                        <a:spcAft>
                          <a:spcPts val="0"/>
                        </a:spcAft>
                      </a:pPr>
                      <a:r>
                        <a:rPr lang="en-GB" sz="1400">
                          <a:effectLst/>
                        </a:rPr>
                        <a:t>0.71</a:t>
                      </a:r>
                      <a:endParaRPr lang="en-GB" sz="1400">
                        <a:effectLst/>
                        <a:latin typeface="Arial" panose="020B0604020202020204" pitchFamily="34" charset="0"/>
                      </a:endParaRPr>
                    </a:p>
                  </a:txBody>
                  <a:tcPr marL="68580" marR="68580" marT="0" marB="0" anchor="ctr">
                    <a:solidFill>
                      <a:srgbClr val="D0D8E8"/>
                    </a:solidFill>
                  </a:tcPr>
                </a:tc>
                <a:tc>
                  <a:txBody>
                    <a:bodyPr/>
                    <a:lstStyle/>
                    <a:p>
                      <a:pPr algn="ctr">
                        <a:spcBef>
                          <a:spcPts val="1000"/>
                        </a:spcBef>
                        <a:spcAft>
                          <a:spcPts val="0"/>
                        </a:spcAft>
                      </a:pPr>
                      <a:r>
                        <a:rPr lang="en-GB" sz="1400">
                          <a:effectLst/>
                        </a:rPr>
                        <a:t>0.64</a:t>
                      </a:r>
                      <a:endParaRPr lang="en-GB" sz="1400">
                        <a:effectLst/>
                        <a:latin typeface="Arial" panose="020B0604020202020204" pitchFamily="34" charset="0"/>
                      </a:endParaRPr>
                    </a:p>
                  </a:txBody>
                  <a:tcPr marL="68580" marR="68580" marT="0" marB="0" anchor="ctr">
                    <a:solidFill>
                      <a:srgbClr val="D0D8E8"/>
                    </a:solidFill>
                  </a:tcPr>
                </a:tc>
                <a:tc vMerge="1">
                  <a:txBody>
                    <a:bodyPr/>
                    <a:lstStyle/>
                    <a:p>
                      <a:endParaRPr lang="en-US"/>
                    </a:p>
                  </a:txBody>
                  <a:tcPr/>
                </a:tc>
                <a:extLst>
                  <a:ext uri="{0D108BD9-81ED-4DB2-BD59-A6C34878D82A}">
                    <a16:rowId xmlns:a16="http://schemas.microsoft.com/office/drawing/2014/main" val="2286208115"/>
                  </a:ext>
                </a:extLst>
              </a:tr>
              <a:tr h="324000">
                <a:tc rowSpan="2">
                  <a:txBody>
                    <a:bodyPr/>
                    <a:lstStyle/>
                    <a:p>
                      <a:pPr algn="ctr">
                        <a:spcBef>
                          <a:spcPts val="1000"/>
                        </a:spcBef>
                        <a:spcAft>
                          <a:spcPts val="0"/>
                        </a:spcAft>
                      </a:pPr>
                      <a:r>
                        <a:rPr lang="en-GB" sz="1400" b="1">
                          <a:effectLst/>
                        </a:rPr>
                        <a:t>KNeighborsClassifier</a:t>
                      </a:r>
                      <a:endParaRPr lang="en-GB" sz="1400" b="1">
                        <a:effectLst/>
                        <a:latin typeface="Arial" panose="020B0604020202020204" pitchFamily="34" charset="0"/>
                      </a:endParaRPr>
                    </a:p>
                  </a:txBody>
                  <a:tcPr marL="68580" marR="68580" marT="0" marB="0" anchor="ctr">
                    <a:solidFill>
                      <a:srgbClr val="E9EDF4"/>
                    </a:solidFill>
                  </a:tcPr>
                </a:tc>
                <a:tc rowSpan="2">
                  <a:txBody>
                    <a:bodyPr/>
                    <a:lstStyle/>
                    <a:p>
                      <a:pPr algn="ctr">
                        <a:spcBef>
                          <a:spcPts val="1000"/>
                        </a:spcBef>
                        <a:spcAft>
                          <a:spcPts val="0"/>
                        </a:spcAft>
                      </a:pPr>
                      <a:r>
                        <a:rPr lang="en-GB" sz="1400">
                          <a:effectLst/>
                        </a:rPr>
                        <a:t>StandardScaler</a:t>
                      </a:r>
                    </a:p>
                    <a:p>
                      <a:pPr algn="ctr">
                        <a:spcBef>
                          <a:spcPts val="1000"/>
                        </a:spcBef>
                        <a:spcAft>
                          <a:spcPts val="0"/>
                        </a:spcAft>
                      </a:pPr>
                      <a:r>
                        <a:rPr lang="en-GB" sz="1400">
                          <a:effectLst/>
                        </a:rPr>
                        <a:t>PCA</a:t>
                      </a:r>
                      <a:endParaRPr lang="en-GB" sz="1400">
                        <a:effectLst/>
                        <a:latin typeface="Arial" panose="020B0604020202020204" pitchFamily="34" charset="0"/>
                      </a:endParaRPr>
                    </a:p>
                  </a:txBody>
                  <a:tcPr marL="68580" marR="68580" marT="0" marB="0" anchor="ctr">
                    <a:solidFill>
                      <a:srgbClr val="E9EDF4"/>
                    </a:solidFill>
                  </a:tcPr>
                </a:tc>
                <a:tc>
                  <a:txBody>
                    <a:bodyPr/>
                    <a:lstStyle/>
                    <a:p>
                      <a:pPr algn="ctr">
                        <a:spcBef>
                          <a:spcPts val="1000"/>
                        </a:spcBef>
                        <a:spcAft>
                          <a:spcPts val="0"/>
                        </a:spcAft>
                      </a:pPr>
                      <a:r>
                        <a:rPr lang="en-GB" sz="1400">
                          <a:effectLst/>
                        </a:rPr>
                        <a:t>Down</a:t>
                      </a:r>
                      <a:endParaRPr lang="en-GB" sz="1400">
                        <a:effectLst/>
                        <a:latin typeface="Arial" panose="020B0604020202020204" pitchFamily="34" charset="0"/>
                      </a:endParaRPr>
                    </a:p>
                  </a:txBody>
                  <a:tcPr marL="68580" marR="68580" marT="0" marB="0" anchor="ctr">
                    <a:solidFill>
                      <a:srgbClr val="E9EDF4"/>
                    </a:solidFill>
                  </a:tcPr>
                </a:tc>
                <a:tc>
                  <a:txBody>
                    <a:bodyPr/>
                    <a:lstStyle/>
                    <a:p>
                      <a:pPr algn="ctr">
                        <a:spcBef>
                          <a:spcPts val="1000"/>
                        </a:spcBef>
                        <a:spcAft>
                          <a:spcPts val="0"/>
                        </a:spcAft>
                      </a:pPr>
                      <a:r>
                        <a:rPr lang="en-GB" sz="1400">
                          <a:effectLst/>
                        </a:rPr>
                        <a:t>0.48</a:t>
                      </a:r>
                      <a:endParaRPr lang="en-GB" sz="1400">
                        <a:effectLst/>
                        <a:latin typeface="Arial" panose="020B0604020202020204" pitchFamily="34" charset="0"/>
                      </a:endParaRPr>
                    </a:p>
                  </a:txBody>
                  <a:tcPr marL="68580" marR="68580" marT="0" marB="0" anchor="ctr">
                    <a:solidFill>
                      <a:srgbClr val="E9EDF4"/>
                    </a:solidFill>
                  </a:tcPr>
                </a:tc>
                <a:tc>
                  <a:txBody>
                    <a:bodyPr/>
                    <a:lstStyle/>
                    <a:p>
                      <a:pPr algn="ctr">
                        <a:spcBef>
                          <a:spcPts val="1000"/>
                        </a:spcBef>
                        <a:spcAft>
                          <a:spcPts val="0"/>
                        </a:spcAft>
                      </a:pPr>
                      <a:r>
                        <a:rPr lang="en-GB" sz="1400">
                          <a:effectLst/>
                        </a:rPr>
                        <a:t>0.40</a:t>
                      </a:r>
                      <a:endParaRPr lang="en-GB" sz="1400">
                        <a:effectLst/>
                        <a:latin typeface="Arial" panose="020B0604020202020204" pitchFamily="34" charset="0"/>
                      </a:endParaRPr>
                    </a:p>
                  </a:txBody>
                  <a:tcPr marL="68580" marR="68580" marT="0" marB="0" anchor="ctr">
                    <a:solidFill>
                      <a:srgbClr val="E9EDF4"/>
                    </a:solidFill>
                  </a:tcPr>
                </a:tc>
                <a:tc>
                  <a:txBody>
                    <a:bodyPr/>
                    <a:lstStyle/>
                    <a:p>
                      <a:pPr algn="ctr">
                        <a:spcBef>
                          <a:spcPts val="1000"/>
                        </a:spcBef>
                        <a:spcAft>
                          <a:spcPts val="0"/>
                        </a:spcAft>
                      </a:pPr>
                      <a:r>
                        <a:rPr lang="en-GB" sz="1400">
                          <a:effectLst/>
                        </a:rPr>
                        <a:t>0.44</a:t>
                      </a:r>
                      <a:endParaRPr lang="en-GB" sz="1400">
                        <a:effectLst/>
                        <a:latin typeface="Arial" panose="020B0604020202020204" pitchFamily="34" charset="0"/>
                      </a:endParaRPr>
                    </a:p>
                  </a:txBody>
                  <a:tcPr marL="68580" marR="68580" marT="0" marB="0" anchor="ctr">
                    <a:solidFill>
                      <a:srgbClr val="E9EDF4"/>
                    </a:solidFill>
                  </a:tcPr>
                </a:tc>
                <a:tc rowSpan="2">
                  <a:txBody>
                    <a:bodyPr/>
                    <a:lstStyle/>
                    <a:p>
                      <a:pPr algn="ctr">
                        <a:spcBef>
                          <a:spcPts val="1000"/>
                        </a:spcBef>
                        <a:spcAft>
                          <a:spcPts val="0"/>
                        </a:spcAft>
                      </a:pPr>
                      <a:r>
                        <a:rPr lang="en-GB" sz="1400">
                          <a:effectLst/>
                        </a:rPr>
                        <a:t>0.50</a:t>
                      </a:r>
                      <a:endParaRPr lang="en-GB" sz="1400">
                        <a:effectLst/>
                        <a:latin typeface="Arial" panose="020B0604020202020204" pitchFamily="34" charset="0"/>
                      </a:endParaRPr>
                    </a:p>
                  </a:txBody>
                  <a:tcPr marL="68580" marR="68580" marT="0" marB="0" anchor="ctr">
                    <a:solidFill>
                      <a:srgbClr val="E9EDF4"/>
                    </a:solidFill>
                  </a:tcPr>
                </a:tc>
                <a:extLst>
                  <a:ext uri="{0D108BD9-81ED-4DB2-BD59-A6C34878D82A}">
                    <a16:rowId xmlns:a16="http://schemas.microsoft.com/office/drawing/2014/main" val="3664829902"/>
                  </a:ext>
                </a:extLst>
              </a:tr>
              <a:tr h="324000">
                <a:tc vMerge="1">
                  <a:txBody>
                    <a:bodyPr/>
                    <a:lstStyle/>
                    <a:p>
                      <a:endParaRPr lang="en-US"/>
                    </a:p>
                  </a:txBody>
                  <a:tcPr/>
                </a:tc>
                <a:tc vMerge="1">
                  <a:txBody>
                    <a:bodyPr/>
                    <a:lstStyle/>
                    <a:p>
                      <a:endParaRPr lang="en-US"/>
                    </a:p>
                  </a:txBody>
                  <a:tcPr/>
                </a:tc>
                <a:tc>
                  <a:txBody>
                    <a:bodyPr/>
                    <a:lstStyle/>
                    <a:p>
                      <a:pPr algn="ctr">
                        <a:spcBef>
                          <a:spcPts val="1000"/>
                        </a:spcBef>
                        <a:spcAft>
                          <a:spcPts val="0"/>
                        </a:spcAft>
                      </a:pPr>
                      <a:r>
                        <a:rPr lang="en-GB" sz="1400">
                          <a:effectLst/>
                        </a:rPr>
                        <a:t>Up</a:t>
                      </a:r>
                      <a:endParaRPr lang="en-GB" sz="1400">
                        <a:effectLst/>
                        <a:latin typeface="Arial" panose="020B0604020202020204" pitchFamily="34" charset="0"/>
                      </a:endParaRPr>
                    </a:p>
                  </a:txBody>
                  <a:tcPr marL="68580" marR="68580" marT="0" marB="0" anchor="ctr">
                    <a:solidFill>
                      <a:srgbClr val="E9EDF4"/>
                    </a:solidFill>
                  </a:tcPr>
                </a:tc>
                <a:tc>
                  <a:txBody>
                    <a:bodyPr/>
                    <a:lstStyle/>
                    <a:p>
                      <a:pPr algn="ctr">
                        <a:spcBef>
                          <a:spcPts val="1000"/>
                        </a:spcBef>
                        <a:spcAft>
                          <a:spcPts val="0"/>
                        </a:spcAft>
                      </a:pPr>
                      <a:r>
                        <a:rPr lang="en-GB" sz="1400">
                          <a:effectLst/>
                        </a:rPr>
                        <a:t>0.52</a:t>
                      </a:r>
                      <a:endParaRPr lang="en-GB" sz="1400">
                        <a:effectLst/>
                        <a:latin typeface="Arial" panose="020B0604020202020204" pitchFamily="34" charset="0"/>
                      </a:endParaRPr>
                    </a:p>
                  </a:txBody>
                  <a:tcPr marL="68580" marR="68580" marT="0" marB="0" anchor="ctr">
                    <a:solidFill>
                      <a:srgbClr val="E9EDF4"/>
                    </a:solidFill>
                  </a:tcPr>
                </a:tc>
                <a:tc>
                  <a:txBody>
                    <a:bodyPr/>
                    <a:lstStyle/>
                    <a:p>
                      <a:pPr algn="ctr">
                        <a:spcBef>
                          <a:spcPts val="1000"/>
                        </a:spcBef>
                        <a:spcAft>
                          <a:spcPts val="0"/>
                        </a:spcAft>
                      </a:pPr>
                      <a:r>
                        <a:rPr lang="en-GB" sz="1400">
                          <a:effectLst/>
                        </a:rPr>
                        <a:t>0.59</a:t>
                      </a:r>
                      <a:endParaRPr lang="en-GB" sz="1400">
                        <a:effectLst/>
                        <a:latin typeface="Arial" panose="020B0604020202020204" pitchFamily="34" charset="0"/>
                      </a:endParaRPr>
                    </a:p>
                  </a:txBody>
                  <a:tcPr marL="68580" marR="68580" marT="0" marB="0" anchor="ctr">
                    <a:solidFill>
                      <a:srgbClr val="E9EDF4"/>
                    </a:solidFill>
                  </a:tcPr>
                </a:tc>
                <a:tc>
                  <a:txBody>
                    <a:bodyPr/>
                    <a:lstStyle/>
                    <a:p>
                      <a:pPr algn="ctr">
                        <a:spcBef>
                          <a:spcPts val="1000"/>
                        </a:spcBef>
                        <a:spcAft>
                          <a:spcPts val="0"/>
                        </a:spcAft>
                      </a:pPr>
                      <a:r>
                        <a:rPr lang="en-GB" sz="1400">
                          <a:effectLst/>
                        </a:rPr>
                        <a:t>0.55</a:t>
                      </a:r>
                      <a:endParaRPr lang="en-GB" sz="1400">
                        <a:effectLst/>
                        <a:latin typeface="Arial" panose="020B0604020202020204" pitchFamily="34" charset="0"/>
                      </a:endParaRPr>
                    </a:p>
                  </a:txBody>
                  <a:tcPr marL="68580" marR="68580" marT="0" marB="0" anchor="ctr">
                    <a:solidFill>
                      <a:srgbClr val="E9EDF4"/>
                    </a:solidFill>
                  </a:tcPr>
                </a:tc>
                <a:tc vMerge="1">
                  <a:txBody>
                    <a:bodyPr/>
                    <a:lstStyle/>
                    <a:p>
                      <a:endParaRPr lang="en-US"/>
                    </a:p>
                  </a:txBody>
                  <a:tcPr/>
                </a:tc>
                <a:extLst>
                  <a:ext uri="{0D108BD9-81ED-4DB2-BD59-A6C34878D82A}">
                    <a16:rowId xmlns:a16="http://schemas.microsoft.com/office/drawing/2014/main" val="959066967"/>
                  </a:ext>
                </a:extLst>
              </a:tr>
              <a:tr h="324000">
                <a:tc rowSpan="2">
                  <a:txBody>
                    <a:bodyPr/>
                    <a:lstStyle/>
                    <a:p>
                      <a:pPr algn="ctr">
                        <a:spcBef>
                          <a:spcPts val="1000"/>
                        </a:spcBef>
                        <a:spcAft>
                          <a:spcPts val="0"/>
                        </a:spcAft>
                      </a:pPr>
                      <a:r>
                        <a:rPr lang="en-GB" sz="1400" b="1">
                          <a:effectLst/>
                        </a:rPr>
                        <a:t>LogisticRegression</a:t>
                      </a:r>
                      <a:endParaRPr lang="en-GB" sz="1400" b="1" err="1">
                        <a:effectLst/>
                        <a:latin typeface="Arial" panose="020B0604020202020204" pitchFamily="34" charset="0"/>
                      </a:endParaRPr>
                    </a:p>
                  </a:txBody>
                  <a:tcPr marL="68580" marR="68580" marT="0" marB="0" anchor="ctr"/>
                </a:tc>
                <a:tc rowSpan="2">
                  <a:txBody>
                    <a:bodyPr/>
                    <a:lstStyle/>
                    <a:p>
                      <a:pPr algn="ctr">
                        <a:spcBef>
                          <a:spcPts val="1000"/>
                        </a:spcBef>
                        <a:spcAft>
                          <a:spcPts val="0"/>
                        </a:spcAft>
                      </a:pPr>
                      <a:r>
                        <a:rPr lang="en-GB" sz="1400">
                          <a:effectLst/>
                        </a:rPr>
                        <a:t>StandardScaler</a:t>
                      </a:r>
                    </a:p>
                  </a:txBody>
                  <a:tcPr marL="68580" marR="68580" marT="0" marB="0" anchor="ctr"/>
                </a:tc>
                <a:tc>
                  <a:txBody>
                    <a:bodyPr/>
                    <a:lstStyle/>
                    <a:p>
                      <a:pPr algn="ctr">
                        <a:spcBef>
                          <a:spcPts val="1000"/>
                        </a:spcBef>
                        <a:spcAft>
                          <a:spcPts val="0"/>
                        </a:spcAft>
                      </a:pPr>
                      <a:r>
                        <a:rPr lang="en-GB" sz="1400">
                          <a:effectLst/>
                        </a:rPr>
                        <a:t>Down</a:t>
                      </a:r>
                      <a:endParaRPr lang="en-GB" sz="1400">
                        <a:effectLst/>
                        <a:latin typeface="Arial" panose="020B0604020202020204" pitchFamily="34" charset="0"/>
                      </a:endParaRPr>
                    </a:p>
                  </a:txBody>
                  <a:tcPr marL="68580" marR="68580" marT="0" marB="0" anchor="ctr"/>
                </a:tc>
                <a:tc>
                  <a:txBody>
                    <a:bodyPr/>
                    <a:lstStyle/>
                    <a:p>
                      <a:pPr algn="ctr">
                        <a:spcBef>
                          <a:spcPts val="1000"/>
                        </a:spcBef>
                        <a:spcAft>
                          <a:spcPts val="0"/>
                        </a:spcAft>
                      </a:pPr>
                      <a:r>
                        <a:rPr lang="en-GB" sz="1400">
                          <a:effectLst/>
                        </a:rPr>
                        <a:t>0.33</a:t>
                      </a:r>
                      <a:endParaRPr lang="en-GB" sz="1400">
                        <a:effectLst/>
                        <a:latin typeface="Arial" panose="020B0604020202020204" pitchFamily="34" charset="0"/>
                      </a:endParaRPr>
                    </a:p>
                  </a:txBody>
                  <a:tcPr marL="68580" marR="68580" marT="0" marB="0" anchor="ctr"/>
                </a:tc>
                <a:tc>
                  <a:txBody>
                    <a:bodyPr/>
                    <a:lstStyle/>
                    <a:p>
                      <a:pPr algn="ctr">
                        <a:spcBef>
                          <a:spcPts val="1000"/>
                        </a:spcBef>
                        <a:spcAft>
                          <a:spcPts val="0"/>
                        </a:spcAft>
                      </a:pPr>
                      <a:r>
                        <a:rPr lang="en-GB" sz="1400">
                          <a:effectLst/>
                        </a:rPr>
                        <a:t>0.01</a:t>
                      </a:r>
                      <a:endParaRPr lang="en-GB" sz="1400">
                        <a:effectLst/>
                        <a:latin typeface="Arial" panose="020B0604020202020204" pitchFamily="34" charset="0"/>
                      </a:endParaRPr>
                    </a:p>
                  </a:txBody>
                  <a:tcPr marL="68580" marR="68580" marT="0" marB="0" anchor="ctr"/>
                </a:tc>
                <a:tc>
                  <a:txBody>
                    <a:bodyPr/>
                    <a:lstStyle/>
                    <a:p>
                      <a:pPr algn="ctr">
                        <a:spcBef>
                          <a:spcPts val="1000"/>
                        </a:spcBef>
                        <a:spcAft>
                          <a:spcPts val="0"/>
                        </a:spcAft>
                      </a:pPr>
                      <a:r>
                        <a:rPr lang="en-GB" sz="1400">
                          <a:effectLst/>
                        </a:rPr>
                        <a:t>0.01</a:t>
                      </a:r>
                      <a:endParaRPr lang="en-GB" sz="1400">
                        <a:effectLst/>
                        <a:latin typeface="Arial" panose="020B0604020202020204" pitchFamily="34" charset="0"/>
                      </a:endParaRPr>
                    </a:p>
                  </a:txBody>
                  <a:tcPr marL="68580" marR="68580" marT="0" marB="0" anchor="ctr"/>
                </a:tc>
                <a:tc rowSpan="2">
                  <a:txBody>
                    <a:bodyPr/>
                    <a:lstStyle/>
                    <a:p>
                      <a:pPr algn="ctr">
                        <a:spcBef>
                          <a:spcPts val="1000"/>
                        </a:spcBef>
                        <a:spcAft>
                          <a:spcPts val="0"/>
                        </a:spcAft>
                      </a:pPr>
                      <a:r>
                        <a:rPr lang="en-GB" sz="1400">
                          <a:effectLst/>
                        </a:rPr>
                        <a:t>0.52</a:t>
                      </a:r>
                      <a:endParaRPr lang="en-GB" sz="1400">
                        <a:effectLst/>
                        <a:latin typeface="Arial" panose="020B0604020202020204" pitchFamily="34" charset="0"/>
                      </a:endParaRPr>
                    </a:p>
                  </a:txBody>
                  <a:tcPr marL="68580" marR="68580" marT="0" marB="0" anchor="ctr"/>
                </a:tc>
                <a:extLst>
                  <a:ext uri="{0D108BD9-81ED-4DB2-BD59-A6C34878D82A}">
                    <a16:rowId xmlns:a16="http://schemas.microsoft.com/office/drawing/2014/main" val="2568642337"/>
                  </a:ext>
                </a:extLst>
              </a:tr>
              <a:tr h="324000">
                <a:tc vMerge="1">
                  <a:txBody>
                    <a:bodyPr/>
                    <a:lstStyle/>
                    <a:p>
                      <a:endParaRPr lang="en-US"/>
                    </a:p>
                  </a:txBody>
                  <a:tcPr/>
                </a:tc>
                <a:tc vMerge="1">
                  <a:txBody>
                    <a:bodyPr/>
                    <a:lstStyle/>
                    <a:p>
                      <a:endParaRPr lang="en-US"/>
                    </a:p>
                  </a:txBody>
                  <a:tcPr/>
                </a:tc>
                <a:tc>
                  <a:txBody>
                    <a:bodyPr/>
                    <a:lstStyle/>
                    <a:p>
                      <a:pPr algn="ctr">
                        <a:spcBef>
                          <a:spcPts val="1000"/>
                        </a:spcBef>
                        <a:spcAft>
                          <a:spcPts val="0"/>
                        </a:spcAft>
                      </a:pPr>
                      <a:r>
                        <a:rPr lang="en-GB" sz="1400">
                          <a:effectLst/>
                        </a:rPr>
                        <a:t>Up</a:t>
                      </a:r>
                      <a:endParaRPr lang="en-GB" sz="1400">
                        <a:effectLst/>
                        <a:latin typeface="Arial" panose="020B0604020202020204" pitchFamily="34" charset="0"/>
                      </a:endParaRPr>
                    </a:p>
                  </a:txBody>
                  <a:tcPr marL="68580" marR="68580" marT="0" marB="0" anchor="ctr">
                    <a:solidFill>
                      <a:srgbClr val="D0D8E8"/>
                    </a:solidFill>
                  </a:tcPr>
                </a:tc>
                <a:tc>
                  <a:txBody>
                    <a:bodyPr/>
                    <a:lstStyle/>
                    <a:p>
                      <a:pPr algn="ctr">
                        <a:spcBef>
                          <a:spcPts val="1000"/>
                        </a:spcBef>
                        <a:spcAft>
                          <a:spcPts val="0"/>
                        </a:spcAft>
                      </a:pPr>
                      <a:r>
                        <a:rPr lang="en-GB" sz="1400">
                          <a:effectLst/>
                        </a:rPr>
                        <a:t>0.52</a:t>
                      </a:r>
                      <a:endParaRPr lang="en-GB" sz="1400">
                        <a:effectLst/>
                        <a:latin typeface="Arial" panose="020B0604020202020204" pitchFamily="34" charset="0"/>
                      </a:endParaRPr>
                    </a:p>
                  </a:txBody>
                  <a:tcPr marL="68580" marR="68580" marT="0" marB="0" anchor="ctr">
                    <a:solidFill>
                      <a:srgbClr val="D0D8E8"/>
                    </a:solidFill>
                  </a:tcPr>
                </a:tc>
                <a:tc>
                  <a:txBody>
                    <a:bodyPr/>
                    <a:lstStyle/>
                    <a:p>
                      <a:pPr algn="ctr">
                        <a:spcBef>
                          <a:spcPts val="1000"/>
                        </a:spcBef>
                        <a:spcAft>
                          <a:spcPts val="0"/>
                        </a:spcAft>
                      </a:pPr>
                      <a:r>
                        <a:rPr lang="en-GB" sz="1400">
                          <a:effectLst/>
                        </a:rPr>
                        <a:t>0.99</a:t>
                      </a:r>
                      <a:endParaRPr lang="en-GB" sz="1400">
                        <a:effectLst/>
                        <a:latin typeface="Arial" panose="020B0604020202020204" pitchFamily="34" charset="0"/>
                      </a:endParaRPr>
                    </a:p>
                  </a:txBody>
                  <a:tcPr marL="68580" marR="68580" marT="0" marB="0" anchor="ctr">
                    <a:solidFill>
                      <a:srgbClr val="D0D8E8"/>
                    </a:solidFill>
                  </a:tcPr>
                </a:tc>
                <a:tc>
                  <a:txBody>
                    <a:bodyPr/>
                    <a:lstStyle/>
                    <a:p>
                      <a:pPr algn="ctr">
                        <a:spcBef>
                          <a:spcPts val="1000"/>
                        </a:spcBef>
                        <a:spcAft>
                          <a:spcPts val="0"/>
                        </a:spcAft>
                      </a:pPr>
                      <a:r>
                        <a:rPr lang="en-GB" sz="1400">
                          <a:effectLst/>
                        </a:rPr>
                        <a:t>0.68</a:t>
                      </a:r>
                      <a:endParaRPr lang="en-GB" sz="1400">
                        <a:effectLst/>
                        <a:latin typeface="Arial" panose="020B0604020202020204" pitchFamily="34" charset="0"/>
                      </a:endParaRPr>
                    </a:p>
                  </a:txBody>
                  <a:tcPr marL="68580" marR="68580" marT="0" marB="0" anchor="ctr">
                    <a:solidFill>
                      <a:srgbClr val="D0D8E8"/>
                    </a:solidFill>
                  </a:tcPr>
                </a:tc>
                <a:tc vMerge="1">
                  <a:txBody>
                    <a:bodyPr/>
                    <a:lstStyle/>
                    <a:p>
                      <a:endParaRPr lang="en-US"/>
                    </a:p>
                  </a:txBody>
                  <a:tcPr/>
                </a:tc>
                <a:extLst>
                  <a:ext uri="{0D108BD9-81ED-4DB2-BD59-A6C34878D82A}">
                    <a16:rowId xmlns:a16="http://schemas.microsoft.com/office/drawing/2014/main" val="3540493076"/>
                  </a:ext>
                </a:extLst>
              </a:tr>
              <a:tr h="324000">
                <a:tc rowSpan="2">
                  <a:txBody>
                    <a:bodyPr/>
                    <a:lstStyle/>
                    <a:p>
                      <a:pPr algn="ctr">
                        <a:spcBef>
                          <a:spcPts val="1000"/>
                        </a:spcBef>
                        <a:spcAft>
                          <a:spcPts val="0"/>
                        </a:spcAft>
                      </a:pPr>
                      <a:r>
                        <a:rPr lang="en-GB" sz="1400" b="1">
                          <a:effectLst/>
                        </a:rPr>
                        <a:t>GaussianNB</a:t>
                      </a:r>
                      <a:endParaRPr lang="en-GB" sz="1400" b="1">
                        <a:effectLst/>
                        <a:latin typeface="Arial" panose="020B0604020202020204" pitchFamily="34" charset="0"/>
                      </a:endParaRPr>
                    </a:p>
                  </a:txBody>
                  <a:tcPr marL="68580" marR="68580" marT="0" marB="0" anchor="ctr">
                    <a:solidFill>
                      <a:srgbClr val="E9EDF4"/>
                    </a:solidFill>
                  </a:tcPr>
                </a:tc>
                <a:tc rowSpan="2">
                  <a:txBody>
                    <a:bodyPr/>
                    <a:lstStyle/>
                    <a:p>
                      <a:pPr algn="ctr">
                        <a:spcBef>
                          <a:spcPts val="1000"/>
                        </a:spcBef>
                        <a:spcAft>
                          <a:spcPts val="0"/>
                        </a:spcAft>
                      </a:pPr>
                      <a:r>
                        <a:rPr lang="en-GB" sz="1400">
                          <a:effectLst/>
                        </a:rPr>
                        <a:t>StandardScaler</a:t>
                      </a:r>
                    </a:p>
                    <a:p>
                      <a:pPr algn="ctr">
                        <a:spcBef>
                          <a:spcPts val="1000"/>
                        </a:spcBef>
                        <a:spcAft>
                          <a:spcPts val="0"/>
                        </a:spcAft>
                      </a:pPr>
                      <a:r>
                        <a:rPr lang="en-GB" sz="1400">
                          <a:effectLst/>
                        </a:rPr>
                        <a:t>SelectKBest(5)</a:t>
                      </a:r>
                      <a:endParaRPr lang="en-GB" sz="1400">
                        <a:effectLst/>
                        <a:latin typeface="Arial" panose="020B0604020202020204" pitchFamily="34" charset="0"/>
                      </a:endParaRPr>
                    </a:p>
                  </a:txBody>
                  <a:tcPr marL="68580" marR="68580" marT="0" marB="0" anchor="ctr">
                    <a:solidFill>
                      <a:srgbClr val="E9EDF4"/>
                    </a:solidFill>
                  </a:tcPr>
                </a:tc>
                <a:tc>
                  <a:txBody>
                    <a:bodyPr/>
                    <a:lstStyle/>
                    <a:p>
                      <a:pPr algn="ctr">
                        <a:spcBef>
                          <a:spcPts val="1000"/>
                        </a:spcBef>
                        <a:spcAft>
                          <a:spcPts val="0"/>
                        </a:spcAft>
                      </a:pPr>
                      <a:r>
                        <a:rPr lang="en-GB" sz="1400">
                          <a:effectLst/>
                        </a:rPr>
                        <a:t>Down</a:t>
                      </a:r>
                      <a:endParaRPr lang="en-GB" sz="1400">
                        <a:effectLst/>
                        <a:latin typeface="Arial" panose="020B0604020202020204" pitchFamily="34" charset="0"/>
                      </a:endParaRPr>
                    </a:p>
                  </a:txBody>
                  <a:tcPr marL="68580" marR="68580" marT="0" marB="0" anchor="ctr">
                    <a:solidFill>
                      <a:srgbClr val="E9EDF4"/>
                    </a:solidFill>
                  </a:tcPr>
                </a:tc>
                <a:tc>
                  <a:txBody>
                    <a:bodyPr/>
                    <a:lstStyle/>
                    <a:p>
                      <a:pPr algn="ctr">
                        <a:spcBef>
                          <a:spcPts val="1000"/>
                        </a:spcBef>
                        <a:spcAft>
                          <a:spcPts val="0"/>
                        </a:spcAft>
                      </a:pPr>
                      <a:r>
                        <a:rPr lang="en-GB" sz="1400">
                          <a:effectLst/>
                        </a:rPr>
                        <a:t>0.60</a:t>
                      </a:r>
                      <a:endParaRPr lang="en-GB" sz="1400">
                        <a:effectLst/>
                        <a:latin typeface="Arial" panose="020B0604020202020204" pitchFamily="34" charset="0"/>
                      </a:endParaRPr>
                    </a:p>
                  </a:txBody>
                  <a:tcPr marL="68580" marR="68580" marT="0" marB="0" anchor="ctr">
                    <a:solidFill>
                      <a:srgbClr val="E9EDF4"/>
                    </a:solidFill>
                  </a:tcPr>
                </a:tc>
                <a:tc>
                  <a:txBody>
                    <a:bodyPr/>
                    <a:lstStyle/>
                    <a:p>
                      <a:pPr algn="ctr">
                        <a:spcBef>
                          <a:spcPts val="1000"/>
                        </a:spcBef>
                        <a:spcAft>
                          <a:spcPts val="0"/>
                        </a:spcAft>
                      </a:pPr>
                      <a:r>
                        <a:rPr lang="en-GB" sz="1400">
                          <a:effectLst/>
                        </a:rPr>
                        <a:t>0.05</a:t>
                      </a:r>
                      <a:endParaRPr lang="en-GB" sz="1400">
                        <a:effectLst/>
                        <a:latin typeface="Arial" panose="020B0604020202020204" pitchFamily="34" charset="0"/>
                      </a:endParaRPr>
                    </a:p>
                  </a:txBody>
                  <a:tcPr marL="68580" marR="68580" marT="0" marB="0" anchor="ctr">
                    <a:solidFill>
                      <a:srgbClr val="E9EDF4"/>
                    </a:solidFill>
                  </a:tcPr>
                </a:tc>
                <a:tc>
                  <a:txBody>
                    <a:bodyPr/>
                    <a:lstStyle/>
                    <a:p>
                      <a:pPr algn="ctr">
                        <a:spcBef>
                          <a:spcPts val="1000"/>
                        </a:spcBef>
                        <a:spcAft>
                          <a:spcPts val="0"/>
                        </a:spcAft>
                      </a:pPr>
                      <a:r>
                        <a:rPr lang="en-GB" sz="1400">
                          <a:effectLst/>
                        </a:rPr>
                        <a:t>0.10</a:t>
                      </a:r>
                      <a:endParaRPr lang="en-GB" sz="1400">
                        <a:effectLst/>
                        <a:latin typeface="Arial" panose="020B0604020202020204" pitchFamily="34" charset="0"/>
                      </a:endParaRPr>
                    </a:p>
                  </a:txBody>
                  <a:tcPr marL="68580" marR="68580" marT="0" marB="0" anchor="ctr">
                    <a:solidFill>
                      <a:srgbClr val="E9EDF4"/>
                    </a:solidFill>
                  </a:tcPr>
                </a:tc>
                <a:tc rowSpan="2">
                  <a:txBody>
                    <a:bodyPr/>
                    <a:lstStyle/>
                    <a:p>
                      <a:pPr algn="ctr">
                        <a:spcBef>
                          <a:spcPts val="1000"/>
                        </a:spcBef>
                        <a:spcAft>
                          <a:spcPts val="0"/>
                        </a:spcAft>
                      </a:pPr>
                      <a:r>
                        <a:rPr lang="en-GB" sz="1400">
                          <a:effectLst/>
                        </a:rPr>
                        <a:t>0.53</a:t>
                      </a:r>
                      <a:endParaRPr lang="en-GB" sz="1400">
                        <a:effectLst/>
                        <a:latin typeface="Arial" panose="020B0604020202020204" pitchFamily="34" charset="0"/>
                      </a:endParaRPr>
                    </a:p>
                  </a:txBody>
                  <a:tcPr marL="68580" marR="68580" marT="0" marB="0" anchor="ctr">
                    <a:solidFill>
                      <a:srgbClr val="E9EDF4"/>
                    </a:solidFill>
                  </a:tcPr>
                </a:tc>
                <a:extLst>
                  <a:ext uri="{0D108BD9-81ED-4DB2-BD59-A6C34878D82A}">
                    <a16:rowId xmlns:a16="http://schemas.microsoft.com/office/drawing/2014/main" val="308984407"/>
                  </a:ext>
                </a:extLst>
              </a:tr>
              <a:tr h="324000">
                <a:tc vMerge="1">
                  <a:txBody>
                    <a:bodyPr/>
                    <a:lstStyle/>
                    <a:p>
                      <a:endParaRPr lang="en-US"/>
                    </a:p>
                  </a:txBody>
                  <a:tcPr/>
                </a:tc>
                <a:tc vMerge="1">
                  <a:txBody>
                    <a:bodyPr/>
                    <a:lstStyle/>
                    <a:p>
                      <a:endParaRPr lang="en-US"/>
                    </a:p>
                  </a:txBody>
                  <a:tcPr/>
                </a:tc>
                <a:tc>
                  <a:txBody>
                    <a:bodyPr/>
                    <a:lstStyle/>
                    <a:p>
                      <a:pPr algn="ctr">
                        <a:spcBef>
                          <a:spcPts val="1000"/>
                        </a:spcBef>
                        <a:spcAft>
                          <a:spcPts val="0"/>
                        </a:spcAft>
                      </a:pPr>
                      <a:r>
                        <a:rPr lang="en-GB" sz="1400">
                          <a:effectLst/>
                        </a:rPr>
                        <a:t>Up</a:t>
                      </a:r>
                      <a:endParaRPr lang="en-GB" sz="1400">
                        <a:effectLst/>
                        <a:latin typeface="Arial" panose="020B0604020202020204" pitchFamily="34" charset="0"/>
                      </a:endParaRPr>
                    </a:p>
                  </a:txBody>
                  <a:tcPr marL="68580" marR="68580" marT="0" marB="0" anchor="ctr">
                    <a:solidFill>
                      <a:srgbClr val="E9EDF4"/>
                    </a:solidFill>
                  </a:tcPr>
                </a:tc>
                <a:tc>
                  <a:txBody>
                    <a:bodyPr/>
                    <a:lstStyle/>
                    <a:p>
                      <a:pPr algn="ctr">
                        <a:spcBef>
                          <a:spcPts val="1000"/>
                        </a:spcBef>
                        <a:spcAft>
                          <a:spcPts val="0"/>
                        </a:spcAft>
                      </a:pPr>
                      <a:r>
                        <a:rPr lang="en-GB" sz="1400">
                          <a:effectLst/>
                        </a:rPr>
                        <a:t>0.53</a:t>
                      </a:r>
                      <a:endParaRPr lang="en-GB" sz="1400">
                        <a:effectLst/>
                        <a:latin typeface="Arial" panose="020B0604020202020204" pitchFamily="34" charset="0"/>
                      </a:endParaRPr>
                    </a:p>
                  </a:txBody>
                  <a:tcPr marL="68580" marR="68580" marT="0" marB="0" anchor="ctr">
                    <a:solidFill>
                      <a:srgbClr val="E9EDF4"/>
                    </a:solidFill>
                  </a:tcPr>
                </a:tc>
                <a:tc>
                  <a:txBody>
                    <a:bodyPr/>
                    <a:lstStyle/>
                    <a:p>
                      <a:pPr algn="ctr">
                        <a:spcBef>
                          <a:spcPts val="1000"/>
                        </a:spcBef>
                        <a:spcAft>
                          <a:spcPts val="0"/>
                        </a:spcAft>
                      </a:pPr>
                      <a:r>
                        <a:rPr lang="en-GB" sz="1400">
                          <a:effectLst/>
                        </a:rPr>
                        <a:t>0.97</a:t>
                      </a:r>
                      <a:endParaRPr lang="en-GB" sz="1400">
                        <a:effectLst/>
                        <a:latin typeface="Arial" panose="020B0604020202020204" pitchFamily="34" charset="0"/>
                      </a:endParaRPr>
                    </a:p>
                  </a:txBody>
                  <a:tcPr marL="68580" marR="68580" marT="0" marB="0" anchor="ctr">
                    <a:solidFill>
                      <a:srgbClr val="E9EDF4"/>
                    </a:solidFill>
                  </a:tcPr>
                </a:tc>
                <a:tc>
                  <a:txBody>
                    <a:bodyPr/>
                    <a:lstStyle/>
                    <a:p>
                      <a:pPr algn="ctr">
                        <a:spcBef>
                          <a:spcPts val="1000"/>
                        </a:spcBef>
                        <a:spcAft>
                          <a:spcPts val="0"/>
                        </a:spcAft>
                      </a:pPr>
                      <a:r>
                        <a:rPr lang="en-GB" sz="1400">
                          <a:effectLst/>
                        </a:rPr>
                        <a:t>0.68</a:t>
                      </a:r>
                      <a:endParaRPr lang="en-GB" sz="1400">
                        <a:effectLst/>
                        <a:latin typeface="Arial" panose="020B0604020202020204" pitchFamily="34" charset="0"/>
                      </a:endParaRPr>
                    </a:p>
                  </a:txBody>
                  <a:tcPr marL="68580" marR="68580" marT="0" marB="0" anchor="ctr">
                    <a:solidFill>
                      <a:srgbClr val="E9EDF4"/>
                    </a:solidFill>
                  </a:tcPr>
                </a:tc>
                <a:tc vMerge="1">
                  <a:txBody>
                    <a:bodyPr/>
                    <a:lstStyle/>
                    <a:p>
                      <a:endParaRPr lang="en-US"/>
                    </a:p>
                  </a:txBody>
                  <a:tcPr/>
                </a:tc>
                <a:extLst>
                  <a:ext uri="{0D108BD9-81ED-4DB2-BD59-A6C34878D82A}">
                    <a16:rowId xmlns:a16="http://schemas.microsoft.com/office/drawing/2014/main" val="1193723416"/>
                  </a:ext>
                </a:extLst>
              </a:tr>
            </a:tbl>
          </a:graphicData>
        </a:graphic>
      </p:graphicFrame>
      <p:sp>
        <p:nvSpPr>
          <p:cNvPr id="9" name="TextBox 8">
            <a:extLst>
              <a:ext uri="{FF2B5EF4-FFF2-40B4-BE49-F238E27FC236}">
                <a16:creationId xmlns:a16="http://schemas.microsoft.com/office/drawing/2014/main" id="{508D7F29-CDCA-4BD0-9E44-5A74ED3526C6}"/>
              </a:ext>
            </a:extLst>
          </p:cNvPr>
          <p:cNvSpPr txBox="1"/>
          <p:nvPr/>
        </p:nvSpPr>
        <p:spPr>
          <a:xfrm>
            <a:off x="190192" y="824242"/>
            <a:ext cx="875867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a:latin typeface="Calibri" panose="020F0502020204030204" pitchFamily="34" charset="0"/>
                <a:cs typeface="Calibri" panose="020F0502020204030204" pitchFamily="34" charset="0"/>
              </a:rPr>
              <a:t>We cannot perform a ‘standard’ cross validation due the fact that we have a time series, so we trained the data with the first 70% of the data and we used the last 30% for the test set, then with an 80% - 20% split and finally with a 90% - 10% split. The following results are the average values of the 3 tests.</a:t>
            </a:r>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7565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91C834-1531-EF45-9F75-1C146E72C46B}"/>
              </a:ext>
            </a:extLst>
          </p:cNvPr>
          <p:cNvSpPr>
            <a:spLocks noGrp="1"/>
          </p:cNvSpPr>
          <p:nvPr>
            <p:ph type="title"/>
          </p:nvPr>
        </p:nvSpPr>
        <p:spPr>
          <a:xfrm>
            <a:off x="191101" y="4084"/>
            <a:ext cx="8761797" cy="1143000"/>
          </a:xfrm>
        </p:spPr>
        <p:txBody>
          <a:bodyPr>
            <a:normAutofit/>
          </a:bodyPr>
          <a:lstStyle/>
          <a:p>
            <a:r>
              <a:rPr lang="en-US"/>
              <a:t>Possible Improvements</a:t>
            </a:r>
          </a:p>
        </p:txBody>
      </p:sp>
      <p:sp>
        <p:nvSpPr>
          <p:cNvPr id="5" name="CasellaDiTesto 4">
            <a:extLst>
              <a:ext uri="{FF2B5EF4-FFF2-40B4-BE49-F238E27FC236}">
                <a16:creationId xmlns:a16="http://schemas.microsoft.com/office/drawing/2014/main" id="{F5617648-4D5E-4440-BED0-B653A17BF2CA}"/>
              </a:ext>
            </a:extLst>
          </p:cNvPr>
          <p:cNvSpPr txBox="1"/>
          <p:nvPr/>
        </p:nvSpPr>
        <p:spPr>
          <a:xfrm>
            <a:off x="191101" y="1147084"/>
            <a:ext cx="8761797" cy="3170099"/>
          </a:xfrm>
          <a:prstGeom prst="rect">
            <a:avLst/>
          </a:prstGeom>
          <a:noFill/>
        </p:spPr>
        <p:txBody>
          <a:bodyPr wrap="square">
            <a:spAutoFit/>
          </a:bodyPr>
          <a:lstStyle/>
          <a:p>
            <a:pPr algn="just"/>
            <a:r>
              <a:rPr lang="en-GB" sz="2000">
                <a:solidFill>
                  <a:srgbClr val="000000"/>
                </a:solidFill>
                <a:effectLst/>
                <a:latin typeface="Calibri" panose="020F0502020204030204" pitchFamily="34" charset="0"/>
                <a:ea typeface="Roboto" panose="02000000000000000000" pitchFamily="2" charset="0"/>
                <a:cs typeface="Calibri" panose="020F0502020204030204" pitchFamily="34" charset="0"/>
              </a:rPr>
              <a:t>To conclude, the random nature of the problem makes it almost impossible to obtain a highly precise classifier model but there are still some improvements that can be done:</a:t>
            </a:r>
          </a:p>
          <a:p>
            <a:pPr algn="just"/>
            <a:endParaRPr lang="it-IT" sz="2000">
              <a:solidFill>
                <a:srgbClr val="000000"/>
              </a:solidFill>
              <a:effectLst/>
              <a:latin typeface="Calibri" panose="020F0502020204030204" pitchFamily="34" charset="0"/>
              <a:ea typeface="Roboto" panose="02000000000000000000" pitchFamily="2" charset="0"/>
              <a:cs typeface="Calibri" panose="020F0502020204030204" pitchFamily="34" charset="0"/>
            </a:endParaRPr>
          </a:p>
          <a:p>
            <a:pPr marL="285750" indent="-285750" algn="just">
              <a:buFont typeface="Arial" panose="020B0604020202020204" pitchFamily="34" charset="0"/>
              <a:buChar char="•"/>
            </a:pPr>
            <a:r>
              <a:rPr lang="en-GB" sz="2000">
                <a:solidFill>
                  <a:srgbClr val="000000"/>
                </a:solidFill>
                <a:effectLst/>
                <a:latin typeface="Calibri" panose="020F0502020204030204" pitchFamily="34" charset="0"/>
                <a:ea typeface="Roboto" panose="02000000000000000000" pitchFamily="2" charset="0"/>
                <a:cs typeface="Calibri" panose="020F0502020204030204" pitchFamily="34" charset="0"/>
              </a:rPr>
              <a:t>We might obtain a more accurate stock trend predictor by </a:t>
            </a:r>
            <a:r>
              <a:rPr lang="en-GB" sz="2000" b="1">
                <a:solidFill>
                  <a:srgbClr val="000000"/>
                </a:solidFill>
                <a:effectLst/>
                <a:latin typeface="Calibri" panose="020F0502020204030204" pitchFamily="34" charset="0"/>
                <a:ea typeface="Roboto" panose="02000000000000000000" pitchFamily="2" charset="0"/>
                <a:cs typeface="Calibri" panose="020F0502020204030204" pitchFamily="34" charset="0"/>
              </a:rPr>
              <a:t>reducing the sentiment classifier error </a:t>
            </a:r>
            <a:r>
              <a:rPr lang="en-GB" sz="2000">
                <a:solidFill>
                  <a:srgbClr val="000000"/>
                </a:solidFill>
                <a:effectLst/>
                <a:latin typeface="Calibri" panose="020F0502020204030204" pitchFamily="34" charset="0"/>
                <a:ea typeface="Roboto" panose="02000000000000000000" pitchFamily="2" charset="0"/>
                <a:cs typeface="Calibri" panose="020F0502020204030204" pitchFamily="34" charset="0"/>
              </a:rPr>
              <a:t>and so the error on the daily polarity. </a:t>
            </a:r>
            <a:r>
              <a:rPr lang="en-GB" sz="2000">
                <a:solidFill>
                  <a:srgbClr val="000000"/>
                </a:solidFill>
                <a:latin typeface="Calibri" panose="020F0502020204030204" pitchFamily="34" charset="0"/>
                <a:ea typeface="Roboto" panose="02000000000000000000" pitchFamily="2" charset="0"/>
                <a:cs typeface="Calibri" panose="020F0502020204030204" pitchFamily="34" charset="0"/>
              </a:rPr>
              <a:t>It might be done using deep learning techniques.</a:t>
            </a:r>
            <a:endParaRPr lang="en-GB" sz="2000">
              <a:solidFill>
                <a:srgbClr val="000000"/>
              </a:solidFill>
              <a:effectLst/>
              <a:latin typeface="Calibri" panose="020F0502020204030204" pitchFamily="34" charset="0"/>
              <a:ea typeface="Roboto" panose="02000000000000000000" pitchFamily="2" charset="0"/>
              <a:cs typeface="Calibri" panose="020F0502020204030204" pitchFamily="34" charset="0"/>
            </a:endParaRPr>
          </a:p>
          <a:p>
            <a:pPr marL="285750" indent="-285750" algn="just">
              <a:buFont typeface="Arial" panose="020B0604020202020204" pitchFamily="34" charset="0"/>
              <a:buChar char="•"/>
            </a:pPr>
            <a:endParaRPr lang="en-GB" sz="2000">
              <a:solidFill>
                <a:srgbClr val="000000"/>
              </a:solidFill>
              <a:latin typeface="Calibri" panose="020F0502020204030204" pitchFamily="34" charset="0"/>
              <a:ea typeface="Roboto" panose="02000000000000000000" pitchFamily="2" charset="0"/>
              <a:cs typeface="Calibri" panose="020F0502020204030204" pitchFamily="34" charset="0"/>
            </a:endParaRPr>
          </a:p>
          <a:p>
            <a:pPr marL="285750" indent="-285750" algn="just">
              <a:buFont typeface="Arial" panose="020B0604020202020204" pitchFamily="34" charset="0"/>
              <a:buChar char="•"/>
            </a:pPr>
            <a:r>
              <a:rPr lang="en-GB" sz="2000">
                <a:solidFill>
                  <a:srgbClr val="000000"/>
                </a:solidFill>
                <a:effectLst/>
                <a:latin typeface="Calibri" panose="020F0502020204030204" pitchFamily="34" charset="0"/>
                <a:ea typeface="Roboto" panose="02000000000000000000" pitchFamily="2" charset="0"/>
                <a:cs typeface="Calibri" panose="020F0502020204030204" pitchFamily="34" charset="0"/>
              </a:rPr>
              <a:t>by triggering a re-train whenever a </a:t>
            </a:r>
            <a:r>
              <a:rPr lang="en-GB" sz="2000" b="1">
                <a:solidFill>
                  <a:srgbClr val="000000"/>
                </a:solidFill>
                <a:effectLst/>
                <a:latin typeface="Calibri" panose="020F0502020204030204" pitchFamily="34" charset="0"/>
                <a:ea typeface="Roboto" panose="02000000000000000000" pitchFamily="2" charset="0"/>
                <a:cs typeface="Calibri" panose="020F0502020204030204" pitchFamily="34" charset="0"/>
              </a:rPr>
              <a:t>concept drift </a:t>
            </a:r>
            <a:r>
              <a:rPr lang="en-GB" sz="2000">
                <a:solidFill>
                  <a:srgbClr val="000000"/>
                </a:solidFill>
                <a:effectLst/>
                <a:latin typeface="Calibri" panose="020F0502020204030204" pitchFamily="34" charset="0"/>
                <a:ea typeface="Roboto" panose="02000000000000000000" pitchFamily="2" charset="0"/>
                <a:cs typeface="Calibri" panose="020F0502020204030204" pitchFamily="34" charset="0"/>
              </a:rPr>
              <a:t>is detected.</a:t>
            </a:r>
            <a:endParaRPr lang="it-IT" sz="2000">
              <a:solidFill>
                <a:srgbClr val="000000"/>
              </a:solidFill>
              <a:effectLst/>
              <a:latin typeface="Calibri" panose="020F0502020204030204" pitchFamily="34" charset="0"/>
              <a:ea typeface="Roboto" panose="02000000000000000000" pitchFamily="2" charset="0"/>
              <a:cs typeface="Calibri" panose="020F0502020204030204" pitchFamily="34" charset="0"/>
            </a:endParaRPr>
          </a:p>
          <a:p>
            <a:pPr marL="285750" indent="-285750" algn="just">
              <a:buFont typeface="Arial" panose="020B0604020202020204" pitchFamily="34" charset="0"/>
              <a:buChar char="•"/>
            </a:pPr>
            <a:endParaRPr lang="it-IT" sz="2000">
              <a:solidFill>
                <a:srgbClr val="000000"/>
              </a:solidFill>
              <a:effectLst/>
              <a:latin typeface="Calibri" panose="020F0502020204030204" pitchFamily="34" charset="0"/>
              <a:ea typeface="Roboto" panose="02000000000000000000" pitchFamily="2" charset="0"/>
              <a:cs typeface="Calibri" panose="020F0502020204030204" pitchFamily="34" charset="0"/>
            </a:endParaRPr>
          </a:p>
        </p:txBody>
      </p:sp>
    </p:spTree>
    <p:extLst>
      <p:ext uri="{BB962C8B-B14F-4D97-AF65-F5344CB8AC3E}">
        <p14:creationId xmlns:p14="http://schemas.microsoft.com/office/powerpoint/2010/main" val="379846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91C834-1531-EF45-9F75-1C146E72C46B}"/>
              </a:ext>
            </a:extLst>
          </p:cNvPr>
          <p:cNvSpPr>
            <a:spLocks noGrp="1"/>
          </p:cNvSpPr>
          <p:nvPr>
            <p:ph type="title"/>
          </p:nvPr>
        </p:nvSpPr>
        <p:spPr>
          <a:xfrm>
            <a:off x="182739" y="-16157"/>
            <a:ext cx="8761797" cy="1143000"/>
          </a:xfrm>
        </p:spPr>
        <p:txBody>
          <a:bodyPr>
            <a:normAutofit/>
          </a:bodyPr>
          <a:lstStyle/>
          <a:p>
            <a:r>
              <a:rPr lang="en-US"/>
              <a:t>Implementation</a:t>
            </a:r>
          </a:p>
        </p:txBody>
      </p:sp>
      <p:sp>
        <p:nvSpPr>
          <p:cNvPr id="3" name="CasellaDiTesto 2">
            <a:extLst>
              <a:ext uri="{FF2B5EF4-FFF2-40B4-BE49-F238E27FC236}">
                <a16:creationId xmlns:a16="http://schemas.microsoft.com/office/drawing/2014/main" id="{1106BE54-4991-7B40-B605-26279527E87B}"/>
              </a:ext>
            </a:extLst>
          </p:cNvPr>
          <p:cNvSpPr txBox="1"/>
          <p:nvPr/>
        </p:nvSpPr>
        <p:spPr>
          <a:xfrm>
            <a:off x="620486" y="1233093"/>
            <a:ext cx="8180614" cy="369332"/>
          </a:xfrm>
          <a:prstGeom prst="rect">
            <a:avLst/>
          </a:prstGeom>
          <a:noFill/>
        </p:spPr>
        <p:txBody>
          <a:bodyPr wrap="square" rtlCol="0">
            <a:spAutoFit/>
          </a:bodyPr>
          <a:lstStyle/>
          <a:p>
            <a:endParaRPr lang="en-US"/>
          </a:p>
        </p:txBody>
      </p:sp>
      <p:pic>
        <p:nvPicPr>
          <p:cNvPr id="6" name="Immagine 5">
            <a:extLst>
              <a:ext uri="{FF2B5EF4-FFF2-40B4-BE49-F238E27FC236}">
                <a16:creationId xmlns:a16="http://schemas.microsoft.com/office/drawing/2014/main" id="{BCA1FB01-901E-0A4C-A834-6F8D1E8A2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663" y="2200797"/>
            <a:ext cx="6742673" cy="3891084"/>
          </a:xfrm>
          <a:prstGeom prst="rect">
            <a:avLst/>
          </a:prstGeom>
        </p:spPr>
      </p:pic>
      <p:sp>
        <p:nvSpPr>
          <p:cNvPr id="12" name="CasellaDiTesto 11">
            <a:extLst>
              <a:ext uri="{FF2B5EF4-FFF2-40B4-BE49-F238E27FC236}">
                <a16:creationId xmlns:a16="http://schemas.microsoft.com/office/drawing/2014/main" id="{D7F643F0-115D-4940-AD11-4594FD0250BA}"/>
              </a:ext>
            </a:extLst>
          </p:cNvPr>
          <p:cNvSpPr txBox="1"/>
          <p:nvPr/>
        </p:nvSpPr>
        <p:spPr>
          <a:xfrm>
            <a:off x="342900" y="894218"/>
            <a:ext cx="8492181" cy="1200329"/>
          </a:xfrm>
          <a:prstGeom prst="rect">
            <a:avLst/>
          </a:prstGeom>
          <a:noFill/>
        </p:spPr>
        <p:txBody>
          <a:bodyPr wrap="square">
            <a:spAutoFit/>
          </a:bodyPr>
          <a:lstStyle/>
          <a:p>
            <a:pPr algn="just"/>
            <a:r>
              <a:rPr lang="en-GB" sz="1800">
                <a:solidFill>
                  <a:srgbClr val="000000"/>
                </a:solidFill>
                <a:effectLst/>
                <a:latin typeface="Calibri" panose="020F0502020204030204" pitchFamily="34" charset="0"/>
                <a:ea typeface="Roboto" panose="02000000000000000000" pitchFamily="2" charset="0"/>
                <a:cs typeface="Calibri" panose="020F0502020204030204" pitchFamily="34" charset="0"/>
              </a:rPr>
              <a:t>The client-side of the application is developed using the </a:t>
            </a:r>
            <a:r>
              <a:rPr lang="en-GB" sz="1800" b="1" i="1">
                <a:solidFill>
                  <a:srgbClr val="000000"/>
                </a:solidFill>
                <a:effectLst/>
                <a:latin typeface="Calibri" panose="020F0502020204030204" pitchFamily="34" charset="0"/>
                <a:ea typeface="Roboto" panose="02000000000000000000" pitchFamily="2" charset="0"/>
                <a:cs typeface="Calibri" panose="020F0502020204030204" pitchFamily="34" charset="0"/>
              </a:rPr>
              <a:t>Dash</a:t>
            </a:r>
            <a:r>
              <a:rPr lang="en-GB" sz="1800" i="1">
                <a:solidFill>
                  <a:srgbClr val="000000"/>
                </a:solidFill>
                <a:effectLst/>
                <a:latin typeface="Calibri" panose="020F0502020204030204" pitchFamily="34" charset="0"/>
                <a:ea typeface="Roboto" panose="02000000000000000000" pitchFamily="2" charset="0"/>
                <a:cs typeface="Calibri" panose="020F0502020204030204" pitchFamily="34" charset="0"/>
              </a:rPr>
              <a:t> </a:t>
            </a:r>
            <a:r>
              <a:rPr lang="en-GB" sz="1800">
                <a:solidFill>
                  <a:srgbClr val="000000"/>
                </a:solidFill>
                <a:effectLst/>
                <a:latin typeface="Calibri" panose="020F0502020204030204" pitchFamily="34" charset="0"/>
                <a:ea typeface="Roboto" panose="02000000000000000000" pitchFamily="2" charset="0"/>
                <a:cs typeface="Calibri" panose="020F0502020204030204" pitchFamily="34" charset="0"/>
              </a:rPr>
              <a:t>library, which permits to develop modern reactive dashboard for the data analysis application.</a:t>
            </a:r>
            <a:endParaRPr lang="it-IT" sz="1800">
              <a:solidFill>
                <a:srgbClr val="000000"/>
              </a:solidFill>
              <a:effectLst/>
              <a:latin typeface="Calibri" panose="020F0502020204030204" pitchFamily="34" charset="0"/>
              <a:ea typeface="Roboto" panose="02000000000000000000" pitchFamily="2" charset="0"/>
              <a:cs typeface="Calibri" panose="020F0502020204030204" pitchFamily="34" charset="0"/>
            </a:endParaRPr>
          </a:p>
          <a:p>
            <a:pPr algn="just"/>
            <a:r>
              <a:rPr lang="en-GB" sz="1800">
                <a:solidFill>
                  <a:srgbClr val="000000"/>
                </a:solidFill>
                <a:effectLst/>
                <a:latin typeface="Calibri" panose="020F0502020204030204" pitchFamily="34" charset="0"/>
                <a:ea typeface="Roboto" panose="02000000000000000000" pitchFamily="2" charset="0"/>
                <a:cs typeface="Calibri" panose="020F0502020204030204" pitchFamily="34" charset="0"/>
              </a:rPr>
              <a:t>We decide to use </a:t>
            </a:r>
            <a:r>
              <a:rPr lang="en-GB" sz="1800" b="1" i="1">
                <a:solidFill>
                  <a:srgbClr val="000000"/>
                </a:solidFill>
                <a:effectLst/>
                <a:latin typeface="Calibri" panose="020F0502020204030204" pitchFamily="34" charset="0"/>
                <a:ea typeface="Roboto" panose="02000000000000000000" pitchFamily="2" charset="0"/>
                <a:cs typeface="Calibri" panose="020F0502020204030204" pitchFamily="34" charset="0"/>
              </a:rPr>
              <a:t>MongoDB Atlas</a:t>
            </a:r>
            <a:r>
              <a:rPr lang="en-GB" sz="1800" i="1">
                <a:solidFill>
                  <a:srgbClr val="000000"/>
                </a:solidFill>
                <a:effectLst/>
                <a:latin typeface="Calibri" panose="020F0502020204030204" pitchFamily="34" charset="0"/>
                <a:ea typeface="Roboto" panose="02000000000000000000" pitchFamily="2" charset="0"/>
                <a:cs typeface="Calibri" panose="020F0502020204030204" pitchFamily="34" charset="0"/>
              </a:rPr>
              <a:t>, </a:t>
            </a:r>
            <a:r>
              <a:rPr lang="en-GB" sz="1800">
                <a:solidFill>
                  <a:srgbClr val="000000"/>
                </a:solidFill>
                <a:effectLst/>
                <a:latin typeface="Calibri" panose="020F0502020204030204" pitchFamily="34" charset="0"/>
                <a:ea typeface="Roboto" panose="02000000000000000000" pitchFamily="2" charset="0"/>
                <a:cs typeface="Calibri" panose="020F0502020204030204" pitchFamily="34" charset="0"/>
              </a:rPr>
              <a:t>a document database which gives the possibility to use a cluster of three servers in the cloud to store our data. </a:t>
            </a:r>
            <a:endParaRPr lang="it-I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9118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33632E-76E6-2A49-A199-3826627DF6B8}"/>
              </a:ext>
            </a:extLst>
          </p:cNvPr>
          <p:cNvSpPr>
            <a:spLocks noGrp="1"/>
          </p:cNvSpPr>
          <p:nvPr>
            <p:ph type="title"/>
          </p:nvPr>
        </p:nvSpPr>
        <p:spPr>
          <a:xfrm>
            <a:off x="191101" y="-22154"/>
            <a:ext cx="8761797" cy="1143000"/>
          </a:xfrm>
        </p:spPr>
        <p:txBody>
          <a:bodyPr/>
          <a:lstStyle/>
          <a:p>
            <a:r>
              <a:rPr lang="en-US"/>
              <a:t>Introduction</a:t>
            </a:r>
          </a:p>
        </p:txBody>
      </p:sp>
      <p:sp>
        <p:nvSpPr>
          <p:cNvPr id="3" name="CasellaDiTesto 2">
            <a:extLst>
              <a:ext uri="{FF2B5EF4-FFF2-40B4-BE49-F238E27FC236}">
                <a16:creationId xmlns:a16="http://schemas.microsoft.com/office/drawing/2014/main" id="{A701C8F0-FB4C-4E4E-804F-9EE05D7441C4}"/>
              </a:ext>
            </a:extLst>
          </p:cNvPr>
          <p:cNvSpPr txBox="1"/>
          <p:nvPr/>
        </p:nvSpPr>
        <p:spPr>
          <a:xfrm>
            <a:off x="424543" y="1404256"/>
            <a:ext cx="8343900" cy="646331"/>
          </a:xfrm>
          <a:prstGeom prst="rect">
            <a:avLst/>
          </a:prstGeom>
          <a:noFill/>
        </p:spPr>
        <p:txBody>
          <a:bodyPr wrap="square" rtlCol="0">
            <a:spAutoFit/>
          </a:bodyPr>
          <a:lstStyle/>
          <a:p>
            <a:endParaRPr lang="en-US"/>
          </a:p>
          <a:p>
            <a:pPr marL="285750" indent="-285750">
              <a:buFont typeface="Arial" panose="020B0604020202020204" pitchFamily="34" charset="0"/>
              <a:buChar char="•"/>
            </a:pPr>
            <a:endParaRPr lang="en-US"/>
          </a:p>
        </p:txBody>
      </p:sp>
      <p:sp>
        <p:nvSpPr>
          <p:cNvPr id="5" name="CasellaDiTesto 4">
            <a:extLst>
              <a:ext uri="{FF2B5EF4-FFF2-40B4-BE49-F238E27FC236}">
                <a16:creationId xmlns:a16="http://schemas.microsoft.com/office/drawing/2014/main" id="{1FD1DEAE-186E-4695-B9F0-440F850F40AD}"/>
              </a:ext>
            </a:extLst>
          </p:cNvPr>
          <p:cNvSpPr txBox="1"/>
          <p:nvPr/>
        </p:nvSpPr>
        <p:spPr>
          <a:xfrm>
            <a:off x="286504" y="948690"/>
            <a:ext cx="4936953" cy="3416320"/>
          </a:xfrm>
          <a:prstGeom prst="rect">
            <a:avLst/>
          </a:prstGeom>
          <a:noFill/>
        </p:spPr>
        <p:txBody>
          <a:bodyPr wrap="square" rtlCol="0">
            <a:spAutoFit/>
          </a:bodyPr>
          <a:lstStyle/>
          <a:p>
            <a:pPr algn="just"/>
            <a:r>
              <a:rPr lang="en-GB" b="1" i="1" err="1"/>
              <a:t>StockSentiment</a:t>
            </a:r>
            <a:r>
              <a:rPr lang="en-GB"/>
              <a:t> is a </a:t>
            </a:r>
            <a:r>
              <a:rPr lang="en-GB" i="1"/>
              <a:t>web</a:t>
            </a:r>
            <a:r>
              <a:rPr lang="en-GB"/>
              <a:t> financial tool, which helps users with financial investments providing analysis on the opinions expressed by people on stock companies. </a:t>
            </a:r>
          </a:p>
          <a:p>
            <a:pPr algn="just"/>
            <a:endParaRPr lang="en-GB"/>
          </a:p>
          <a:p>
            <a:pPr algn="just"/>
            <a:r>
              <a:rPr lang="en-GB"/>
              <a:t>More specifically, it provides </a:t>
            </a:r>
            <a:r>
              <a:rPr lang="en-GB" b="1"/>
              <a:t>a prediction on the next close price trend</a:t>
            </a:r>
            <a:r>
              <a:rPr lang="en-GB"/>
              <a:t> of a stock based on the previous days trend and on the polarity of the recent tweets related to the stock.</a:t>
            </a:r>
          </a:p>
          <a:p>
            <a:pPr algn="just"/>
            <a:endParaRPr lang="it-IT"/>
          </a:p>
          <a:p>
            <a:pPr algn="just"/>
            <a:endParaRPr lang="en-GB"/>
          </a:p>
          <a:p>
            <a:pPr algn="just"/>
            <a:endParaRPr lang="it-IT"/>
          </a:p>
        </p:txBody>
      </p:sp>
      <p:pic>
        <p:nvPicPr>
          <p:cNvPr id="7" name="Immagine 6">
            <a:extLst>
              <a:ext uri="{FF2B5EF4-FFF2-40B4-BE49-F238E27FC236}">
                <a16:creationId xmlns:a16="http://schemas.microsoft.com/office/drawing/2014/main" id="{5E140A0B-D78C-4C46-B9C1-15073B85ED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61496" y="1233093"/>
            <a:ext cx="3496000" cy="4220651"/>
          </a:xfrm>
          <a:prstGeom prst="rect">
            <a:avLst/>
          </a:prstGeom>
          <a:noFill/>
          <a:ln>
            <a:noFill/>
          </a:ln>
        </p:spPr>
      </p:pic>
      <p:sp>
        <p:nvSpPr>
          <p:cNvPr id="8" name="CasellaDiTesto 7">
            <a:extLst>
              <a:ext uri="{FF2B5EF4-FFF2-40B4-BE49-F238E27FC236}">
                <a16:creationId xmlns:a16="http://schemas.microsoft.com/office/drawing/2014/main" id="{906F31A9-8F95-2641-98A1-F50ADE843599}"/>
              </a:ext>
            </a:extLst>
          </p:cNvPr>
          <p:cNvSpPr txBox="1"/>
          <p:nvPr/>
        </p:nvSpPr>
        <p:spPr>
          <a:xfrm>
            <a:off x="286503" y="3653252"/>
            <a:ext cx="5830091" cy="2308324"/>
          </a:xfrm>
          <a:prstGeom prst="rect">
            <a:avLst/>
          </a:prstGeom>
          <a:noFill/>
        </p:spPr>
        <p:txBody>
          <a:bodyPr wrap="square">
            <a:spAutoFit/>
          </a:bodyPr>
          <a:lstStyle/>
          <a:p>
            <a:pPr algn="just"/>
            <a:r>
              <a:rPr lang="en-GB"/>
              <a:t>Two classification models were realized:</a:t>
            </a:r>
          </a:p>
          <a:p>
            <a:pPr algn="just"/>
            <a:endParaRPr lang="it-IT"/>
          </a:p>
          <a:p>
            <a:pPr marL="285750" lvl="0" indent="-285750" algn="just">
              <a:buFont typeface="Arial" panose="020B0604020202020204" pitchFamily="34" charset="0"/>
              <a:buChar char="•"/>
            </a:pPr>
            <a:r>
              <a:rPr lang="en-GB"/>
              <a:t>a </a:t>
            </a:r>
            <a:r>
              <a:rPr lang="en-GB" b="1"/>
              <a:t>Tweet Sentiment Classifier</a:t>
            </a:r>
            <a:r>
              <a:rPr lang="en-GB"/>
              <a:t>, used to classify the tweets related to the various stocks that then will be used to compute the daily sentiment polarity.</a:t>
            </a:r>
          </a:p>
          <a:p>
            <a:pPr marL="285750" lvl="0" indent="-285750" algn="just">
              <a:buFont typeface="Arial" panose="020B0604020202020204" pitchFamily="34" charset="0"/>
              <a:buChar char="•"/>
            </a:pPr>
            <a:endParaRPr lang="it-IT"/>
          </a:p>
          <a:p>
            <a:pPr marL="285750" lvl="0" indent="-285750" algn="just">
              <a:buFont typeface="Arial" panose="020B0604020202020204" pitchFamily="34" charset="0"/>
              <a:buChar char="•"/>
            </a:pPr>
            <a:r>
              <a:rPr lang="en-GB"/>
              <a:t>a </a:t>
            </a:r>
            <a:r>
              <a:rPr lang="en-GB" b="1"/>
              <a:t>Stock Trend Predictor</a:t>
            </a:r>
            <a:r>
              <a:rPr lang="en-GB"/>
              <a:t>, used to give to the user the prediction of the next close price of the selected stock.</a:t>
            </a:r>
            <a:endParaRPr lang="it-IT"/>
          </a:p>
        </p:txBody>
      </p:sp>
    </p:spTree>
    <p:extLst>
      <p:ext uri="{BB962C8B-B14F-4D97-AF65-F5344CB8AC3E}">
        <p14:creationId xmlns:p14="http://schemas.microsoft.com/office/powerpoint/2010/main" val="104211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1D8A20-7DC5-3042-A86D-62CF3361ACA7}"/>
              </a:ext>
            </a:extLst>
          </p:cNvPr>
          <p:cNvSpPr>
            <a:spLocks noGrp="1"/>
          </p:cNvSpPr>
          <p:nvPr>
            <p:ph type="title"/>
          </p:nvPr>
        </p:nvSpPr>
        <p:spPr>
          <a:xfrm>
            <a:off x="182741" y="0"/>
            <a:ext cx="8761797" cy="1143000"/>
          </a:xfrm>
        </p:spPr>
        <p:txBody>
          <a:bodyPr>
            <a:normAutofit/>
          </a:bodyPr>
          <a:lstStyle/>
          <a:p>
            <a:r>
              <a:rPr lang="en-US"/>
              <a:t>Dataset</a:t>
            </a:r>
          </a:p>
        </p:txBody>
      </p:sp>
      <p:sp>
        <p:nvSpPr>
          <p:cNvPr id="5" name="CasellaDiTesto 4">
            <a:extLst>
              <a:ext uri="{FF2B5EF4-FFF2-40B4-BE49-F238E27FC236}">
                <a16:creationId xmlns:a16="http://schemas.microsoft.com/office/drawing/2014/main" id="{7490DBC2-99E5-40F0-ACFE-87F5F94C696E}"/>
              </a:ext>
            </a:extLst>
          </p:cNvPr>
          <p:cNvSpPr txBox="1"/>
          <p:nvPr/>
        </p:nvSpPr>
        <p:spPr>
          <a:xfrm>
            <a:off x="199462" y="938140"/>
            <a:ext cx="8761796" cy="2418611"/>
          </a:xfrm>
          <a:prstGeom prst="rect">
            <a:avLst/>
          </a:prstGeom>
          <a:noFill/>
        </p:spPr>
        <p:txBody>
          <a:bodyPr wrap="square" rtlCol="0">
            <a:spAutoFit/>
          </a:bodyPr>
          <a:lstStyle/>
          <a:p>
            <a:pPr algn="just">
              <a:lnSpc>
                <a:spcPct val="107000"/>
              </a:lnSpc>
            </a:pPr>
            <a:r>
              <a:rPr lang="en-GB"/>
              <a:t>To train the </a:t>
            </a:r>
            <a:r>
              <a:rPr lang="en-GB" b="1"/>
              <a:t>tweet sentiment classifier</a:t>
            </a:r>
            <a:r>
              <a:rPr lang="en-GB"/>
              <a:t>, we used a labelled dataset of stock market related tweets that contains over 27k financial related tweets.</a:t>
            </a:r>
          </a:p>
          <a:p>
            <a:pPr algn="just">
              <a:lnSpc>
                <a:spcPct val="107000"/>
              </a:lnSpc>
            </a:pPr>
            <a:endParaRPr lang="en-GB"/>
          </a:p>
          <a:p>
            <a:pPr algn="just">
              <a:lnSpc>
                <a:spcPct val="107000"/>
              </a:lnSpc>
            </a:pPr>
            <a:r>
              <a:rPr lang="en-GB"/>
              <a:t>We also used a manually labelled tweet dataset to better evaluate the model. This dataset contains almost 800 tweets, that were scraped using the data collecting functions of the application.</a:t>
            </a:r>
            <a:endParaRPr lang="it-IT"/>
          </a:p>
          <a:p>
            <a:pPr algn="just">
              <a:lnSpc>
                <a:spcPct val="107000"/>
              </a:lnSpc>
            </a:pPr>
            <a:endParaRPr lang="it-IT"/>
          </a:p>
          <a:p>
            <a:pPr algn="just">
              <a:lnSpc>
                <a:spcPct val="107000"/>
              </a:lnSpc>
            </a:pPr>
            <a:endParaRPr lang="it-IT" sz="1600">
              <a:solidFill>
                <a:srgbClr val="000000"/>
              </a:solidFill>
              <a:effectLst/>
              <a:ea typeface="Roboto" panose="02000000000000000000" pitchFamily="2" charset="0"/>
              <a:cs typeface="Roboto" panose="02000000000000000000" pitchFamily="2" charset="0"/>
            </a:endParaRPr>
          </a:p>
        </p:txBody>
      </p:sp>
      <p:sp>
        <p:nvSpPr>
          <p:cNvPr id="6" name="CasellaDiTesto 5">
            <a:extLst>
              <a:ext uri="{FF2B5EF4-FFF2-40B4-BE49-F238E27FC236}">
                <a16:creationId xmlns:a16="http://schemas.microsoft.com/office/drawing/2014/main" id="{2639FFE9-EB67-2F48-959B-59D2DA91A7F2}"/>
              </a:ext>
            </a:extLst>
          </p:cNvPr>
          <p:cNvSpPr txBox="1"/>
          <p:nvPr/>
        </p:nvSpPr>
        <p:spPr>
          <a:xfrm>
            <a:off x="182741" y="2780539"/>
            <a:ext cx="8745076" cy="3139321"/>
          </a:xfrm>
          <a:prstGeom prst="rect">
            <a:avLst/>
          </a:prstGeom>
          <a:noFill/>
        </p:spPr>
        <p:txBody>
          <a:bodyPr wrap="square" rtlCol="0">
            <a:spAutoFit/>
          </a:bodyPr>
          <a:lstStyle/>
          <a:p>
            <a:pPr algn="just"/>
            <a:r>
              <a:rPr lang="en-GB"/>
              <a:t>As regards to the </a:t>
            </a:r>
            <a:r>
              <a:rPr lang="en-GB" b="1"/>
              <a:t>stock trend prediction model</a:t>
            </a:r>
            <a:r>
              <a:rPr lang="en-GB"/>
              <a:t>, we generate the training dataset with the following procedure:</a:t>
            </a:r>
          </a:p>
          <a:p>
            <a:pPr algn="just"/>
            <a:endParaRPr lang="it-IT"/>
          </a:p>
          <a:p>
            <a:pPr marL="285750" lvl="0" indent="-285750" algn="just">
              <a:buFont typeface="Arial" panose="020B0604020202020204" pitchFamily="34" charset="0"/>
              <a:buChar char="•"/>
            </a:pPr>
            <a:r>
              <a:rPr lang="en-GB"/>
              <a:t>We scraped stocks historical data between 2021-01-01 and 2022-01-14 for each of the selected stocks.</a:t>
            </a:r>
          </a:p>
          <a:p>
            <a:pPr marL="285750" lvl="0" indent="-285750" algn="just">
              <a:buFont typeface="Arial" panose="020B0604020202020204" pitchFamily="34" charset="0"/>
              <a:buChar char="•"/>
            </a:pPr>
            <a:endParaRPr lang="it-IT"/>
          </a:p>
          <a:p>
            <a:pPr marL="285750" lvl="0" indent="-285750" algn="just">
              <a:buFont typeface="Arial" panose="020B0604020202020204" pitchFamily="34" charset="0"/>
              <a:buChar char="•"/>
            </a:pPr>
            <a:r>
              <a:rPr lang="en-GB"/>
              <a:t>We computed the correspondent average polarity of tweets related to each stock, for each day of which we have downloaded the data. The tweets were classified with the Tweet Sentiment Classifier.</a:t>
            </a:r>
          </a:p>
          <a:p>
            <a:pPr marL="285750" lvl="0" indent="-285750" algn="just">
              <a:buFont typeface="Arial" panose="020B0604020202020204" pitchFamily="34" charset="0"/>
              <a:buChar char="•"/>
            </a:pPr>
            <a:endParaRPr lang="it-IT"/>
          </a:p>
          <a:p>
            <a:pPr marL="285750" lvl="0" indent="-285750" algn="just">
              <a:buFont typeface="Arial" panose="020B0604020202020204" pitchFamily="34" charset="0"/>
              <a:buChar char="•"/>
            </a:pPr>
            <a:r>
              <a:rPr lang="en-GB"/>
              <a:t>We merged the data obtained in the previous steps joining on the ‘Date’ field.</a:t>
            </a:r>
            <a:endParaRPr lang="it-IT"/>
          </a:p>
        </p:txBody>
      </p:sp>
    </p:spTree>
    <p:extLst>
      <p:ext uri="{BB962C8B-B14F-4D97-AF65-F5344CB8AC3E}">
        <p14:creationId xmlns:p14="http://schemas.microsoft.com/office/powerpoint/2010/main" val="710998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A93700-7F87-6E45-9902-A8B2384A37AF}"/>
              </a:ext>
            </a:extLst>
          </p:cNvPr>
          <p:cNvSpPr>
            <a:spLocks noGrp="1"/>
          </p:cNvSpPr>
          <p:nvPr>
            <p:ph type="title"/>
          </p:nvPr>
        </p:nvSpPr>
        <p:spPr>
          <a:xfrm>
            <a:off x="191100" y="0"/>
            <a:ext cx="8761797" cy="1143000"/>
          </a:xfrm>
        </p:spPr>
        <p:txBody>
          <a:bodyPr/>
          <a:lstStyle/>
          <a:p>
            <a:r>
              <a:rPr lang="en-US"/>
              <a:t>Analysis</a:t>
            </a:r>
          </a:p>
        </p:txBody>
      </p:sp>
      <p:pic>
        <p:nvPicPr>
          <p:cNvPr id="4" name="Picture 1122433002">
            <a:extLst>
              <a:ext uri="{FF2B5EF4-FFF2-40B4-BE49-F238E27FC236}">
                <a16:creationId xmlns:a16="http://schemas.microsoft.com/office/drawing/2014/main" id="{0ABB107C-FF91-2344-B6B5-56ED2C92D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8162" y="908971"/>
            <a:ext cx="5807675" cy="5040057"/>
          </a:xfrm>
          <a:prstGeom prst="rect">
            <a:avLst/>
          </a:prstGeom>
        </p:spPr>
      </p:pic>
    </p:spTree>
    <p:extLst>
      <p:ext uri="{BB962C8B-B14F-4D97-AF65-F5344CB8AC3E}">
        <p14:creationId xmlns:p14="http://schemas.microsoft.com/office/powerpoint/2010/main" val="1056679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1A7364-9B4E-DC49-AA70-BE5A302DEAAF}"/>
              </a:ext>
            </a:extLst>
          </p:cNvPr>
          <p:cNvSpPr>
            <a:spLocks noGrp="1"/>
          </p:cNvSpPr>
          <p:nvPr>
            <p:ph type="title"/>
          </p:nvPr>
        </p:nvSpPr>
        <p:spPr>
          <a:xfrm>
            <a:off x="182738" y="0"/>
            <a:ext cx="8761797" cy="1143000"/>
          </a:xfrm>
        </p:spPr>
        <p:txBody>
          <a:bodyPr/>
          <a:lstStyle/>
          <a:p>
            <a:r>
              <a:rPr lang="en-US"/>
              <a:t>Data Collection</a:t>
            </a:r>
          </a:p>
        </p:txBody>
      </p:sp>
      <p:sp>
        <p:nvSpPr>
          <p:cNvPr id="6" name="CasellaDiTesto 5">
            <a:extLst>
              <a:ext uri="{FF2B5EF4-FFF2-40B4-BE49-F238E27FC236}">
                <a16:creationId xmlns:a16="http://schemas.microsoft.com/office/drawing/2014/main" id="{507FCC04-EC00-4E3E-A558-E1B8E5AB4BAC}"/>
              </a:ext>
            </a:extLst>
          </p:cNvPr>
          <p:cNvSpPr txBox="1"/>
          <p:nvPr/>
        </p:nvSpPr>
        <p:spPr>
          <a:xfrm>
            <a:off x="501090" y="1137528"/>
            <a:ext cx="8125097" cy="2800767"/>
          </a:xfrm>
          <a:prstGeom prst="rect">
            <a:avLst/>
          </a:prstGeom>
          <a:noFill/>
        </p:spPr>
        <p:txBody>
          <a:bodyPr wrap="square" rtlCol="0">
            <a:spAutoFit/>
          </a:bodyPr>
          <a:lstStyle/>
          <a:p>
            <a:pPr algn="just"/>
            <a:r>
              <a:rPr lang="en-GB" b="1"/>
              <a:t>Tweet Sentiment Classifier</a:t>
            </a:r>
            <a:endParaRPr lang="it-IT"/>
          </a:p>
          <a:p>
            <a:pPr algn="just"/>
            <a:r>
              <a:rPr lang="en-GB"/>
              <a:t>The raw tweets were scraped with the Python library </a:t>
            </a:r>
            <a:r>
              <a:rPr lang="en-GB" i="1" u="sng">
                <a:hlinkClick r:id="rId2"/>
              </a:rPr>
              <a:t>snscrape</a:t>
            </a:r>
            <a:r>
              <a:rPr lang="en-GB"/>
              <a:t>. Using the functions offered by this library, we were able to scrape all the tweets that contains certain keywords, published in a specific period. For each stock, we used as keywords the company name and the ticker name. </a:t>
            </a:r>
          </a:p>
          <a:p>
            <a:pPr algn="just"/>
            <a:endParaRPr lang="en-GB" sz="1600">
              <a:solidFill>
                <a:srgbClr val="000000"/>
              </a:solidFill>
              <a:effectLst/>
              <a:ea typeface="Roboto" panose="02000000000000000000" pitchFamily="2" charset="0"/>
              <a:cs typeface="Roboto" panose="02000000000000000000" pitchFamily="2" charset="0"/>
            </a:endParaRPr>
          </a:p>
          <a:p>
            <a:pPr algn="just"/>
            <a:r>
              <a:rPr lang="en-GB"/>
              <a:t>We decided not to include fields such as the number of likes, retweets, or comments because we are downloading the tweets in real time, so all the previous mentioned fields would have small or zero values.</a:t>
            </a:r>
            <a:endParaRPr lang="it-IT"/>
          </a:p>
          <a:p>
            <a:pPr algn="just"/>
            <a:endParaRPr lang="it-IT" sz="1600">
              <a:solidFill>
                <a:srgbClr val="000000"/>
              </a:solidFill>
              <a:effectLst/>
              <a:ea typeface="Roboto" panose="02000000000000000000" pitchFamily="2" charset="0"/>
              <a:cs typeface="Roboto" panose="02000000000000000000" pitchFamily="2" charset="0"/>
            </a:endParaRPr>
          </a:p>
        </p:txBody>
      </p:sp>
      <p:sp>
        <p:nvSpPr>
          <p:cNvPr id="5" name="CasellaDiTesto 4">
            <a:extLst>
              <a:ext uri="{FF2B5EF4-FFF2-40B4-BE49-F238E27FC236}">
                <a16:creationId xmlns:a16="http://schemas.microsoft.com/office/drawing/2014/main" id="{ADB6A261-65F2-9942-8B16-91F006D3CA67}"/>
              </a:ext>
            </a:extLst>
          </p:cNvPr>
          <p:cNvSpPr txBox="1"/>
          <p:nvPr/>
        </p:nvSpPr>
        <p:spPr>
          <a:xfrm>
            <a:off x="501089" y="3938295"/>
            <a:ext cx="8125097" cy="1031373"/>
          </a:xfrm>
          <a:prstGeom prst="rect">
            <a:avLst/>
          </a:prstGeom>
          <a:noFill/>
        </p:spPr>
        <p:txBody>
          <a:bodyPr wrap="square">
            <a:spAutoFit/>
          </a:bodyPr>
          <a:lstStyle/>
          <a:p>
            <a:pPr algn="just">
              <a:lnSpc>
                <a:spcPct val="139000"/>
              </a:lnSpc>
            </a:pPr>
            <a:r>
              <a:rPr lang="en-GB" sz="1800" b="1">
                <a:solidFill>
                  <a:srgbClr val="000000"/>
                </a:solidFill>
                <a:effectLst/>
                <a:ea typeface="Roboto" panose="02000000000000000000" pitchFamily="2" charset="0"/>
                <a:cs typeface="Roboto" panose="02000000000000000000" pitchFamily="2" charset="0"/>
              </a:rPr>
              <a:t>Stock Trend Predictor</a:t>
            </a:r>
            <a:endParaRPr lang="it-IT" sz="1800">
              <a:solidFill>
                <a:srgbClr val="000000"/>
              </a:solidFill>
              <a:effectLst/>
              <a:ea typeface="Roboto" panose="02000000000000000000" pitchFamily="2" charset="0"/>
              <a:cs typeface="Roboto" panose="02000000000000000000" pitchFamily="2" charset="0"/>
            </a:endParaRPr>
          </a:p>
          <a:p>
            <a:pPr algn="just"/>
            <a:r>
              <a:rPr lang="en-GB" sz="1800">
                <a:solidFill>
                  <a:srgbClr val="000000"/>
                </a:solidFill>
                <a:effectLst/>
                <a:ea typeface="Roboto" panose="02000000000000000000" pitchFamily="2" charset="0"/>
                <a:cs typeface="Roboto" panose="02000000000000000000" pitchFamily="2" charset="0"/>
              </a:rPr>
              <a:t>Regarding the stock trend predictor, we scraped financial historical data with Yahoo Finance Python API. </a:t>
            </a:r>
            <a:endParaRPr lang="it-IT"/>
          </a:p>
        </p:txBody>
      </p:sp>
    </p:spTree>
    <p:extLst>
      <p:ext uri="{BB962C8B-B14F-4D97-AF65-F5344CB8AC3E}">
        <p14:creationId xmlns:p14="http://schemas.microsoft.com/office/powerpoint/2010/main" val="773792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7EEC7-48BB-B542-9A2A-E3C09D99B916}"/>
              </a:ext>
            </a:extLst>
          </p:cNvPr>
          <p:cNvSpPr>
            <a:spLocks noGrp="1"/>
          </p:cNvSpPr>
          <p:nvPr>
            <p:ph type="title"/>
          </p:nvPr>
        </p:nvSpPr>
        <p:spPr>
          <a:xfrm>
            <a:off x="182740" y="0"/>
            <a:ext cx="8761797" cy="1143000"/>
          </a:xfrm>
        </p:spPr>
        <p:txBody>
          <a:bodyPr>
            <a:normAutofit/>
          </a:bodyPr>
          <a:lstStyle/>
          <a:p>
            <a:r>
              <a:rPr lang="en-US"/>
              <a:t>Data Pre-processing</a:t>
            </a:r>
          </a:p>
        </p:txBody>
      </p:sp>
      <p:sp>
        <p:nvSpPr>
          <p:cNvPr id="3" name="CasellaDiTesto 2">
            <a:extLst>
              <a:ext uri="{FF2B5EF4-FFF2-40B4-BE49-F238E27FC236}">
                <a16:creationId xmlns:a16="http://schemas.microsoft.com/office/drawing/2014/main" id="{95885F65-CA34-4EB4-8F5E-FB16C26A44C0}"/>
              </a:ext>
            </a:extLst>
          </p:cNvPr>
          <p:cNvSpPr txBox="1"/>
          <p:nvPr/>
        </p:nvSpPr>
        <p:spPr>
          <a:xfrm>
            <a:off x="295706" y="971781"/>
            <a:ext cx="8648831" cy="2713563"/>
          </a:xfrm>
          <a:prstGeom prst="rect">
            <a:avLst/>
          </a:prstGeom>
          <a:noFill/>
        </p:spPr>
        <p:txBody>
          <a:bodyPr wrap="square" rtlCol="0">
            <a:spAutoFit/>
          </a:bodyPr>
          <a:lstStyle/>
          <a:p>
            <a:r>
              <a:rPr lang="en-GB">
                <a:cs typeface="Arial" panose="020B0604020202020204" pitchFamily="34" charset="0"/>
              </a:rPr>
              <a:t>Tweets were pre-processed according to the following steps:</a:t>
            </a:r>
          </a:p>
          <a:p>
            <a:endParaRPr lang="en-GB">
              <a:cs typeface="Arial" panose="020B0604020202020204" pitchFamily="34" charset="0"/>
            </a:endParaRPr>
          </a:p>
          <a:p>
            <a:pPr marL="342900" lvl="0" indent="-342900">
              <a:buFont typeface="+mj-lt"/>
              <a:buAutoNum type="arabicPeriod"/>
            </a:pPr>
            <a:r>
              <a:rPr lang="en-GB">
                <a:cs typeface="Arial" panose="020B0604020202020204" pitchFamily="34" charset="0"/>
              </a:rPr>
              <a:t>Put the text of the tweets in lower case.</a:t>
            </a:r>
          </a:p>
          <a:p>
            <a:pPr marL="342900" lvl="0" indent="-342900">
              <a:buFont typeface="+mj-lt"/>
              <a:buAutoNum type="arabicPeriod"/>
            </a:pPr>
            <a:r>
              <a:rPr lang="en-GB">
                <a:cs typeface="Arial" panose="020B0604020202020204" pitchFamily="34" charset="0"/>
              </a:rPr>
              <a:t>Remove not English tweets and the tweets that do not contains keywords (ex. Remove all tweets published by accounts that contains the keyword in the username).</a:t>
            </a:r>
            <a:endParaRPr lang="it-IT">
              <a:cs typeface="Arial" panose="020B0604020202020204" pitchFamily="34" charset="0"/>
            </a:endParaRPr>
          </a:p>
          <a:p>
            <a:pPr marL="342900" lvl="0" indent="-342900">
              <a:buFont typeface="+mj-lt"/>
              <a:buAutoNum type="arabicPeriod"/>
            </a:pPr>
            <a:r>
              <a:rPr lang="en-GB">
                <a:cs typeface="Arial" panose="020B0604020202020204" pitchFamily="34" charset="0"/>
              </a:rPr>
              <a:t>Removing hashtags, mentions, link, images, and emoji.</a:t>
            </a:r>
            <a:endParaRPr lang="it-IT">
              <a:cs typeface="Arial" panose="020B0604020202020204" pitchFamily="34" charset="0"/>
            </a:endParaRPr>
          </a:p>
          <a:p>
            <a:pPr marL="342900" lvl="0" indent="-342900">
              <a:buFont typeface="+mj-lt"/>
              <a:buAutoNum type="arabicPeriod"/>
            </a:pPr>
            <a:r>
              <a:rPr lang="en-GB">
                <a:cs typeface="Arial" panose="020B0604020202020204" pitchFamily="34" charset="0"/>
              </a:rPr>
              <a:t>Remove all the punctuation.</a:t>
            </a:r>
            <a:endParaRPr lang="it-IT">
              <a:cs typeface="Arial" panose="020B0604020202020204" pitchFamily="34" charset="0"/>
            </a:endParaRPr>
          </a:p>
          <a:p>
            <a:pPr marL="342900" lvl="0" indent="-342900">
              <a:buFont typeface="+mj-lt"/>
              <a:buAutoNum type="arabicPeriod"/>
            </a:pPr>
            <a:r>
              <a:rPr lang="en-GB">
                <a:cs typeface="Arial" panose="020B0604020202020204" pitchFamily="34" charset="0"/>
              </a:rPr>
              <a:t>Remove the extra-spaces.</a:t>
            </a:r>
            <a:endParaRPr lang="it-IT">
              <a:cs typeface="Arial" panose="020B0604020202020204" pitchFamily="34" charset="0"/>
            </a:endParaRPr>
          </a:p>
          <a:p>
            <a:pPr marL="342900" lvl="0" indent="-342900">
              <a:spcBef>
                <a:spcPts val="1000"/>
              </a:spcBef>
              <a:spcAft>
                <a:spcPts val="0"/>
              </a:spcAft>
              <a:buFont typeface="Symbol" panose="05050102010706020507" pitchFamily="18" charset="2"/>
              <a:buChar char=""/>
            </a:pPr>
            <a:endParaRPr lang="it-IT" sz="1800">
              <a:solidFill>
                <a:srgbClr val="000000"/>
              </a:solidFill>
              <a:effectLst/>
              <a:ea typeface="Roboto" panose="02000000000000000000" pitchFamily="2" charset="0"/>
              <a:cs typeface="Arial" panose="020B0604020202020204" pitchFamily="34" charset="0"/>
            </a:endParaRPr>
          </a:p>
        </p:txBody>
      </p:sp>
      <p:sp>
        <p:nvSpPr>
          <p:cNvPr id="5" name="CasellaDiTesto 4">
            <a:extLst>
              <a:ext uri="{FF2B5EF4-FFF2-40B4-BE49-F238E27FC236}">
                <a16:creationId xmlns:a16="http://schemas.microsoft.com/office/drawing/2014/main" id="{3093DC0B-6BBB-334A-BEB3-BF10941EA628}"/>
              </a:ext>
            </a:extLst>
          </p:cNvPr>
          <p:cNvSpPr txBox="1"/>
          <p:nvPr/>
        </p:nvSpPr>
        <p:spPr>
          <a:xfrm>
            <a:off x="295707" y="3685344"/>
            <a:ext cx="8648830" cy="646331"/>
          </a:xfrm>
          <a:prstGeom prst="rect">
            <a:avLst/>
          </a:prstGeom>
          <a:noFill/>
        </p:spPr>
        <p:txBody>
          <a:bodyPr wrap="square">
            <a:spAutoFit/>
          </a:bodyPr>
          <a:lstStyle/>
          <a:p>
            <a:r>
              <a:rPr lang="en-GB"/>
              <a:t>To compute the daily sentiment of the tweets related to a stock, we have given them a different weight based on the number of followers of the user who has written it.</a:t>
            </a:r>
            <a:r>
              <a:rPr lang="it-IT"/>
              <a:t> </a:t>
            </a:r>
          </a:p>
        </p:txBody>
      </p:sp>
      <mc:AlternateContent xmlns:mc="http://schemas.openxmlformats.org/markup-compatibility/2006">
        <mc:Choice xmlns:a14="http://schemas.microsoft.com/office/drawing/2010/main" Requires="a14">
          <p:sp>
            <p:nvSpPr>
              <p:cNvPr id="8" name="CasellaDiTesto 7">
                <a:extLst>
                  <a:ext uri="{FF2B5EF4-FFF2-40B4-BE49-F238E27FC236}">
                    <a16:creationId xmlns:a16="http://schemas.microsoft.com/office/drawing/2014/main" id="{58B5B089-9A72-F44F-BBA4-B3C96AC9BDF9}"/>
                  </a:ext>
                </a:extLst>
              </p:cNvPr>
              <p:cNvSpPr txBox="1"/>
              <p:nvPr/>
            </p:nvSpPr>
            <p:spPr>
              <a:xfrm>
                <a:off x="2286000" y="4572482"/>
                <a:ext cx="4572000" cy="618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rPr>
                        <m:t>𝑡𝑤𝑒𝑒𝑡</m:t>
                      </m:r>
                      <m:r>
                        <m:rPr>
                          <m:lit/>
                        </m:rPr>
                        <a:rPr lang="it-IT" i="0">
                          <a:latin typeface="Cambria Math" panose="02040503050406030204" pitchFamily="18" charset="0"/>
                        </a:rPr>
                        <m:t>_</m:t>
                      </m:r>
                      <m:r>
                        <a:rPr lang="it-IT" i="1">
                          <a:latin typeface="Cambria Math" panose="02040503050406030204" pitchFamily="18" charset="0"/>
                        </a:rPr>
                        <m:t>𝑤𝑒𝑖𝑔h𝑡</m:t>
                      </m:r>
                      <m:r>
                        <a:rPr lang="it-IT" i="0">
                          <a:latin typeface="Cambria Math" panose="02040503050406030204" pitchFamily="18" charset="0"/>
                        </a:rPr>
                        <m:t>= </m:t>
                      </m:r>
                      <m:f>
                        <m:fPr>
                          <m:ctrlPr>
                            <a:rPr lang="it-IT" i="1">
                              <a:solidFill>
                                <a:srgbClr val="836967"/>
                              </a:solidFill>
                              <a:latin typeface="Cambria Math" panose="02040503050406030204" pitchFamily="18" charset="0"/>
                            </a:rPr>
                          </m:ctrlPr>
                        </m:fPr>
                        <m:num>
                          <m:r>
                            <a:rPr lang="it-IT" i="0">
                              <a:latin typeface="Cambria Math" panose="02040503050406030204" pitchFamily="18" charset="0"/>
                            </a:rPr>
                            <m:t># </m:t>
                          </m:r>
                          <m:r>
                            <a:rPr lang="it-IT" i="1">
                              <a:latin typeface="Cambria Math" panose="02040503050406030204" pitchFamily="18" charset="0"/>
                            </a:rPr>
                            <m:t>𝑓𝑜𝑙𝑙𝑜𝑤𝑒𝑟</m:t>
                          </m:r>
                          <m:r>
                            <a:rPr lang="it-IT" i="0">
                              <a:latin typeface="Cambria Math" panose="02040503050406030204" pitchFamily="18" charset="0"/>
                            </a:rPr>
                            <m:t>∙1000</m:t>
                          </m:r>
                        </m:num>
                        <m:den>
                          <m:r>
                            <a:rPr lang="it-IT" i="0">
                              <a:latin typeface="Cambria Math" panose="02040503050406030204" pitchFamily="18" charset="0"/>
                            </a:rPr>
                            <m:t>200000</m:t>
                          </m:r>
                        </m:den>
                      </m:f>
                    </m:oMath>
                  </m:oMathPara>
                </a14:m>
                <a:endParaRPr lang="it-IT"/>
              </a:p>
            </p:txBody>
          </p:sp>
        </mc:Choice>
        <mc:Fallback>
          <p:sp>
            <p:nvSpPr>
              <p:cNvPr id="8" name="CasellaDiTesto 7">
                <a:extLst>
                  <a:ext uri="{FF2B5EF4-FFF2-40B4-BE49-F238E27FC236}">
                    <a16:creationId xmlns:a16="http://schemas.microsoft.com/office/drawing/2014/main" id="{58B5B089-9A72-F44F-BBA4-B3C96AC9BDF9}"/>
                  </a:ext>
                </a:extLst>
              </p:cNvPr>
              <p:cNvSpPr txBox="1">
                <a:spLocks noRot="1" noChangeAspect="1" noMove="1" noResize="1" noEditPoints="1" noAdjustHandles="1" noChangeArrowheads="1" noChangeShapeType="1" noTextEdit="1"/>
              </p:cNvSpPr>
              <p:nvPr/>
            </p:nvSpPr>
            <p:spPr>
              <a:xfrm>
                <a:off x="2286000" y="4572482"/>
                <a:ext cx="4572000" cy="61888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65861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3">
            <a:extLst>
              <a:ext uri="{FF2B5EF4-FFF2-40B4-BE49-F238E27FC236}">
                <a16:creationId xmlns:a16="http://schemas.microsoft.com/office/drawing/2014/main" id="{CDD8CDE8-B9BD-40AD-AD72-E578F81ABDCE}"/>
              </a:ext>
            </a:extLst>
          </p:cNvPr>
          <p:cNvSpPr>
            <a:spLocks noGrp="1"/>
          </p:cNvSpPr>
          <p:nvPr>
            <p:ph type="body" sz="half" idx="2"/>
          </p:nvPr>
        </p:nvSpPr>
        <p:spPr>
          <a:xfrm>
            <a:off x="350873" y="857622"/>
            <a:ext cx="8612372" cy="531924"/>
          </a:xfrm>
        </p:spPr>
        <p:txBody>
          <a:bodyPr vert="horz" lIns="91440" tIns="45720" rIns="91440" bIns="45720" rtlCol="0" anchor="t">
            <a:normAutofit fontScale="92500" lnSpcReduction="20000"/>
          </a:bodyPr>
          <a:lstStyle/>
          <a:p>
            <a:pPr algn="just"/>
            <a:r>
              <a:rPr lang="en-GB" sz="1900">
                <a:ea typeface="+mn-lt"/>
                <a:cs typeface="+mn-lt"/>
              </a:rPr>
              <a:t>The following results were obtained with a 10-fold cross validation (0.8 – 0.2) using the Kaggle dataset. </a:t>
            </a:r>
          </a:p>
          <a:p>
            <a:pPr algn="just"/>
            <a:endParaRPr lang="en-GB">
              <a:ea typeface="+mn-lt"/>
              <a:cs typeface="+mn-lt"/>
            </a:endParaRPr>
          </a:p>
        </p:txBody>
      </p:sp>
      <p:graphicFrame>
        <p:nvGraphicFramePr>
          <p:cNvPr id="7" name="Table 6">
            <a:extLst>
              <a:ext uri="{FF2B5EF4-FFF2-40B4-BE49-F238E27FC236}">
                <a16:creationId xmlns:a16="http://schemas.microsoft.com/office/drawing/2014/main" id="{0EB463E1-7B28-41FD-A5CD-23AC6C5AF3DE}"/>
              </a:ext>
            </a:extLst>
          </p:cNvPr>
          <p:cNvGraphicFramePr>
            <a:graphicFrameLocks noGrp="1"/>
          </p:cNvGraphicFramePr>
          <p:nvPr>
            <p:extLst>
              <p:ext uri="{D42A27DB-BD31-4B8C-83A1-F6EECF244321}">
                <p14:modId xmlns:p14="http://schemas.microsoft.com/office/powerpoint/2010/main" val="2542503010"/>
              </p:ext>
            </p:extLst>
          </p:nvPr>
        </p:nvGraphicFramePr>
        <p:xfrm>
          <a:off x="350873" y="1616506"/>
          <a:ext cx="8442251" cy="4859018"/>
        </p:xfrm>
        <a:graphic>
          <a:graphicData uri="http://schemas.openxmlformats.org/drawingml/2006/table">
            <a:tbl>
              <a:tblPr firstRow="1" bandRow="1">
                <a:tableStyleId>{5C22544A-7EE6-4342-B048-85BDC9FD1C3A}</a:tableStyleId>
              </a:tblPr>
              <a:tblGrid>
                <a:gridCol w="2558343">
                  <a:extLst>
                    <a:ext uri="{9D8B030D-6E8A-4147-A177-3AD203B41FA5}">
                      <a16:colId xmlns:a16="http://schemas.microsoft.com/office/drawing/2014/main" val="3784127007"/>
                    </a:ext>
                  </a:extLst>
                </a:gridCol>
                <a:gridCol w="1273633">
                  <a:extLst>
                    <a:ext uri="{9D8B030D-6E8A-4147-A177-3AD203B41FA5}">
                      <a16:colId xmlns:a16="http://schemas.microsoft.com/office/drawing/2014/main" val="470918195"/>
                    </a:ext>
                  </a:extLst>
                </a:gridCol>
                <a:gridCol w="1313513">
                  <a:extLst>
                    <a:ext uri="{9D8B030D-6E8A-4147-A177-3AD203B41FA5}">
                      <a16:colId xmlns:a16="http://schemas.microsoft.com/office/drawing/2014/main" val="737651649"/>
                    </a:ext>
                  </a:extLst>
                </a:gridCol>
                <a:gridCol w="1011565">
                  <a:extLst>
                    <a:ext uri="{9D8B030D-6E8A-4147-A177-3AD203B41FA5}">
                      <a16:colId xmlns:a16="http://schemas.microsoft.com/office/drawing/2014/main" val="118815194"/>
                    </a:ext>
                  </a:extLst>
                </a:gridCol>
                <a:gridCol w="971684">
                  <a:extLst>
                    <a:ext uri="{9D8B030D-6E8A-4147-A177-3AD203B41FA5}">
                      <a16:colId xmlns:a16="http://schemas.microsoft.com/office/drawing/2014/main" val="829776909"/>
                    </a:ext>
                  </a:extLst>
                </a:gridCol>
                <a:gridCol w="1313513">
                  <a:extLst>
                    <a:ext uri="{9D8B030D-6E8A-4147-A177-3AD203B41FA5}">
                      <a16:colId xmlns:a16="http://schemas.microsoft.com/office/drawing/2014/main" val="3915499689"/>
                    </a:ext>
                  </a:extLst>
                </a:gridCol>
              </a:tblGrid>
              <a:tr h="378458">
                <a:tc>
                  <a:txBody>
                    <a:bodyPr/>
                    <a:lstStyle/>
                    <a:p>
                      <a:pPr algn="ctr">
                        <a:spcBef>
                          <a:spcPts val="1000"/>
                        </a:spcBef>
                        <a:spcAft>
                          <a:spcPts val="0"/>
                        </a:spcAft>
                      </a:pPr>
                      <a:r>
                        <a:rPr lang="en-GB" sz="1400">
                          <a:effectLst/>
                        </a:rPr>
                        <a:t>Algorithm</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Class</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Precision</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Recall</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F Score</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Accuracy</a:t>
                      </a:r>
                      <a:endParaRPr lang="en-GB" sz="1400">
                        <a:effectLst/>
                        <a:latin typeface="Arial" panose="020B0604020202020204" pitchFamily="34" charset="0"/>
                      </a:endParaRPr>
                    </a:p>
                  </a:txBody>
                  <a:tcPr marL="58567" marR="58567" marT="0" marB="0" anchor="ctr"/>
                </a:tc>
                <a:extLst>
                  <a:ext uri="{0D108BD9-81ED-4DB2-BD59-A6C34878D82A}">
                    <a16:rowId xmlns:a16="http://schemas.microsoft.com/office/drawing/2014/main" val="3462777784"/>
                  </a:ext>
                </a:extLst>
              </a:tr>
              <a:tr h="207371">
                <a:tc rowSpan="3">
                  <a:txBody>
                    <a:bodyPr/>
                    <a:lstStyle/>
                    <a:p>
                      <a:pPr algn="ctr">
                        <a:spcBef>
                          <a:spcPts val="1000"/>
                        </a:spcBef>
                        <a:spcAft>
                          <a:spcPts val="0"/>
                        </a:spcAft>
                      </a:pPr>
                      <a:r>
                        <a:rPr lang="en-GB" sz="1400" b="1">
                          <a:effectLst/>
                        </a:rPr>
                        <a:t>RandomForestClassifier</a:t>
                      </a:r>
                      <a:endParaRPr lang="en-GB" sz="1400" b="1">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Negative</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0.96</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0.82</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0.88</a:t>
                      </a:r>
                      <a:endParaRPr lang="en-GB" sz="1400">
                        <a:effectLst/>
                        <a:latin typeface="Arial" panose="020B0604020202020204" pitchFamily="34" charset="0"/>
                      </a:endParaRPr>
                    </a:p>
                  </a:txBody>
                  <a:tcPr marL="58567" marR="58567" marT="0" marB="0" anchor="ctr"/>
                </a:tc>
                <a:tc rowSpan="3">
                  <a:txBody>
                    <a:bodyPr/>
                    <a:lstStyle/>
                    <a:p>
                      <a:pPr algn="ctr">
                        <a:spcBef>
                          <a:spcPts val="1000"/>
                        </a:spcBef>
                        <a:spcAft>
                          <a:spcPts val="0"/>
                        </a:spcAft>
                      </a:pPr>
                      <a:r>
                        <a:rPr lang="en-GB" sz="1400">
                          <a:effectLst/>
                        </a:rPr>
                        <a:t>0.96</a:t>
                      </a:r>
                      <a:endParaRPr lang="en-GB" sz="1400">
                        <a:effectLst/>
                        <a:latin typeface="Arial" panose="020B0604020202020204" pitchFamily="34" charset="0"/>
                      </a:endParaRPr>
                    </a:p>
                  </a:txBody>
                  <a:tcPr marL="58567" marR="58567" marT="0" marB="0" anchor="ctr"/>
                </a:tc>
                <a:extLst>
                  <a:ext uri="{0D108BD9-81ED-4DB2-BD59-A6C34878D82A}">
                    <a16:rowId xmlns:a16="http://schemas.microsoft.com/office/drawing/2014/main" val="2741153119"/>
                  </a:ext>
                </a:extLst>
              </a:tr>
              <a:tr h="207371">
                <a:tc vMerge="1">
                  <a:txBody>
                    <a:bodyPr/>
                    <a:lstStyle/>
                    <a:p>
                      <a:endParaRPr lang="en-US"/>
                    </a:p>
                  </a:txBody>
                  <a:tcPr/>
                </a:tc>
                <a:tc>
                  <a:txBody>
                    <a:bodyPr/>
                    <a:lstStyle/>
                    <a:p>
                      <a:pPr algn="ctr">
                        <a:spcBef>
                          <a:spcPts val="1000"/>
                        </a:spcBef>
                        <a:spcAft>
                          <a:spcPts val="0"/>
                        </a:spcAft>
                      </a:pPr>
                      <a:r>
                        <a:rPr lang="en-GB" sz="1400">
                          <a:effectLst/>
                        </a:rPr>
                        <a:t>Neutral</a:t>
                      </a:r>
                      <a:endParaRPr lang="en-GB" sz="1400">
                        <a:effectLst/>
                        <a:latin typeface="Arial" panose="020B0604020202020204" pitchFamily="34" charset="0"/>
                      </a:endParaRPr>
                    </a:p>
                  </a:txBody>
                  <a:tcPr marL="58567" marR="58567" marT="0" marB="0" anchor="ctr">
                    <a:solidFill>
                      <a:srgbClr val="D0D8E8"/>
                    </a:solidFill>
                  </a:tcPr>
                </a:tc>
                <a:tc>
                  <a:txBody>
                    <a:bodyPr/>
                    <a:lstStyle/>
                    <a:p>
                      <a:pPr algn="ctr">
                        <a:spcBef>
                          <a:spcPts val="1000"/>
                        </a:spcBef>
                        <a:spcAft>
                          <a:spcPts val="0"/>
                        </a:spcAft>
                      </a:pPr>
                      <a:r>
                        <a:rPr lang="en-GB" sz="1400">
                          <a:effectLst/>
                        </a:rPr>
                        <a:t>0.96</a:t>
                      </a:r>
                      <a:endParaRPr lang="en-GB" sz="1400">
                        <a:effectLst/>
                        <a:latin typeface="Arial" panose="020B0604020202020204" pitchFamily="34" charset="0"/>
                      </a:endParaRPr>
                    </a:p>
                  </a:txBody>
                  <a:tcPr marL="58567" marR="58567" marT="0" marB="0" anchor="ctr">
                    <a:solidFill>
                      <a:srgbClr val="D0D8E8"/>
                    </a:solidFill>
                  </a:tcPr>
                </a:tc>
                <a:tc>
                  <a:txBody>
                    <a:bodyPr/>
                    <a:lstStyle/>
                    <a:p>
                      <a:pPr algn="ctr">
                        <a:spcBef>
                          <a:spcPts val="1000"/>
                        </a:spcBef>
                        <a:spcAft>
                          <a:spcPts val="0"/>
                        </a:spcAft>
                      </a:pPr>
                      <a:r>
                        <a:rPr lang="en-GB" sz="1400">
                          <a:effectLst/>
                        </a:rPr>
                        <a:t>0.98</a:t>
                      </a:r>
                      <a:endParaRPr lang="en-GB" sz="1400">
                        <a:effectLst/>
                        <a:latin typeface="Arial" panose="020B0604020202020204" pitchFamily="34" charset="0"/>
                      </a:endParaRPr>
                    </a:p>
                  </a:txBody>
                  <a:tcPr marL="58567" marR="58567" marT="0" marB="0" anchor="ctr">
                    <a:solidFill>
                      <a:srgbClr val="D0D8E8"/>
                    </a:solidFill>
                  </a:tcPr>
                </a:tc>
                <a:tc>
                  <a:txBody>
                    <a:bodyPr/>
                    <a:lstStyle/>
                    <a:p>
                      <a:pPr algn="ctr">
                        <a:spcBef>
                          <a:spcPts val="1000"/>
                        </a:spcBef>
                        <a:spcAft>
                          <a:spcPts val="0"/>
                        </a:spcAft>
                      </a:pPr>
                      <a:r>
                        <a:rPr lang="en-GB" sz="1400">
                          <a:effectLst/>
                        </a:rPr>
                        <a:t>0.97</a:t>
                      </a:r>
                      <a:endParaRPr lang="en-GB" sz="1400">
                        <a:effectLst/>
                        <a:latin typeface="Arial" panose="020B0604020202020204" pitchFamily="34" charset="0"/>
                      </a:endParaRPr>
                    </a:p>
                  </a:txBody>
                  <a:tcPr marL="58567" marR="58567" marT="0" marB="0" anchor="ctr">
                    <a:solidFill>
                      <a:srgbClr val="D0D8E8"/>
                    </a:solidFill>
                  </a:tcPr>
                </a:tc>
                <a:tc vMerge="1">
                  <a:txBody>
                    <a:bodyPr/>
                    <a:lstStyle/>
                    <a:p>
                      <a:endParaRPr lang="en-US"/>
                    </a:p>
                  </a:txBody>
                  <a:tcPr/>
                </a:tc>
                <a:extLst>
                  <a:ext uri="{0D108BD9-81ED-4DB2-BD59-A6C34878D82A}">
                    <a16:rowId xmlns:a16="http://schemas.microsoft.com/office/drawing/2014/main" val="460772098"/>
                  </a:ext>
                </a:extLst>
              </a:tr>
              <a:tr h="207371">
                <a:tc vMerge="1">
                  <a:txBody>
                    <a:bodyPr/>
                    <a:lstStyle/>
                    <a:p>
                      <a:endParaRPr lang="en-US"/>
                    </a:p>
                  </a:txBody>
                  <a:tcPr/>
                </a:tc>
                <a:tc>
                  <a:txBody>
                    <a:bodyPr/>
                    <a:lstStyle/>
                    <a:p>
                      <a:pPr algn="ctr">
                        <a:spcBef>
                          <a:spcPts val="1000"/>
                        </a:spcBef>
                        <a:spcAft>
                          <a:spcPts val="0"/>
                        </a:spcAft>
                      </a:pPr>
                      <a:r>
                        <a:rPr lang="en-GB" sz="1400">
                          <a:effectLst/>
                        </a:rPr>
                        <a:t>Positive</a:t>
                      </a:r>
                      <a:endParaRPr lang="en-GB" sz="1400">
                        <a:effectLst/>
                        <a:latin typeface="Arial" panose="020B0604020202020204" pitchFamily="34" charset="0"/>
                      </a:endParaRPr>
                    </a:p>
                  </a:txBody>
                  <a:tcPr marL="58567" marR="58567" marT="0" marB="0" anchor="ctr">
                    <a:solidFill>
                      <a:srgbClr val="D0D8E8"/>
                    </a:solidFill>
                  </a:tcPr>
                </a:tc>
                <a:tc>
                  <a:txBody>
                    <a:bodyPr/>
                    <a:lstStyle/>
                    <a:p>
                      <a:pPr algn="ctr">
                        <a:spcBef>
                          <a:spcPts val="1000"/>
                        </a:spcBef>
                        <a:spcAft>
                          <a:spcPts val="0"/>
                        </a:spcAft>
                      </a:pPr>
                      <a:r>
                        <a:rPr lang="en-GB" sz="1400">
                          <a:effectLst/>
                        </a:rPr>
                        <a:t>0.96</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0.95</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0.96</a:t>
                      </a:r>
                      <a:endParaRPr lang="en-GB" sz="1400">
                        <a:effectLst/>
                        <a:latin typeface="Arial" panose="020B0604020202020204" pitchFamily="34" charset="0"/>
                      </a:endParaRPr>
                    </a:p>
                  </a:txBody>
                  <a:tcPr marL="58567" marR="58567" marT="0" marB="0" anchor="ctr"/>
                </a:tc>
                <a:tc vMerge="1">
                  <a:txBody>
                    <a:bodyPr/>
                    <a:lstStyle/>
                    <a:p>
                      <a:endParaRPr lang="en-US"/>
                    </a:p>
                  </a:txBody>
                  <a:tcPr/>
                </a:tc>
                <a:extLst>
                  <a:ext uri="{0D108BD9-81ED-4DB2-BD59-A6C34878D82A}">
                    <a16:rowId xmlns:a16="http://schemas.microsoft.com/office/drawing/2014/main" val="309056606"/>
                  </a:ext>
                </a:extLst>
              </a:tr>
              <a:tr h="207371">
                <a:tc rowSpan="3">
                  <a:txBody>
                    <a:bodyPr/>
                    <a:lstStyle/>
                    <a:p>
                      <a:pPr algn="ctr">
                        <a:spcBef>
                          <a:spcPts val="1000"/>
                        </a:spcBef>
                        <a:spcAft>
                          <a:spcPts val="0"/>
                        </a:spcAft>
                      </a:pPr>
                      <a:r>
                        <a:rPr lang="en-GB" sz="1400" b="1">
                          <a:effectLst/>
                        </a:rPr>
                        <a:t>XGBClassifier</a:t>
                      </a:r>
                      <a:endParaRPr lang="en-GB" sz="1400" b="1">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Negative</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0.92</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0.77</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0.84</a:t>
                      </a:r>
                      <a:endParaRPr lang="en-GB" sz="1400">
                        <a:effectLst/>
                        <a:latin typeface="Arial" panose="020B0604020202020204" pitchFamily="34" charset="0"/>
                      </a:endParaRPr>
                    </a:p>
                  </a:txBody>
                  <a:tcPr marL="58567" marR="58567" marT="0" marB="0" anchor="ctr"/>
                </a:tc>
                <a:tc rowSpan="3">
                  <a:txBody>
                    <a:bodyPr/>
                    <a:lstStyle/>
                    <a:p>
                      <a:pPr algn="ctr">
                        <a:spcBef>
                          <a:spcPts val="1000"/>
                        </a:spcBef>
                        <a:spcAft>
                          <a:spcPts val="0"/>
                        </a:spcAft>
                      </a:pPr>
                      <a:r>
                        <a:rPr lang="en-GB" sz="1400">
                          <a:effectLst/>
                        </a:rPr>
                        <a:t>0.94</a:t>
                      </a:r>
                      <a:endParaRPr lang="en-GB" sz="1400">
                        <a:effectLst/>
                        <a:latin typeface="Arial" panose="020B0604020202020204" pitchFamily="34" charset="0"/>
                      </a:endParaRPr>
                    </a:p>
                  </a:txBody>
                  <a:tcPr marL="58567" marR="58567" marT="0" marB="0" anchor="ctr"/>
                </a:tc>
                <a:extLst>
                  <a:ext uri="{0D108BD9-81ED-4DB2-BD59-A6C34878D82A}">
                    <a16:rowId xmlns:a16="http://schemas.microsoft.com/office/drawing/2014/main" val="1212212005"/>
                  </a:ext>
                </a:extLst>
              </a:tr>
              <a:tr h="207371">
                <a:tc vMerge="1">
                  <a:txBody>
                    <a:bodyPr/>
                    <a:lstStyle/>
                    <a:p>
                      <a:endParaRPr lang="en-US"/>
                    </a:p>
                  </a:txBody>
                  <a:tcPr/>
                </a:tc>
                <a:tc>
                  <a:txBody>
                    <a:bodyPr/>
                    <a:lstStyle/>
                    <a:p>
                      <a:pPr algn="ctr">
                        <a:spcBef>
                          <a:spcPts val="1000"/>
                        </a:spcBef>
                        <a:spcAft>
                          <a:spcPts val="0"/>
                        </a:spcAft>
                      </a:pPr>
                      <a:r>
                        <a:rPr lang="en-GB" sz="1400">
                          <a:effectLst/>
                        </a:rPr>
                        <a:t>Neutral</a:t>
                      </a:r>
                      <a:endParaRPr lang="en-GB" sz="1400">
                        <a:effectLst/>
                        <a:latin typeface="Arial" panose="020B0604020202020204" pitchFamily="34" charset="0"/>
                      </a:endParaRPr>
                    </a:p>
                  </a:txBody>
                  <a:tcPr marL="58567" marR="58567" marT="0" marB="0" anchor="ctr">
                    <a:solidFill>
                      <a:srgbClr val="E9EDF4"/>
                    </a:solidFill>
                  </a:tcPr>
                </a:tc>
                <a:tc>
                  <a:txBody>
                    <a:bodyPr/>
                    <a:lstStyle/>
                    <a:p>
                      <a:pPr algn="ctr">
                        <a:spcBef>
                          <a:spcPts val="1000"/>
                        </a:spcBef>
                        <a:spcAft>
                          <a:spcPts val="0"/>
                        </a:spcAft>
                      </a:pPr>
                      <a:r>
                        <a:rPr lang="en-GB" sz="1400">
                          <a:effectLst/>
                        </a:rPr>
                        <a:t>0.93</a:t>
                      </a:r>
                      <a:endParaRPr lang="en-GB" sz="1400">
                        <a:effectLst/>
                        <a:latin typeface="Arial" panose="020B0604020202020204" pitchFamily="34" charset="0"/>
                      </a:endParaRPr>
                    </a:p>
                  </a:txBody>
                  <a:tcPr marL="58567" marR="58567" marT="0" marB="0" anchor="ctr">
                    <a:solidFill>
                      <a:srgbClr val="E9EDF4"/>
                    </a:solidFill>
                  </a:tcPr>
                </a:tc>
                <a:tc>
                  <a:txBody>
                    <a:bodyPr/>
                    <a:lstStyle/>
                    <a:p>
                      <a:pPr algn="ctr">
                        <a:spcBef>
                          <a:spcPts val="1000"/>
                        </a:spcBef>
                        <a:spcAft>
                          <a:spcPts val="0"/>
                        </a:spcAft>
                      </a:pPr>
                      <a:r>
                        <a:rPr lang="en-GB" sz="1400">
                          <a:effectLst/>
                        </a:rPr>
                        <a:t>0.98</a:t>
                      </a:r>
                      <a:endParaRPr lang="en-GB" sz="1400">
                        <a:effectLst/>
                        <a:latin typeface="Arial" panose="020B0604020202020204" pitchFamily="34" charset="0"/>
                      </a:endParaRPr>
                    </a:p>
                  </a:txBody>
                  <a:tcPr marL="58567" marR="58567" marT="0" marB="0" anchor="ctr">
                    <a:solidFill>
                      <a:srgbClr val="E9EDF4"/>
                    </a:solidFill>
                  </a:tcPr>
                </a:tc>
                <a:tc>
                  <a:txBody>
                    <a:bodyPr/>
                    <a:lstStyle/>
                    <a:p>
                      <a:pPr algn="ctr">
                        <a:spcBef>
                          <a:spcPts val="1000"/>
                        </a:spcBef>
                        <a:spcAft>
                          <a:spcPts val="0"/>
                        </a:spcAft>
                      </a:pPr>
                      <a:r>
                        <a:rPr lang="en-GB" sz="1400">
                          <a:effectLst/>
                        </a:rPr>
                        <a:t>0.96</a:t>
                      </a:r>
                      <a:endParaRPr lang="en-GB" sz="1400">
                        <a:effectLst/>
                        <a:latin typeface="Arial" panose="020B0604020202020204" pitchFamily="34" charset="0"/>
                      </a:endParaRPr>
                    </a:p>
                  </a:txBody>
                  <a:tcPr marL="58567" marR="58567" marT="0" marB="0" anchor="ctr">
                    <a:solidFill>
                      <a:srgbClr val="E9EDF4"/>
                    </a:solidFill>
                  </a:tcPr>
                </a:tc>
                <a:tc vMerge="1">
                  <a:txBody>
                    <a:bodyPr/>
                    <a:lstStyle/>
                    <a:p>
                      <a:endParaRPr lang="en-US"/>
                    </a:p>
                  </a:txBody>
                  <a:tcPr/>
                </a:tc>
                <a:extLst>
                  <a:ext uri="{0D108BD9-81ED-4DB2-BD59-A6C34878D82A}">
                    <a16:rowId xmlns:a16="http://schemas.microsoft.com/office/drawing/2014/main" val="2571844342"/>
                  </a:ext>
                </a:extLst>
              </a:tr>
              <a:tr h="207371">
                <a:tc vMerge="1">
                  <a:txBody>
                    <a:bodyPr/>
                    <a:lstStyle/>
                    <a:p>
                      <a:endParaRPr lang="en-US"/>
                    </a:p>
                  </a:txBody>
                  <a:tcPr/>
                </a:tc>
                <a:tc>
                  <a:txBody>
                    <a:bodyPr/>
                    <a:lstStyle/>
                    <a:p>
                      <a:pPr algn="ctr">
                        <a:spcBef>
                          <a:spcPts val="1000"/>
                        </a:spcBef>
                        <a:spcAft>
                          <a:spcPts val="0"/>
                        </a:spcAft>
                      </a:pPr>
                      <a:r>
                        <a:rPr lang="en-GB" sz="1400">
                          <a:effectLst/>
                        </a:rPr>
                        <a:t>Positive</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0.97</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0.92</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0.94</a:t>
                      </a:r>
                      <a:endParaRPr lang="en-GB" sz="1400">
                        <a:effectLst/>
                        <a:latin typeface="Arial" panose="020B0604020202020204" pitchFamily="34" charset="0"/>
                      </a:endParaRPr>
                    </a:p>
                  </a:txBody>
                  <a:tcPr marL="58567" marR="58567" marT="0" marB="0" anchor="ctr"/>
                </a:tc>
                <a:tc vMerge="1">
                  <a:txBody>
                    <a:bodyPr/>
                    <a:lstStyle/>
                    <a:p>
                      <a:endParaRPr lang="en-US"/>
                    </a:p>
                  </a:txBody>
                  <a:tcPr/>
                </a:tc>
                <a:extLst>
                  <a:ext uri="{0D108BD9-81ED-4DB2-BD59-A6C34878D82A}">
                    <a16:rowId xmlns:a16="http://schemas.microsoft.com/office/drawing/2014/main" val="2592109362"/>
                  </a:ext>
                </a:extLst>
              </a:tr>
              <a:tr h="207371">
                <a:tc rowSpan="3">
                  <a:txBody>
                    <a:bodyPr/>
                    <a:lstStyle/>
                    <a:p>
                      <a:pPr algn="ctr">
                        <a:spcBef>
                          <a:spcPts val="1000"/>
                        </a:spcBef>
                        <a:spcAft>
                          <a:spcPts val="0"/>
                        </a:spcAft>
                      </a:pPr>
                      <a:r>
                        <a:rPr lang="en-GB" sz="1400" b="1">
                          <a:effectLst/>
                        </a:rPr>
                        <a:t>AdaBoostClassifier</a:t>
                      </a:r>
                      <a:endParaRPr lang="en-GB" sz="1400" b="1">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Negative</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0.90</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0.61</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0.73</a:t>
                      </a:r>
                      <a:endParaRPr lang="en-GB" sz="1400">
                        <a:effectLst/>
                        <a:latin typeface="Arial" panose="020B0604020202020204" pitchFamily="34" charset="0"/>
                      </a:endParaRPr>
                    </a:p>
                  </a:txBody>
                  <a:tcPr marL="58567" marR="58567" marT="0" marB="0" anchor="ctr"/>
                </a:tc>
                <a:tc rowSpan="3">
                  <a:txBody>
                    <a:bodyPr/>
                    <a:lstStyle/>
                    <a:p>
                      <a:pPr algn="ctr">
                        <a:spcBef>
                          <a:spcPts val="1000"/>
                        </a:spcBef>
                        <a:spcAft>
                          <a:spcPts val="0"/>
                        </a:spcAft>
                      </a:pPr>
                      <a:r>
                        <a:rPr lang="en-GB" sz="1400">
                          <a:effectLst/>
                        </a:rPr>
                        <a:t>0.89</a:t>
                      </a:r>
                      <a:endParaRPr lang="en-GB" sz="1400">
                        <a:effectLst/>
                        <a:latin typeface="Arial" panose="020B0604020202020204" pitchFamily="34" charset="0"/>
                      </a:endParaRPr>
                    </a:p>
                  </a:txBody>
                  <a:tcPr marL="58567" marR="58567" marT="0" marB="0" anchor="ctr"/>
                </a:tc>
                <a:extLst>
                  <a:ext uri="{0D108BD9-81ED-4DB2-BD59-A6C34878D82A}">
                    <a16:rowId xmlns:a16="http://schemas.microsoft.com/office/drawing/2014/main" val="750633906"/>
                  </a:ext>
                </a:extLst>
              </a:tr>
              <a:tr h="207371">
                <a:tc vMerge="1">
                  <a:txBody>
                    <a:bodyPr/>
                    <a:lstStyle/>
                    <a:p>
                      <a:endParaRPr lang="en-US"/>
                    </a:p>
                  </a:txBody>
                  <a:tcPr/>
                </a:tc>
                <a:tc>
                  <a:txBody>
                    <a:bodyPr/>
                    <a:lstStyle/>
                    <a:p>
                      <a:pPr algn="ctr">
                        <a:spcBef>
                          <a:spcPts val="1000"/>
                        </a:spcBef>
                        <a:spcAft>
                          <a:spcPts val="0"/>
                        </a:spcAft>
                      </a:pPr>
                      <a:r>
                        <a:rPr lang="en-GB" sz="1400">
                          <a:effectLst/>
                        </a:rPr>
                        <a:t>Neutral</a:t>
                      </a:r>
                      <a:endParaRPr lang="en-GB" sz="1400">
                        <a:effectLst/>
                        <a:latin typeface="Arial" panose="020B0604020202020204" pitchFamily="34" charset="0"/>
                      </a:endParaRPr>
                    </a:p>
                  </a:txBody>
                  <a:tcPr marL="58567" marR="58567" marT="0" marB="0" anchor="ctr">
                    <a:solidFill>
                      <a:srgbClr val="D0D8E8"/>
                    </a:solidFill>
                  </a:tcPr>
                </a:tc>
                <a:tc>
                  <a:txBody>
                    <a:bodyPr/>
                    <a:lstStyle/>
                    <a:p>
                      <a:pPr algn="ctr">
                        <a:spcBef>
                          <a:spcPts val="1000"/>
                        </a:spcBef>
                        <a:spcAft>
                          <a:spcPts val="0"/>
                        </a:spcAft>
                      </a:pPr>
                      <a:r>
                        <a:rPr lang="en-GB" sz="1400">
                          <a:effectLst/>
                        </a:rPr>
                        <a:t>0.86</a:t>
                      </a:r>
                      <a:endParaRPr lang="en-GB" sz="1400">
                        <a:effectLst/>
                        <a:latin typeface="Arial" panose="020B0604020202020204" pitchFamily="34" charset="0"/>
                      </a:endParaRPr>
                    </a:p>
                  </a:txBody>
                  <a:tcPr marL="58567" marR="58567" marT="0" marB="0" anchor="ctr">
                    <a:solidFill>
                      <a:srgbClr val="D0D8E8"/>
                    </a:solidFill>
                  </a:tcPr>
                </a:tc>
                <a:tc>
                  <a:txBody>
                    <a:bodyPr/>
                    <a:lstStyle/>
                    <a:p>
                      <a:pPr algn="ctr">
                        <a:spcBef>
                          <a:spcPts val="1000"/>
                        </a:spcBef>
                        <a:spcAft>
                          <a:spcPts val="0"/>
                        </a:spcAft>
                      </a:pPr>
                      <a:r>
                        <a:rPr lang="en-GB" sz="1400">
                          <a:effectLst/>
                        </a:rPr>
                        <a:t>0.98</a:t>
                      </a:r>
                      <a:endParaRPr lang="en-GB" sz="1400">
                        <a:effectLst/>
                        <a:latin typeface="Arial" panose="020B0604020202020204" pitchFamily="34" charset="0"/>
                      </a:endParaRPr>
                    </a:p>
                  </a:txBody>
                  <a:tcPr marL="58567" marR="58567" marT="0" marB="0" anchor="ctr">
                    <a:solidFill>
                      <a:srgbClr val="D0D8E8"/>
                    </a:solidFill>
                  </a:tcPr>
                </a:tc>
                <a:tc>
                  <a:txBody>
                    <a:bodyPr/>
                    <a:lstStyle/>
                    <a:p>
                      <a:pPr algn="ctr">
                        <a:spcBef>
                          <a:spcPts val="1000"/>
                        </a:spcBef>
                        <a:spcAft>
                          <a:spcPts val="0"/>
                        </a:spcAft>
                      </a:pPr>
                      <a:r>
                        <a:rPr lang="en-GB" sz="1400">
                          <a:effectLst/>
                        </a:rPr>
                        <a:t>0.92</a:t>
                      </a:r>
                      <a:endParaRPr lang="en-GB" sz="1400">
                        <a:effectLst/>
                        <a:latin typeface="Arial" panose="020B0604020202020204" pitchFamily="34" charset="0"/>
                      </a:endParaRPr>
                    </a:p>
                  </a:txBody>
                  <a:tcPr marL="58567" marR="58567" marT="0" marB="0" anchor="ctr">
                    <a:solidFill>
                      <a:srgbClr val="D0D8E8"/>
                    </a:solidFill>
                  </a:tcPr>
                </a:tc>
                <a:tc vMerge="1">
                  <a:txBody>
                    <a:bodyPr/>
                    <a:lstStyle/>
                    <a:p>
                      <a:endParaRPr lang="en-US"/>
                    </a:p>
                  </a:txBody>
                  <a:tcPr/>
                </a:tc>
                <a:extLst>
                  <a:ext uri="{0D108BD9-81ED-4DB2-BD59-A6C34878D82A}">
                    <a16:rowId xmlns:a16="http://schemas.microsoft.com/office/drawing/2014/main" val="1237933559"/>
                  </a:ext>
                </a:extLst>
              </a:tr>
              <a:tr h="207371">
                <a:tc vMerge="1">
                  <a:txBody>
                    <a:bodyPr/>
                    <a:lstStyle/>
                    <a:p>
                      <a:endParaRPr lang="en-US"/>
                    </a:p>
                  </a:txBody>
                  <a:tcPr/>
                </a:tc>
                <a:tc>
                  <a:txBody>
                    <a:bodyPr/>
                    <a:lstStyle/>
                    <a:p>
                      <a:pPr algn="ctr">
                        <a:spcBef>
                          <a:spcPts val="1000"/>
                        </a:spcBef>
                        <a:spcAft>
                          <a:spcPts val="0"/>
                        </a:spcAft>
                      </a:pPr>
                      <a:r>
                        <a:rPr lang="en-GB" sz="1400">
                          <a:effectLst/>
                        </a:rPr>
                        <a:t>Positive</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0.95</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0.79</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0.86</a:t>
                      </a:r>
                      <a:endParaRPr lang="en-GB" sz="1400">
                        <a:effectLst/>
                        <a:latin typeface="Arial" panose="020B0604020202020204" pitchFamily="34" charset="0"/>
                      </a:endParaRPr>
                    </a:p>
                  </a:txBody>
                  <a:tcPr marL="58567" marR="58567" marT="0" marB="0" anchor="ctr"/>
                </a:tc>
                <a:tc vMerge="1">
                  <a:txBody>
                    <a:bodyPr/>
                    <a:lstStyle/>
                    <a:p>
                      <a:endParaRPr lang="en-US"/>
                    </a:p>
                  </a:txBody>
                  <a:tcPr/>
                </a:tc>
                <a:extLst>
                  <a:ext uri="{0D108BD9-81ED-4DB2-BD59-A6C34878D82A}">
                    <a16:rowId xmlns:a16="http://schemas.microsoft.com/office/drawing/2014/main" val="4024040202"/>
                  </a:ext>
                </a:extLst>
              </a:tr>
              <a:tr h="207371">
                <a:tc rowSpan="3">
                  <a:txBody>
                    <a:bodyPr/>
                    <a:lstStyle/>
                    <a:p>
                      <a:pPr algn="ctr">
                        <a:spcBef>
                          <a:spcPts val="1000"/>
                        </a:spcBef>
                        <a:spcAft>
                          <a:spcPts val="0"/>
                        </a:spcAft>
                      </a:pPr>
                      <a:r>
                        <a:rPr lang="en-GB" sz="1400" b="1">
                          <a:effectLst/>
                        </a:rPr>
                        <a:t>KNeighborsClassifier</a:t>
                      </a:r>
                      <a:endParaRPr lang="en-GB" sz="1400" b="1">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Negative</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0.71</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0.30</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0.42</a:t>
                      </a:r>
                      <a:endParaRPr lang="en-GB" sz="1400">
                        <a:effectLst/>
                        <a:latin typeface="Arial" panose="020B0604020202020204" pitchFamily="34" charset="0"/>
                      </a:endParaRPr>
                    </a:p>
                  </a:txBody>
                  <a:tcPr marL="58567" marR="58567" marT="0" marB="0" anchor="ctr"/>
                </a:tc>
                <a:tc rowSpan="3">
                  <a:txBody>
                    <a:bodyPr/>
                    <a:lstStyle/>
                    <a:p>
                      <a:pPr algn="ctr">
                        <a:spcBef>
                          <a:spcPts val="1000"/>
                        </a:spcBef>
                        <a:spcAft>
                          <a:spcPts val="0"/>
                        </a:spcAft>
                      </a:pPr>
                      <a:r>
                        <a:rPr lang="en-GB" sz="1400">
                          <a:effectLst/>
                        </a:rPr>
                        <a:t>0.73</a:t>
                      </a:r>
                      <a:endParaRPr lang="en-GB" sz="1400">
                        <a:effectLst/>
                        <a:latin typeface="Arial" panose="020B0604020202020204" pitchFamily="34" charset="0"/>
                      </a:endParaRPr>
                    </a:p>
                  </a:txBody>
                  <a:tcPr marL="58567" marR="58567" marT="0" marB="0" anchor="ctr"/>
                </a:tc>
                <a:extLst>
                  <a:ext uri="{0D108BD9-81ED-4DB2-BD59-A6C34878D82A}">
                    <a16:rowId xmlns:a16="http://schemas.microsoft.com/office/drawing/2014/main" val="296577098"/>
                  </a:ext>
                </a:extLst>
              </a:tr>
              <a:tr h="207371">
                <a:tc vMerge="1">
                  <a:txBody>
                    <a:bodyPr/>
                    <a:lstStyle/>
                    <a:p>
                      <a:endParaRPr lang="en-US"/>
                    </a:p>
                  </a:txBody>
                  <a:tcPr/>
                </a:tc>
                <a:tc>
                  <a:txBody>
                    <a:bodyPr/>
                    <a:lstStyle/>
                    <a:p>
                      <a:pPr algn="ctr">
                        <a:spcBef>
                          <a:spcPts val="1000"/>
                        </a:spcBef>
                        <a:spcAft>
                          <a:spcPts val="0"/>
                        </a:spcAft>
                      </a:pPr>
                      <a:r>
                        <a:rPr lang="en-GB" sz="1400">
                          <a:effectLst/>
                        </a:rPr>
                        <a:t>Neutral</a:t>
                      </a:r>
                      <a:endParaRPr lang="en-GB" sz="1400">
                        <a:effectLst/>
                        <a:latin typeface="Arial" panose="020B0604020202020204" pitchFamily="34" charset="0"/>
                      </a:endParaRPr>
                    </a:p>
                  </a:txBody>
                  <a:tcPr marL="58567" marR="58567" marT="0" marB="0" anchor="ctr">
                    <a:solidFill>
                      <a:srgbClr val="E9EDF4"/>
                    </a:solidFill>
                  </a:tcPr>
                </a:tc>
                <a:tc>
                  <a:txBody>
                    <a:bodyPr/>
                    <a:lstStyle/>
                    <a:p>
                      <a:pPr algn="ctr">
                        <a:spcBef>
                          <a:spcPts val="1000"/>
                        </a:spcBef>
                        <a:spcAft>
                          <a:spcPts val="0"/>
                        </a:spcAft>
                      </a:pPr>
                      <a:r>
                        <a:rPr lang="en-GB" sz="1400">
                          <a:effectLst/>
                        </a:rPr>
                        <a:t>0.71</a:t>
                      </a:r>
                      <a:endParaRPr lang="en-GB" sz="1400">
                        <a:effectLst/>
                        <a:latin typeface="Arial" panose="020B0604020202020204" pitchFamily="34" charset="0"/>
                      </a:endParaRPr>
                    </a:p>
                  </a:txBody>
                  <a:tcPr marL="58567" marR="58567" marT="0" marB="0" anchor="ctr">
                    <a:solidFill>
                      <a:srgbClr val="E9EDF4"/>
                    </a:solidFill>
                  </a:tcPr>
                </a:tc>
                <a:tc>
                  <a:txBody>
                    <a:bodyPr/>
                    <a:lstStyle/>
                    <a:p>
                      <a:pPr algn="ctr">
                        <a:spcBef>
                          <a:spcPts val="1000"/>
                        </a:spcBef>
                        <a:spcAft>
                          <a:spcPts val="0"/>
                        </a:spcAft>
                      </a:pPr>
                      <a:r>
                        <a:rPr lang="en-GB" sz="1400">
                          <a:effectLst/>
                        </a:rPr>
                        <a:t>0.95</a:t>
                      </a:r>
                      <a:endParaRPr lang="en-GB" sz="1400">
                        <a:effectLst/>
                        <a:latin typeface="Arial" panose="020B0604020202020204" pitchFamily="34" charset="0"/>
                      </a:endParaRPr>
                    </a:p>
                  </a:txBody>
                  <a:tcPr marL="58567" marR="58567" marT="0" marB="0" anchor="ctr">
                    <a:solidFill>
                      <a:srgbClr val="E9EDF4"/>
                    </a:solidFill>
                  </a:tcPr>
                </a:tc>
                <a:tc>
                  <a:txBody>
                    <a:bodyPr/>
                    <a:lstStyle/>
                    <a:p>
                      <a:pPr algn="ctr">
                        <a:spcBef>
                          <a:spcPts val="1000"/>
                        </a:spcBef>
                        <a:spcAft>
                          <a:spcPts val="0"/>
                        </a:spcAft>
                      </a:pPr>
                      <a:r>
                        <a:rPr lang="en-GB" sz="1400">
                          <a:effectLst/>
                        </a:rPr>
                        <a:t>0.81</a:t>
                      </a:r>
                      <a:endParaRPr lang="en-GB" sz="1400">
                        <a:effectLst/>
                        <a:latin typeface="Arial" panose="020B0604020202020204" pitchFamily="34" charset="0"/>
                      </a:endParaRPr>
                    </a:p>
                  </a:txBody>
                  <a:tcPr marL="58567" marR="58567" marT="0" marB="0" anchor="ctr">
                    <a:solidFill>
                      <a:srgbClr val="E9EDF4"/>
                    </a:solidFill>
                  </a:tcPr>
                </a:tc>
                <a:tc vMerge="1">
                  <a:txBody>
                    <a:bodyPr/>
                    <a:lstStyle/>
                    <a:p>
                      <a:endParaRPr lang="en-US"/>
                    </a:p>
                  </a:txBody>
                  <a:tcPr/>
                </a:tc>
                <a:extLst>
                  <a:ext uri="{0D108BD9-81ED-4DB2-BD59-A6C34878D82A}">
                    <a16:rowId xmlns:a16="http://schemas.microsoft.com/office/drawing/2014/main" val="590496355"/>
                  </a:ext>
                </a:extLst>
              </a:tr>
              <a:tr h="207371">
                <a:tc vMerge="1">
                  <a:txBody>
                    <a:bodyPr/>
                    <a:lstStyle/>
                    <a:p>
                      <a:endParaRPr lang="en-US"/>
                    </a:p>
                  </a:txBody>
                  <a:tcPr/>
                </a:tc>
                <a:tc>
                  <a:txBody>
                    <a:bodyPr/>
                    <a:lstStyle/>
                    <a:p>
                      <a:pPr algn="ctr">
                        <a:spcBef>
                          <a:spcPts val="1000"/>
                        </a:spcBef>
                        <a:spcAft>
                          <a:spcPts val="0"/>
                        </a:spcAft>
                      </a:pPr>
                      <a:r>
                        <a:rPr lang="en-GB" sz="1400">
                          <a:effectLst/>
                        </a:rPr>
                        <a:t>Positive</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0.85</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0.41</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0.55</a:t>
                      </a:r>
                      <a:endParaRPr lang="en-GB" sz="1400">
                        <a:effectLst/>
                        <a:latin typeface="Arial" panose="020B0604020202020204" pitchFamily="34" charset="0"/>
                      </a:endParaRPr>
                    </a:p>
                  </a:txBody>
                  <a:tcPr marL="58567" marR="58567" marT="0" marB="0" anchor="ctr"/>
                </a:tc>
                <a:tc vMerge="1">
                  <a:txBody>
                    <a:bodyPr/>
                    <a:lstStyle/>
                    <a:p>
                      <a:endParaRPr lang="en-US"/>
                    </a:p>
                  </a:txBody>
                  <a:tcPr/>
                </a:tc>
                <a:extLst>
                  <a:ext uri="{0D108BD9-81ED-4DB2-BD59-A6C34878D82A}">
                    <a16:rowId xmlns:a16="http://schemas.microsoft.com/office/drawing/2014/main" val="3297325990"/>
                  </a:ext>
                </a:extLst>
              </a:tr>
              <a:tr h="207371">
                <a:tc rowSpan="3">
                  <a:txBody>
                    <a:bodyPr/>
                    <a:lstStyle/>
                    <a:p>
                      <a:pPr algn="ctr">
                        <a:spcBef>
                          <a:spcPts val="1000"/>
                        </a:spcBef>
                        <a:spcAft>
                          <a:spcPts val="0"/>
                        </a:spcAft>
                      </a:pPr>
                      <a:r>
                        <a:rPr lang="en-GB" sz="1400" b="1">
                          <a:effectLst/>
                        </a:rPr>
                        <a:t>LogisticRegression</a:t>
                      </a:r>
                      <a:endParaRPr lang="en-GB" sz="1400" b="1">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Negative</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0.92</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0.64</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0.76</a:t>
                      </a:r>
                      <a:endParaRPr lang="en-GB" sz="1400">
                        <a:effectLst/>
                        <a:latin typeface="Arial" panose="020B0604020202020204" pitchFamily="34" charset="0"/>
                      </a:endParaRPr>
                    </a:p>
                  </a:txBody>
                  <a:tcPr marL="58567" marR="58567" marT="0" marB="0" anchor="ctr"/>
                </a:tc>
                <a:tc rowSpan="3">
                  <a:txBody>
                    <a:bodyPr/>
                    <a:lstStyle/>
                    <a:p>
                      <a:pPr algn="ctr">
                        <a:spcBef>
                          <a:spcPts val="1000"/>
                        </a:spcBef>
                        <a:spcAft>
                          <a:spcPts val="0"/>
                        </a:spcAft>
                      </a:pPr>
                      <a:r>
                        <a:rPr lang="en-GB" sz="1400">
                          <a:effectLst/>
                        </a:rPr>
                        <a:t>0.92</a:t>
                      </a:r>
                      <a:endParaRPr lang="en-GB" sz="1400">
                        <a:effectLst/>
                        <a:latin typeface="Arial" panose="020B0604020202020204" pitchFamily="34" charset="0"/>
                      </a:endParaRPr>
                    </a:p>
                  </a:txBody>
                  <a:tcPr marL="58567" marR="58567" marT="0" marB="0" anchor="ctr"/>
                </a:tc>
                <a:extLst>
                  <a:ext uri="{0D108BD9-81ED-4DB2-BD59-A6C34878D82A}">
                    <a16:rowId xmlns:a16="http://schemas.microsoft.com/office/drawing/2014/main" val="411472275"/>
                  </a:ext>
                </a:extLst>
              </a:tr>
              <a:tr h="0">
                <a:tc vMerge="1">
                  <a:txBody>
                    <a:bodyPr/>
                    <a:lstStyle/>
                    <a:p>
                      <a:endParaRPr lang="en-US"/>
                    </a:p>
                  </a:txBody>
                  <a:tcPr/>
                </a:tc>
                <a:tc>
                  <a:txBody>
                    <a:bodyPr/>
                    <a:lstStyle/>
                    <a:p>
                      <a:pPr algn="ctr">
                        <a:spcBef>
                          <a:spcPts val="1000"/>
                        </a:spcBef>
                        <a:spcAft>
                          <a:spcPts val="0"/>
                        </a:spcAft>
                      </a:pPr>
                      <a:r>
                        <a:rPr lang="en-GB" sz="1400">
                          <a:effectLst/>
                        </a:rPr>
                        <a:t>Neutral</a:t>
                      </a:r>
                      <a:endParaRPr lang="en-GB" sz="1400">
                        <a:effectLst/>
                        <a:latin typeface="Arial" panose="020B0604020202020204" pitchFamily="34" charset="0"/>
                      </a:endParaRPr>
                    </a:p>
                  </a:txBody>
                  <a:tcPr marL="58567" marR="58567" marT="0" marB="0" anchor="ctr">
                    <a:solidFill>
                      <a:srgbClr val="D0D8E8"/>
                    </a:solidFill>
                  </a:tcPr>
                </a:tc>
                <a:tc>
                  <a:txBody>
                    <a:bodyPr/>
                    <a:lstStyle/>
                    <a:p>
                      <a:pPr algn="ctr">
                        <a:spcBef>
                          <a:spcPts val="1000"/>
                        </a:spcBef>
                        <a:spcAft>
                          <a:spcPts val="0"/>
                        </a:spcAft>
                      </a:pPr>
                      <a:r>
                        <a:rPr lang="en-GB" sz="1400">
                          <a:effectLst/>
                        </a:rPr>
                        <a:t>0.90</a:t>
                      </a:r>
                      <a:endParaRPr lang="en-GB" sz="1400">
                        <a:effectLst/>
                        <a:latin typeface="Arial" panose="020B0604020202020204" pitchFamily="34" charset="0"/>
                      </a:endParaRPr>
                    </a:p>
                  </a:txBody>
                  <a:tcPr marL="58567" marR="58567" marT="0" marB="0" anchor="ctr">
                    <a:solidFill>
                      <a:srgbClr val="D0D8E8"/>
                    </a:solidFill>
                  </a:tcPr>
                </a:tc>
                <a:tc>
                  <a:txBody>
                    <a:bodyPr/>
                    <a:lstStyle/>
                    <a:p>
                      <a:pPr algn="ctr">
                        <a:spcBef>
                          <a:spcPts val="1000"/>
                        </a:spcBef>
                        <a:spcAft>
                          <a:spcPts val="0"/>
                        </a:spcAft>
                      </a:pPr>
                      <a:r>
                        <a:rPr lang="en-GB" sz="1400">
                          <a:effectLst/>
                        </a:rPr>
                        <a:t>0.98</a:t>
                      </a:r>
                      <a:endParaRPr lang="en-GB" sz="1400">
                        <a:effectLst/>
                        <a:latin typeface="Arial" panose="020B0604020202020204" pitchFamily="34" charset="0"/>
                      </a:endParaRPr>
                    </a:p>
                  </a:txBody>
                  <a:tcPr marL="58567" marR="58567" marT="0" marB="0" anchor="ctr">
                    <a:solidFill>
                      <a:srgbClr val="D0D8E8"/>
                    </a:solidFill>
                  </a:tcPr>
                </a:tc>
                <a:tc>
                  <a:txBody>
                    <a:bodyPr/>
                    <a:lstStyle/>
                    <a:p>
                      <a:pPr algn="ctr">
                        <a:spcBef>
                          <a:spcPts val="1000"/>
                        </a:spcBef>
                        <a:spcAft>
                          <a:spcPts val="0"/>
                        </a:spcAft>
                      </a:pPr>
                      <a:r>
                        <a:rPr lang="en-GB" sz="1400">
                          <a:effectLst/>
                        </a:rPr>
                        <a:t>0.94</a:t>
                      </a:r>
                      <a:endParaRPr lang="en-GB" sz="1400">
                        <a:effectLst/>
                        <a:latin typeface="Arial" panose="020B0604020202020204" pitchFamily="34" charset="0"/>
                      </a:endParaRPr>
                    </a:p>
                  </a:txBody>
                  <a:tcPr marL="58567" marR="58567" marT="0" marB="0" anchor="ctr">
                    <a:solidFill>
                      <a:srgbClr val="D0D8E8"/>
                    </a:solidFill>
                  </a:tcPr>
                </a:tc>
                <a:tc vMerge="1">
                  <a:txBody>
                    <a:bodyPr/>
                    <a:lstStyle/>
                    <a:p>
                      <a:endParaRPr lang="en-US"/>
                    </a:p>
                  </a:txBody>
                  <a:tcPr/>
                </a:tc>
                <a:extLst>
                  <a:ext uri="{0D108BD9-81ED-4DB2-BD59-A6C34878D82A}">
                    <a16:rowId xmlns:a16="http://schemas.microsoft.com/office/drawing/2014/main" val="3569597644"/>
                  </a:ext>
                </a:extLst>
              </a:tr>
              <a:tr h="207371">
                <a:tc vMerge="1">
                  <a:txBody>
                    <a:bodyPr/>
                    <a:lstStyle/>
                    <a:p>
                      <a:endParaRPr lang="en-US"/>
                    </a:p>
                  </a:txBody>
                  <a:tcPr/>
                </a:tc>
                <a:tc>
                  <a:txBody>
                    <a:bodyPr/>
                    <a:lstStyle/>
                    <a:p>
                      <a:pPr algn="ctr">
                        <a:spcBef>
                          <a:spcPts val="1000"/>
                        </a:spcBef>
                        <a:spcAft>
                          <a:spcPts val="0"/>
                        </a:spcAft>
                      </a:pPr>
                      <a:r>
                        <a:rPr lang="en-GB" sz="1400">
                          <a:effectLst/>
                        </a:rPr>
                        <a:t>Positive</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0.95</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0.88</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0.91</a:t>
                      </a:r>
                      <a:endParaRPr lang="en-GB" sz="1400">
                        <a:effectLst/>
                        <a:latin typeface="Arial" panose="020B0604020202020204" pitchFamily="34" charset="0"/>
                      </a:endParaRPr>
                    </a:p>
                  </a:txBody>
                  <a:tcPr marL="58567" marR="58567" marT="0" marB="0" anchor="ctr"/>
                </a:tc>
                <a:tc vMerge="1">
                  <a:txBody>
                    <a:bodyPr/>
                    <a:lstStyle/>
                    <a:p>
                      <a:endParaRPr lang="en-US"/>
                    </a:p>
                  </a:txBody>
                  <a:tcPr/>
                </a:tc>
                <a:extLst>
                  <a:ext uri="{0D108BD9-81ED-4DB2-BD59-A6C34878D82A}">
                    <a16:rowId xmlns:a16="http://schemas.microsoft.com/office/drawing/2014/main" val="1460047545"/>
                  </a:ext>
                </a:extLst>
              </a:tr>
              <a:tr h="207371">
                <a:tc rowSpan="3">
                  <a:txBody>
                    <a:bodyPr/>
                    <a:lstStyle/>
                    <a:p>
                      <a:pPr algn="ctr">
                        <a:spcBef>
                          <a:spcPts val="1000"/>
                        </a:spcBef>
                        <a:spcAft>
                          <a:spcPts val="0"/>
                        </a:spcAft>
                      </a:pPr>
                      <a:r>
                        <a:rPr lang="en-GB" sz="1400" b="1">
                          <a:effectLst/>
                        </a:rPr>
                        <a:t>MultinomialNB</a:t>
                      </a:r>
                      <a:endParaRPr lang="en-GB" sz="1400" b="1">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Negative</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0.96</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0.20</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0.33</a:t>
                      </a:r>
                      <a:endParaRPr lang="en-GB" sz="1400">
                        <a:effectLst/>
                        <a:latin typeface="Arial" panose="020B0604020202020204" pitchFamily="34" charset="0"/>
                      </a:endParaRPr>
                    </a:p>
                  </a:txBody>
                  <a:tcPr marL="58567" marR="58567" marT="0" marB="0" anchor="ctr"/>
                </a:tc>
                <a:tc rowSpan="3">
                  <a:txBody>
                    <a:bodyPr/>
                    <a:lstStyle/>
                    <a:p>
                      <a:pPr algn="ctr">
                        <a:spcBef>
                          <a:spcPts val="1000"/>
                        </a:spcBef>
                        <a:spcAft>
                          <a:spcPts val="0"/>
                        </a:spcAft>
                      </a:pPr>
                      <a:r>
                        <a:rPr lang="en-GB" sz="1400">
                          <a:effectLst/>
                        </a:rPr>
                        <a:t>0.80</a:t>
                      </a:r>
                      <a:endParaRPr lang="en-GB" sz="1400">
                        <a:effectLst/>
                        <a:latin typeface="Arial" panose="020B0604020202020204" pitchFamily="34" charset="0"/>
                      </a:endParaRPr>
                    </a:p>
                  </a:txBody>
                  <a:tcPr marL="58567" marR="58567" marT="0" marB="0" anchor="ctr"/>
                </a:tc>
                <a:extLst>
                  <a:ext uri="{0D108BD9-81ED-4DB2-BD59-A6C34878D82A}">
                    <a16:rowId xmlns:a16="http://schemas.microsoft.com/office/drawing/2014/main" val="1282670856"/>
                  </a:ext>
                </a:extLst>
              </a:tr>
              <a:tr h="207371">
                <a:tc vMerge="1">
                  <a:txBody>
                    <a:bodyPr/>
                    <a:lstStyle/>
                    <a:p>
                      <a:endParaRPr lang="en-US"/>
                    </a:p>
                  </a:txBody>
                  <a:tcPr/>
                </a:tc>
                <a:tc>
                  <a:txBody>
                    <a:bodyPr/>
                    <a:lstStyle/>
                    <a:p>
                      <a:pPr algn="ctr">
                        <a:spcBef>
                          <a:spcPts val="1000"/>
                        </a:spcBef>
                        <a:spcAft>
                          <a:spcPts val="0"/>
                        </a:spcAft>
                      </a:pPr>
                      <a:r>
                        <a:rPr lang="en-GB" sz="1400">
                          <a:effectLst/>
                        </a:rPr>
                        <a:t>Neutral</a:t>
                      </a:r>
                      <a:endParaRPr lang="en-GB" sz="1400">
                        <a:effectLst/>
                        <a:latin typeface="Arial" panose="020B0604020202020204" pitchFamily="34" charset="0"/>
                      </a:endParaRPr>
                    </a:p>
                  </a:txBody>
                  <a:tcPr marL="58567" marR="58567" marT="0" marB="0" anchor="ctr">
                    <a:solidFill>
                      <a:srgbClr val="E9EDF4"/>
                    </a:solidFill>
                  </a:tcPr>
                </a:tc>
                <a:tc>
                  <a:txBody>
                    <a:bodyPr/>
                    <a:lstStyle/>
                    <a:p>
                      <a:pPr algn="ctr">
                        <a:spcBef>
                          <a:spcPts val="1000"/>
                        </a:spcBef>
                        <a:spcAft>
                          <a:spcPts val="0"/>
                        </a:spcAft>
                      </a:pPr>
                      <a:r>
                        <a:rPr lang="en-GB" sz="1400">
                          <a:effectLst/>
                        </a:rPr>
                        <a:t>0.78</a:t>
                      </a:r>
                      <a:endParaRPr lang="en-GB" sz="1400">
                        <a:effectLst/>
                        <a:latin typeface="Arial" panose="020B0604020202020204" pitchFamily="34" charset="0"/>
                      </a:endParaRPr>
                    </a:p>
                  </a:txBody>
                  <a:tcPr marL="58567" marR="58567" marT="0" marB="0" anchor="ctr">
                    <a:solidFill>
                      <a:srgbClr val="E9EDF4"/>
                    </a:solidFill>
                  </a:tcPr>
                </a:tc>
                <a:tc>
                  <a:txBody>
                    <a:bodyPr/>
                    <a:lstStyle/>
                    <a:p>
                      <a:pPr algn="ctr">
                        <a:spcBef>
                          <a:spcPts val="1000"/>
                        </a:spcBef>
                        <a:spcAft>
                          <a:spcPts val="0"/>
                        </a:spcAft>
                      </a:pPr>
                      <a:r>
                        <a:rPr lang="en-GB" sz="1400">
                          <a:effectLst/>
                        </a:rPr>
                        <a:t>0.96</a:t>
                      </a:r>
                      <a:endParaRPr lang="en-GB" sz="1400">
                        <a:effectLst/>
                        <a:latin typeface="Arial" panose="020B0604020202020204" pitchFamily="34" charset="0"/>
                      </a:endParaRPr>
                    </a:p>
                  </a:txBody>
                  <a:tcPr marL="58567" marR="58567" marT="0" marB="0" anchor="ctr">
                    <a:solidFill>
                      <a:srgbClr val="E9EDF4"/>
                    </a:solidFill>
                  </a:tcPr>
                </a:tc>
                <a:tc>
                  <a:txBody>
                    <a:bodyPr/>
                    <a:lstStyle/>
                    <a:p>
                      <a:pPr algn="ctr">
                        <a:spcBef>
                          <a:spcPts val="1000"/>
                        </a:spcBef>
                        <a:spcAft>
                          <a:spcPts val="0"/>
                        </a:spcAft>
                      </a:pPr>
                      <a:r>
                        <a:rPr lang="en-GB" sz="1400">
                          <a:effectLst/>
                        </a:rPr>
                        <a:t>0.86</a:t>
                      </a:r>
                      <a:endParaRPr lang="en-GB" sz="1400">
                        <a:effectLst/>
                        <a:latin typeface="Arial" panose="020B0604020202020204" pitchFamily="34" charset="0"/>
                      </a:endParaRPr>
                    </a:p>
                  </a:txBody>
                  <a:tcPr marL="58567" marR="58567" marT="0" marB="0" anchor="ctr">
                    <a:solidFill>
                      <a:srgbClr val="E9EDF4"/>
                    </a:solidFill>
                  </a:tcPr>
                </a:tc>
                <a:tc vMerge="1">
                  <a:txBody>
                    <a:bodyPr/>
                    <a:lstStyle/>
                    <a:p>
                      <a:endParaRPr lang="en-US"/>
                    </a:p>
                  </a:txBody>
                  <a:tcPr/>
                </a:tc>
                <a:extLst>
                  <a:ext uri="{0D108BD9-81ED-4DB2-BD59-A6C34878D82A}">
                    <a16:rowId xmlns:a16="http://schemas.microsoft.com/office/drawing/2014/main" val="3869345456"/>
                  </a:ext>
                </a:extLst>
              </a:tr>
              <a:tr h="207371">
                <a:tc vMerge="1">
                  <a:txBody>
                    <a:bodyPr/>
                    <a:lstStyle/>
                    <a:p>
                      <a:endParaRPr lang="en-US"/>
                    </a:p>
                  </a:txBody>
                  <a:tcPr/>
                </a:tc>
                <a:tc>
                  <a:txBody>
                    <a:bodyPr/>
                    <a:lstStyle/>
                    <a:p>
                      <a:pPr algn="ctr">
                        <a:spcBef>
                          <a:spcPts val="1000"/>
                        </a:spcBef>
                        <a:spcAft>
                          <a:spcPts val="0"/>
                        </a:spcAft>
                      </a:pPr>
                      <a:r>
                        <a:rPr lang="en-GB" sz="1400">
                          <a:effectLst/>
                        </a:rPr>
                        <a:t>Positive</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0.85</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0.66</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0.74</a:t>
                      </a:r>
                      <a:endParaRPr lang="en-GB" sz="1400">
                        <a:effectLst/>
                        <a:latin typeface="Arial" panose="020B0604020202020204" pitchFamily="34" charset="0"/>
                      </a:endParaRPr>
                    </a:p>
                  </a:txBody>
                  <a:tcPr marL="58567" marR="58567" marT="0" marB="0" anchor="ctr"/>
                </a:tc>
                <a:tc vMerge="1">
                  <a:txBody>
                    <a:bodyPr/>
                    <a:lstStyle/>
                    <a:p>
                      <a:endParaRPr lang="en-US"/>
                    </a:p>
                  </a:txBody>
                  <a:tcPr/>
                </a:tc>
                <a:extLst>
                  <a:ext uri="{0D108BD9-81ED-4DB2-BD59-A6C34878D82A}">
                    <a16:rowId xmlns:a16="http://schemas.microsoft.com/office/drawing/2014/main" val="3077894413"/>
                  </a:ext>
                </a:extLst>
              </a:tr>
              <a:tr h="207371">
                <a:tc rowSpan="3">
                  <a:txBody>
                    <a:bodyPr/>
                    <a:lstStyle/>
                    <a:p>
                      <a:pPr algn="ctr">
                        <a:spcBef>
                          <a:spcPts val="1000"/>
                        </a:spcBef>
                        <a:spcAft>
                          <a:spcPts val="0"/>
                        </a:spcAft>
                      </a:pPr>
                      <a:r>
                        <a:rPr lang="en-GB" sz="1400" b="1">
                          <a:effectLst/>
                        </a:rPr>
                        <a:t>BernoulliNB</a:t>
                      </a:r>
                      <a:endParaRPr lang="en-GB" sz="1400" b="1">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Negative</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0.73</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0.40</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0.52</a:t>
                      </a:r>
                      <a:endParaRPr lang="en-GB" sz="1400">
                        <a:effectLst/>
                        <a:latin typeface="Arial" panose="020B0604020202020204" pitchFamily="34" charset="0"/>
                      </a:endParaRPr>
                    </a:p>
                  </a:txBody>
                  <a:tcPr marL="58567" marR="58567" marT="0" marB="0" anchor="ctr"/>
                </a:tc>
                <a:tc rowSpan="3">
                  <a:txBody>
                    <a:bodyPr/>
                    <a:lstStyle/>
                    <a:p>
                      <a:pPr algn="ctr">
                        <a:spcBef>
                          <a:spcPts val="1000"/>
                        </a:spcBef>
                        <a:spcAft>
                          <a:spcPts val="0"/>
                        </a:spcAft>
                      </a:pPr>
                      <a:r>
                        <a:rPr lang="en-GB" sz="1400">
                          <a:effectLst/>
                        </a:rPr>
                        <a:t>0.83</a:t>
                      </a:r>
                      <a:endParaRPr lang="en-GB" sz="1400">
                        <a:effectLst/>
                        <a:latin typeface="Arial" panose="020B0604020202020204" pitchFamily="34" charset="0"/>
                      </a:endParaRPr>
                    </a:p>
                  </a:txBody>
                  <a:tcPr marL="58567" marR="58567" marT="0" marB="0" anchor="ctr"/>
                </a:tc>
                <a:extLst>
                  <a:ext uri="{0D108BD9-81ED-4DB2-BD59-A6C34878D82A}">
                    <a16:rowId xmlns:a16="http://schemas.microsoft.com/office/drawing/2014/main" val="789037730"/>
                  </a:ext>
                </a:extLst>
              </a:tr>
              <a:tr h="207371">
                <a:tc vMerge="1">
                  <a:txBody>
                    <a:bodyPr/>
                    <a:lstStyle/>
                    <a:p>
                      <a:endParaRPr lang="en-US"/>
                    </a:p>
                  </a:txBody>
                  <a:tcPr/>
                </a:tc>
                <a:tc>
                  <a:txBody>
                    <a:bodyPr/>
                    <a:lstStyle/>
                    <a:p>
                      <a:pPr algn="ctr">
                        <a:spcBef>
                          <a:spcPts val="1000"/>
                        </a:spcBef>
                        <a:spcAft>
                          <a:spcPts val="0"/>
                        </a:spcAft>
                      </a:pPr>
                      <a:r>
                        <a:rPr lang="en-GB" sz="1400">
                          <a:effectLst/>
                        </a:rPr>
                        <a:t>Neutral</a:t>
                      </a:r>
                      <a:endParaRPr lang="en-GB" sz="1400">
                        <a:effectLst/>
                        <a:latin typeface="Arial" panose="020B0604020202020204" pitchFamily="34" charset="0"/>
                      </a:endParaRPr>
                    </a:p>
                  </a:txBody>
                  <a:tcPr marL="58567" marR="58567" marT="0" marB="0" anchor="ctr">
                    <a:solidFill>
                      <a:srgbClr val="D0D8E8"/>
                    </a:solidFill>
                  </a:tcPr>
                </a:tc>
                <a:tc>
                  <a:txBody>
                    <a:bodyPr/>
                    <a:lstStyle/>
                    <a:p>
                      <a:pPr algn="ctr">
                        <a:spcBef>
                          <a:spcPts val="1000"/>
                        </a:spcBef>
                        <a:spcAft>
                          <a:spcPts val="0"/>
                        </a:spcAft>
                      </a:pPr>
                      <a:r>
                        <a:rPr lang="en-GB" sz="1400">
                          <a:effectLst/>
                        </a:rPr>
                        <a:t>0.86</a:t>
                      </a:r>
                      <a:endParaRPr lang="en-GB" sz="1400">
                        <a:effectLst/>
                        <a:latin typeface="Arial" panose="020B0604020202020204" pitchFamily="34" charset="0"/>
                      </a:endParaRPr>
                    </a:p>
                  </a:txBody>
                  <a:tcPr marL="58567" marR="58567" marT="0" marB="0" anchor="ctr">
                    <a:solidFill>
                      <a:srgbClr val="D0D8E8"/>
                    </a:solidFill>
                  </a:tcPr>
                </a:tc>
                <a:tc>
                  <a:txBody>
                    <a:bodyPr/>
                    <a:lstStyle/>
                    <a:p>
                      <a:pPr algn="ctr">
                        <a:spcBef>
                          <a:spcPts val="1000"/>
                        </a:spcBef>
                        <a:spcAft>
                          <a:spcPts val="0"/>
                        </a:spcAft>
                      </a:pPr>
                      <a:r>
                        <a:rPr lang="en-GB" sz="1400">
                          <a:effectLst/>
                        </a:rPr>
                        <a:t>0.89</a:t>
                      </a:r>
                      <a:endParaRPr lang="en-GB" sz="1400">
                        <a:effectLst/>
                        <a:latin typeface="Arial" panose="020B0604020202020204" pitchFamily="34" charset="0"/>
                      </a:endParaRPr>
                    </a:p>
                  </a:txBody>
                  <a:tcPr marL="58567" marR="58567" marT="0" marB="0" anchor="ctr">
                    <a:solidFill>
                      <a:srgbClr val="D0D8E8"/>
                    </a:solidFill>
                  </a:tcPr>
                </a:tc>
                <a:tc>
                  <a:txBody>
                    <a:bodyPr/>
                    <a:lstStyle/>
                    <a:p>
                      <a:pPr algn="ctr">
                        <a:spcBef>
                          <a:spcPts val="1000"/>
                        </a:spcBef>
                        <a:spcAft>
                          <a:spcPts val="0"/>
                        </a:spcAft>
                      </a:pPr>
                      <a:r>
                        <a:rPr lang="en-GB" sz="1400">
                          <a:effectLst/>
                        </a:rPr>
                        <a:t>0.88</a:t>
                      </a:r>
                      <a:endParaRPr lang="en-GB" sz="1400">
                        <a:effectLst/>
                        <a:latin typeface="Arial" panose="020B0604020202020204" pitchFamily="34" charset="0"/>
                      </a:endParaRPr>
                    </a:p>
                  </a:txBody>
                  <a:tcPr marL="58567" marR="58567" marT="0" marB="0" anchor="ctr">
                    <a:solidFill>
                      <a:srgbClr val="D0D8E8"/>
                    </a:solidFill>
                  </a:tcPr>
                </a:tc>
                <a:tc vMerge="1">
                  <a:txBody>
                    <a:bodyPr/>
                    <a:lstStyle/>
                    <a:p>
                      <a:endParaRPr lang="en-US"/>
                    </a:p>
                  </a:txBody>
                  <a:tcPr/>
                </a:tc>
                <a:extLst>
                  <a:ext uri="{0D108BD9-81ED-4DB2-BD59-A6C34878D82A}">
                    <a16:rowId xmlns:a16="http://schemas.microsoft.com/office/drawing/2014/main" val="1604070266"/>
                  </a:ext>
                </a:extLst>
              </a:tr>
              <a:tr h="207371">
                <a:tc vMerge="1">
                  <a:txBody>
                    <a:bodyPr/>
                    <a:lstStyle/>
                    <a:p>
                      <a:endParaRPr lang="en-US"/>
                    </a:p>
                  </a:txBody>
                  <a:tcPr/>
                </a:tc>
                <a:tc>
                  <a:txBody>
                    <a:bodyPr/>
                    <a:lstStyle/>
                    <a:p>
                      <a:pPr algn="ctr">
                        <a:spcBef>
                          <a:spcPts val="1000"/>
                        </a:spcBef>
                        <a:spcAft>
                          <a:spcPts val="0"/>
                        </a:spcAft>
                      </a:pPr>
                      <a:r>
                        <a:rPr lang="en-GB" sz="1400">
                          <a:effectLst/>
                        </a:rPr>
                        <a:t>Positive</a:t>
                      </a:r>
                      <a:endParaRPr lang="en-GB" sz="1400">
                        <a:effectLst/>
                        <a:latin typeface="Arial" panose="020B0604020202020204" pitchFamily="34" charset="0"/>
                      </a:endParaRPr>
                    </a:p>
                  </a:txBody>
                  <a:tcPr marL="58567" marR="58567" marT="0" marB="0"/>
                </a:tc>
                <a:tc>
                  <a:txBody>
                    <a:bodyPr/>
                    <a:lstStyle/>
                    <a:p>
                      <a:pPr algn="ctr">
                        <a:spcBef>
                          <a:spcPts val="1000"/>
                        </a:spcBef>
                        <a:spcAft>
                          <a:spcPts val="0"/>
                        </a:spcAft>
                      </a:pPr>
                      <a:r>
                        <a:rPr lang="en-GB" sz="1400">
                          <a:effectLst/>
                        </a:rPr>
                        <a:t>0.80</a:t>
                      </a:r>
                      <a:endParaRPr lang="en-GB" sz="1400">
                        <a:effectLst/>
                        <a:latin typeface="Arial" panose="020B0604020202020204" pitchFamily="34" charset="0"/>
                      </a:endParaRPr>
                    </a:p>
                  </a:txBody>
                  <a:tcPr marL="58567" marR="58567" marT="0" marB="0"/>
                </a:tc>
                <a:tc>
                  <a:txBody>
                    <a:bodyPr/>
                    <a:lstStyle/>
                    <a:p>
                      <a:pPr algn="ctr">
                        <a:spcBef>
                          <a:spcPts val="1000"/>
                        </a:spcBef>
                        <a:spcAft>
                          <a:spcPts val="0"/>
                        </a:spcAft>
                      </a:pPr>
                      <a:r>
                        <a:rPr lang="en-GB" sz="1400">
                          <a:effectLst/>
                        </a:rPr>
                        <a:t>0.84</a:t>
                      </a:r>
                      <a:endParaRPr lang="en-GB" sz="1400">
                        <a:effectLst/>
                        <a:latin typeface="Arial" panose="020B0604020202020204" pitchFamily="34" charset="0"/>
                      </a:endParaRPr>
                    </a:p>
                  </a:txBody>
                  <a:tcPr marL="58567" marR="58567" marT="0" marB="0"/>
                </a:tc>
                <a:tc>
                  <a:txBody>
                    <a:bodyPr/>
                    <a:lstStyle/>
                    <a:p>
                      <a:pPr algn="ctr">
                        <a:spcBef>
                          <a:spcPts val="1000"/>
                        </a:spcBef>
                        <a:spcAft>
                          <a:spcPts val="0"/>
                        </a:spcAft>
                      </a:pPr>
                      <a:r>
                        <a:rPr lang="en-GB" sz="1400">
                          <a:effectLst/>
                        </a:rPr>
                        <a:t>0.82</a:t>
                      </a:r>
                      <a:endParaRPr lang="en-GB" sz="1400">
                        <a:effectLst/>
                        <a:latin typeface="Arial" panose="020B0604020202020204" pitchFamily="34" charset="0"/>
                      </a:endParaRPr>
                    </a:p>
                  </a:txBody>
                  <a:tcPr marL="58567" marR="58567" marT="0" marB="0"/>
                </a:tc>
                <a:tc vMerge="1">
                  <a:txBody>
                    <a:bodyPr/>
                    <a:lstStyle/>
                    <a:p>
                      <a:endParaRPr lang="en-US"/>
                    </a:p>
                  </a:txBody>
                  <a:tcPr/>
                </a:tc>
                <a:extLst>
                  <a:ext uri="{0D108BD9-81ED-4DB2-BD59-A6C34878D82A}">
                    <a16:rowId xmlns:a16="http://schemas.microsoft.com/office/drawing/2014/main" val="3207574658"/>
                  </a:ext>
                </a:extLst>
              </a:tr>
            </a:tbl>
          </a:graphicData>
        </a:graphic>
      </p:graphicFrame>
      <p:sp>
        <p:nvSpPr>
          <p:cNvPr id="8" name="Titolo 1">
            <a:extLst>
              <a:ext uri="{FF2B5EF4-FFF2-40B4-BE49-F238E27FC236}">
                <a16:creationId xmlns:a16="http://schemas.microsoft.com/office/drawing/2014/main" id="{D6CFE237-BFBE-44A7-8B90-66333E91EBC5}"/>
              </a:ext>
            </a:extLst>
          </p:cNvPr>
          <p:cNvSpPr txBox="1">
            <a:spLocks/>
          </p:cNvSpPr>
          <p:nvPr/>
        </p:nvSpPr>
        <p:spPr>
          <a:xfrm>
            <a:off x="191101" y="115047"/>
            <a:ext cx="8761797" cy="691220"/>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2000" b="1" kern="1200">
                <a:solidFill>
                  <a:schemeClr val="tx1"/>
                </a:solidFill>
                <a:latin typeface="+mj-lt"/>
                <a:ea typeface="+mj-ea"/>
                <a:cs typeface="+mj-cs"/>
              </a:defRPr>
            </a:lvl1pPr>
          </a:lstStyle>
          <a:p>
            <a:pPr algn="ctr"/>
            <a:r>
              <a:rPr lang="en-US" sz="4400" b="0"/>
              <a:t>Twitter Sentiment Classifier (I)</a:t>
            </a:r>
          </a:p>
        </p:txBody>
      </p:sp>
    </p:spTree>
    <p:extLst>
      <p:ext uri="{BB962C8B-B14F-4D97-AF65-F5344CB8AC3E}">
        <p14:creationId xmlns:p14="http://schemas.microsoft.com/office/powerpoint/2010/main" val="1160100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a:extLst>
              <a:ext uri="{FF2B5EF4-FFF2-40B4-BE49-F238E27FC236}">
                <a16:creationId xmlns:a16="http://schemas.microsoft.com/office/drawing/2014/main" id="{80C766C2-039B-4F89-A793-65C5B0189EF6}"/>
              </a:ext>
            </a:extLst>
          </p:cNvPr>
          <p:cNvSpPr txBox="1">
            <a:spLocks/>
          </p:cNvSpPr>
          <p:nvPr/>
        </p:nvSpPr>
        <p:spPr>
          <a:xfrm>
            <a:off x="191101" y="115047"/>
            <a:ext cx="8761797" cy="691220"/>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2000" b="1" kern="1200">
                <a:solidFill>
                  <a:schemeClr val="tx1"/>
                </a:solidFill>
                <a:latin typeface="+mj-lt"/>
                <a:ea typeface="+mj-ea"/>
                <a:cs typeface="+mj-cs"/>
              </a:defRPr>
            </a:lvl1pPr>
          </a:lstStyle>
          <a:p>
            <a:pPr algn="ctr"/>
            <a:r>
              <a:rPr lang="en-US" sz="4400" b="0"/>
              <a:t>Twitter Sentiment Classifier (II)</a:t>
            </a:r>
          </a:p>
        </p:txBody>
      </p:sp>
      <p:graphicFrame>
        <p:nvGraphicFramePr>
          <p:cNvPr id="5" name="Table 6">
            <a:extLst>
              <a:ext uri="{FF2B5EF4-FFF2-40B4-BE49-F238E27FC236}">
                <a16:creationId xmlns:a16="http://schemas.microsoft.com/office/drawing/2014/main" id="{17622999-BE19-4E5A-922A-2A33D5C80D47}"/>
              </a:ext>
            </a:extLst>
          </p:cNvPr>
          <p:cNvGraphicFramePr>
            <a:graphicFrameLocks noGrp="1"/>
          </p:cNvGraphicFramePr>
          <p:nvPr>
            <p:extLst>
              <p:ext uri="{D42A27DB-BD31-4B8C-83A1-F6EECF244321}">
                <p14:modId xmlns:p14="http://schemas.microsoft.com/office/powerpoint/2010/main" val="1169918479"/>
              </p:ext>
            </p:extLst>
          </p:nvPr>
        </p:nvGraphicFramePr>
        <p:xfrm>
          <a:off x="350873" y="1593372"/>
          <a:ext cx="8442251" cy="4859018"/>
        </p:xfrm>
        <a:graphic>
          <a:graphicData uri="http://schemas.openxmlformats.org/drawingml/2006/table">
            <a:tbl>
              <a:tblPr firstRow="1" bandRow="1">
                <a:tableStyleId>{5C22544A-7EE6-4342-B048-85BDC9FD1C3A}</a:tableStyleId>
              </a:tblPr>
              <a:tblGrid>
                <a:gridCol w="2558343">
                  <a:extLst>
                    <a:ext uri="{9D8B030D-6E8A-4147-A177-3AD203B41FA5}">
                      <a16:colId xmlns:a16="http://schemas.microsoft.com/office/drawing/2014/main" val="3784127007"/>
                    </a:ext>
                  </a:extLst>
                </a:gridCol>
                <a:gridCol w="1273633">
                  <a:extLst>
                    <a:ext uri="{9D8B030D-6E8A-4147-A177-3AD203B41FA5}">
                      <a16:colId xmlns:a16="http://schemas.microsoft.com/office/drawing/2014/main" val="470918195"/>
                    </a:ext>
                  </a:extLst>
                </a:gridCol>
                <a:gridCol w="1313513">
                  <a:extLst>
                    <a:ext uri="{9D8B030D-6E8A-4147-A177-3AD203B41FA5}">
                      <a16:colId xmlns:a16="http://schemas.microsoft.com/office/drawing/2014/main" val="737651649"/>
                    </a:ext>
                  </a:extLst>
                </a:gridCol>
                <a:gridCol w="1011565">
                  <a:extLst>
                    <a:ext uri="{9D8B030D-6E8A-4147-A177-3AD203B41FA5}">
                      <a16:colId xmlns:a16="http://schemas.microsoft.com/office/drawing/2014/main" val="118815194"/>
                    </a:ext>
                  </a:extLst>
                </a:gridCol>
                <a:gridCol w="971684">
                  <a:extLst>
                    <a:ext uri="{9D8B030D-6E8A-4147-A177-3AD203B41FA5}">
                      <a16:colId xmlns:a16="http://schemas.microsoft.com/office/drawing/2014/main" val="829776909"/>
                    </a:ext>
                  </a:extLst>
                </a:gridCol>
                <a:gridCol w="1313513">
                  <a:extLst>
                    <a:ext uri="{9D8B030D-6E8A-4147-A177-3AD203B41FA5}">
                      <a16:colId xmlns:a16="http://schemas.microsoft.com/office/drawing/2014/main" val="3915499689"/>
                    </a:ext>
                  </a:extLst>
                </a:gridCol>
              </a:tblGrid>
              <a:tr h="378458">
                <a:tc>
                  <a:txBody>
                    <a:bodyPr/>
                    <a:lstStyle/>
                    <a:p>
                      <a:pPr algn="ctr">
                        <a:spcBef>
                          <a:spcPts val="1000"/>
                        </a:spcBef>
                        <a:spcAft>
                          <a:spcPts val="0"/>
                        </a:spcAft>
                      </a:pPr>
                      <a:r>
                        <a:rPr lang="en-GB" sz="1400">
                          <a:effectLst/>
                        </a:rPr>
                        <a:t>Algorithm</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Class</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Precision</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Recall</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F Score</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Accuracy</a:t>
                      </a:r>
                      <a:endParaRPr lang="en-GB" sz="1400">
                        <a:effectLst/>
                        <a:latin typeface="Arial" panose="020B0604020202020204" pitchFamily="34" charset="0"/>
                      </a:endParaRPr>
                    </a:p>
                  </a:txBody>
                  <a:tcPr marL="58567" marR="58567" marT="0" marB="0" anchor="ctr"/>
                </a:tc>
                <a:extLst>
                  <a:ext uri="{0D108BD9-81ED-4DB2-BD59-A6C34878D82A}">
                    <a16:rowId xmlns:a16="http://schemas.microsoft.com/office/drawing/2014/main" val="3462777784"/>
                  </a:ext>
                </a:extLst>
              </a:tr>
              <a:tr h="207371">
                <a:tc rowSpan="3">
                  <a:txBody>
                    <a:bodyPr/>
                    <a:lstStyle/>
                    <a:p>
                      <a:pPr algn="ctr">
                        <a:spcBef>
                          <a:spcPts val="1000"/>
                        </a:spcBef>
                        <a:spcAft>
                          <a:spcPts val="0"/>
                        </a:spcAft>
                      </a:pPr>
                      <a:r>
                        <a:rPr lang="en-GB" sz="1400" b="1">
                          <a:effectLst/>
                        </a:rPr>
                        <a:t>RandomForestClassifier</a:t>
                      </a:r>
                      <a:endParaRPr lang="en-GB" sz="1400" b="1">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Negative</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0.76</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0.60</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0.68</a:t>
                      </a:r>
                      <a:endParaRPr lang="en-GB" sz="1400">
                        <a:effectLst/>
                        <a:latin typeface="Arial" panose="020B0604020202020204" pitchFamily="34" charset="0"/>
                      </a:endParaRPr>
                    </a:p>
                  </a:txBody>
                  <a:tcPr marL="58567" marR="58567" marT="0" marB="0" anchor="ctr"/>
                </a:tc>
                <a:tc rowSpan="3">
                  <a:txBody>
                    <a:bodyPr/>
                    <a:lstStyle/>
                    <a:p>
                      <a:pPr algn="ctr">
                        <a:spcBef>
                          <a:spcPts val="1000"/>
                        </a:spcBef>
                        <a:spcAft>
                          <a:spcPts val="0"/>
                        </a:spcAft>
                      </a:pPr>
                      <a:r>
                        <a:rPr lang="en-GB" sz="1400">
                          <a:effectLst/>
                        </a:rPr>
                        <a:t>0.77</a:t>
                      </a:r>
                      <a:endParaRPr lang="en-GB" sz="1400">
                        <a:effectLst/>
                        <a:latin typeface="Arial" panose="020B0604020202020204" pitchFamily="34" charset="0"/>
                      </a:endParaRPr>
                    </a:p>
                  </a:txBody>
                  <a:tcPr marL="58567" marR="58567" marT="0" marB="0" anchor="ctr"/>
                </a:tc>
                <a:extLst>
                  <a:ext uri="{0D108BD9-81ED-4DB2-BD59-A6C34878D82A}">
                    <a16:rowId xmlns:a16="http://schemas.microsoft.com/office/drawing/2014/main" val="2741153119"/>
                  </a:ext>
                </a:extLst>
              </a:tr>
              <a:tr h="207371">
                <a:tc vMerge="1">
                  <a:txBody>
                    <a:bodyPr/>
                    <a:lstStyle/>
                    <a:p>
                      <a:endParaRPr lang="en-US"/>
                    </a:p>
                  </a:txBody>
                  <a:tcPr/>
                </a:tc>
                <a:tc>
                  <a:txBody>
                    <a:bodyPr/>
                    <a:lstStyle/>
                    <a:p>
                      <a:pPr algn="ctr">
                        <a:spcBef>
                          <a:spcPts val="1000"/>
                        </a:spcBef>
                        <a:spcAft>
                          <a:spcPts val="0"/>
                        </a:spcAft>
                      </a:pPr>
                      <a:r>
                        <a:rPr lang="en-GB" sz="1400">
                          <a:effectLst/>
                        </a:rPr>
                        <a:t>Neutral</a:t>
                      </a:r>
                      <a:endParaRPr lang="en-GB" sz="1400">
                        <a:effectLst/>
                        <a:latin typeface="Arial" panose="020B0604020202020204" pitchFamily="34" charset="0"/>
                      </a:endParaRPr>
                    </a:p>
                  </a:txBody>
                  <a:tcPr marL="58567" marR="58567" marT="0" marB="0" anchor="ctr">
                    <a:solidFill>
                      <a:srgbClr val="D0D8E8"/>
                    </a:solidFill>
                  </a:tcPr>
                </a:tc>
                <a:tc>
                  <a:txBody>
                    <a:bodyPr/>
                    <a:lstStyle/>
                    <a:p>
                      <a:pPr algn="ctr">
                        <a:spcBef>
                          <a:spcPts val="1000"/>
                        </a:spcBef>
                        <a:spcAft>
                          <a:spcPts val="0"/>
                        </a:spcAft>
                      </a:pPr>
                      <a:r>
                        <a:rPr lang="en-GB" sz="1400">
                          <a:effectLst/>
                        </a:rPr>
                        <a:t>0.84</a:t>
                      </a:r>
                      <a:endParaRPr lang="en-GB" sz="1400">
                        <a:effectLst/>
                        <a:latin typeface="Arial" panose="020B0604020202020204" pitchFamily="34" charset="0"/>
                      </a:endParaRPr>
                    </a:p>
                  </a:txBody>
                  <a:tcPr marL="58567" marR="58567" marT="0" marB="0" anchor="ctr">
                    <a:solidFill>
                      <a:srgbClr val="D0D8E8"/>
                    </a:solidFill>
                  </a:tcPr>
                </a:tc>
                <a:tc>
                  <a:txBody>
                    <a:bodyPr/>
                    <a:lstStyle/>
                    <a:p>
                      <a:pPr algn="ctr">
                        <a:spcBef>
                          <a:spcPts val="1000"/>
                        </a:spcBef>
                        <a:spcAft>
                          <a:spcPts val="0"/>
                        </a:spcAft>
                      </a:pPr>
                      <a:r>
                        <a:rPr lang="en-GB" sz="1400">
                          <a:effectLst/>
                        </a:rPr>
                        <a:t>0.83</a:t>
                      </a:r>
                      <a:endParaRPr lang="en-GB" sz="1400">
                        <a:effectLst/>
                        <a:latin typeface="Arial" panose="020B0604020202020204" pitchFamily="34" charset="0"/>
                      </a:endParaRPr>
                    </a:p>
                  </a:txBody>
                  <a:tcPr marL="58567" marR="58567" marT="0" marB="0" anchor="ctr">
                    <a:solidFill>
                      <a:srgbClr val="D0D8E8"/>
                    </a:solidFill>
                  </a:tcPr>
                </a:tc>
                <a:tc>
                  <a:txBody>
                    <a:bodyPr/>
                    <a:lstStyle/>
                    <a:p>
                      <a:pPr algn="ctr">
                        <a:spcBef>
                          <a:spcPts val="1000"/>
                        </a:spcBef>
                        <a:spcAft>
                          <a:spcPts val="0"/>
                        </a:spcAft>
                      </a:pPr>
                      <a:r>
                        <a:rPr lang="en-GB" sz="1400">
                          <a:effectLst/>
                        </a:rPr>
                        <a:t>0.83</a:t>
                      </a:r>
                      <a:endParaRPr lang="en-GB" sz="1400">
                        <a:effectLst/>
                        <a:latin typeface="Arial" panose="020B0604020202020204" pitchFamily="34" charset="0"/>
                      </a:endParaRPr>
                    </a:p>
                  </a:txBody>
                  <a:tcPr marL="58567" marR="58567" marT="0" marB="0" anchor="ctr">
                    <a:solidFill>
                      <a:srgbClr val="D0D8E8"/>
                    </a:solidFill>
                  </a:tcPr>
                </a:tc>
                <a:tc vMerge="1">
                  <a:txBody>
                    <a:bodyPr/>
                    <a:lstStyle/>
                    <a:p>
                      <a:endParaRPr lang="en-US"/>
                    </a:p>
                  </a:txBody>
                  <a:tcPr/>
                </a:tc>
                <a:extLst>
                  <a:ext uri="{0D108BD9-81ED-4DB2-BD59-A6C34878D82A}">
                    <a16:rowId xmlns:a16="http://schemas.microsoft.com/office/drawing/2014/main" val="460772098"/>
                  </a:ext>
                </a:extLst>
              </a:tr>
              <a:tr h="207371">
                <a:tc vMerge="1">
                  <a:txBody>
                    <a:bodyPr/>
                    <a:lstStyle/>
                    <a:p>
                      <a:endParaRPr lang="en-US"/>
                    </a:p>
                  </a:txBody>
                  <a:tcPr/>
                </a:tc>
                <a:tc>
                  <a:txBody>
                    <a:bodyPr/>
                    <a:lstStyle/>
                    <a:p>
                      <a:pPr algn="ctr">
                        <a:spcBef>
                          <a:spcPts val="1000"/>
                        </a:spcBef>
                        <a:spcAft>
                          <a:spcPts val="0"/>
                        </a:spcAft>
                      </a:pPr>
                      <a:r>
                        <a:rPr lang="en-GB" sz="1400">
                          <a:effectLst/>
                        </a:rPr>
                        <a:t>Positive</a:t>
                      </a:r>
                      <a:endParaRPr lang="en-GB" sz="1400">
                        <a:effectLst/>
                        <a:latin typeface="Arial" panose="020B0604020202020204" pitchFamily="34" charset="0"/>
                      </a:endParaRPr>
                    </a:p>
                  </a:txBody>
                  <a:tcPr marL="58567" marR="58567" marT="0" marB="0" anchor="ctr">
                    <a:solidFill>
                      <a:srgbClr val="D0D8E8"/>
                    </a:solidFill>
                  </a:tcPr>
                </a:tc>
                <a:tc>
                  <a:txBody>
                    <a:bodyPr/>
                    <a:lstStyle/>
                    <a:p>
                      <a:pPr algn="ctr">
                        <a:spcBef>
                          <a:spcPts val="1000"/>
                        </a:spcBef>
                        <a:spcAft>
                          <a:spcPts val="0"/>
                        </a:spcAft>
                      </a:pPr>
                      <a:r>
                        <a:rPr lang="en-GB" sz="1400">
                          <a:effectLst/>
                        </a:rPr>
                        <a:t>0.69</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0.82</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0.75</a:t>
                      </a:r>
                      <a:endParaRPr lang="en-GB" sz="1400">
                        <a:effectLst/>
                        <a:latin typeface="Arial" panose="020B0604020202020204" pitchFamily="34" charset="0"/>
                      </a:endParaRPr>
                    </a:p>
                  </a:txBody>
                  <a:tcPr marL="58567" marR="58567" marT="0" marB="0" anchor="ctr"/>
                </a:tc>
                <a:tc vMerge="1">
                  <a:txBody>
                    <a:bodyPr/>
                    <a:lstStyle/>
                    <a:p>
                      <a:endParaRPr lang="en-US"/>
                    </a:p>
                  </a:txBody>
                  <a:tcPr/>
                </a:tc>
                <a:extLst>
                  <a:ext uri="{0D108BD9-81ED-4DB2-BD59-A6C34878D82A}">
                    <a16:rowId xmlns:a16="http://schemas.microsoft.com/office/drawing/2014/main" val="309056606"/>
                  </a:ext>
                </a:extLst>
              </a:tr>
              <a:tr h="207371">
                <a:tc rowSpan="3">
                  <a:txBody>
                    <a:bodyPr/>
                    <a:lstStyle/>
                    <a:p>
                      <a:pPr algn="ctr">
                        <a:spcBef>
                          <a:spcPts val="1000"/>
                        </a:spcBef>
                        <a:spcAft>
                          <a:spcPts val="0"/>
                        </a:spcAft>
                      </a:pPr>
                      <a:r>
                        <a:rPr lang="en-GB" sz="1400" b="1" err="1">
                          <a:effectLst/>
                        </a:rPr>
                        <a:t>XGBClassifier</a:t>
                      </a:r>
                      <a:endParaRPr lang="en-GB" sz="1400" b="1">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Negative</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0.81</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0.88</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0.84</a:t>
                      </a:r>
                      <a:endParaRPr lang="en-GB" sz="1400">
                        <a:effectLst/>
                        <a:latin typeface="Arial" panose="020B0604020202020204" pitchFamily="34" charset="0"/>
                      </a:endParaRPr>
                    </a:p>
                  </a:txBody>
                  <a:tcPr marL="58567" marR="58567" marT="0" marB="0" anchor="ctr"/>
                </a:tc>
                <a:tc rowSpan="3">
                  <a:txBody>
                    <a:bodyPr/>
                    <a:lstStyle/>
                    <a:p>
                      <a:pPr algn="ctr">
                        <a:spcBef>
                          <a:spcPts val="1000"/>
                        </a:spcBef>
                        <a:spcAft>
                          <a:spcPts val="0"/>
                        </a:spcAft>
                      </a:pPr>
                      <a:r>
                        <a:rPr lang="en-GB" sz="1400">
                          <a:effectLst/>
                        </a:rPr>
                        <a:t>0.85</a:t>
                      </a:r>
                      <a:endParaRPr lang="en-GB" sz="1400">
                        <a:effectLst/>
                        <a:latin typeface="Arial" panose="020B0604020202020204" pitchFamily="34" charset="0"/>
                      </a:endParaRPr>
                    </a:p>
                  </a:txBody>
                  <a:tcPr marL="58567" marR="58567" marT="0" marB="0" anchor="ctr"/>
                </a:tc>
                <a:extLst>
                  <a:ext uri="{0D108BD9-81ED-4DB2-BD59-A6C34878D82A}">
                    <a16:rowId xmlns:a16="http://schemas.microsoft.com/office/drawing/2014/main" val="1212212005"/>
                  </a:ext>
                </a:extLst>
              </a:tr>
              <a:tr h="207371">
                <a:tc vMerge="1">
                  <a:txBody>
                    <a:bodyPr/>
                    <a:lstStyle/>
                    <a:p>
                      <a:endParaRPr lang="en-US"/>
                    </a:p>
                  </a:txBody>
                  <a:tcPr/>
                </a:tc>
                <a:tc>
                  <a:txBody>
                    <a:bodyPr/>
                    <a:lstStyle/>
                    <a:p>
                      <a:pPr algn="ctr">
                        <a:spcBef>
                          <a:spcPts val="1000"/>
                        </a:spcBef>
                        <a:spcAft>
                          <a:spcPts val="0"/>
                        </a:spcAft>
                      </a:pPr>
                      <a:r>
                        <a:rPr lang="en-GB" sz="1400">
                          <a:effectLst/>
                        </a:rPr>
                        <a:t>Neutral</a:t>
                      </a:r>
                      <a:endParaRPr lang="en-GB" sz="1400">
                        <a:effectLst/>
                        <a:latin typeface="Arial" panose="020B0604020202020204" pitchFamily="34" charset="0"/>
                      </a:endParaRPr>
                    </a:p>
                  </a:txBody>
                  <a:tcPr marL="58567" marR="58567" marT="0" marB="0" anchor="ctr">
                    <a:solidFill>
                      <a:srgbClr val="E9EDF4"/>
                    </a:solidFill>
                  </a:tcPr>
                </a:tc>
                <a:tc>
                  <a:txBody>
                    <a:bodyPr/>
                    <a:lstStyle/>
                    <a:p>
                      <a:pPr algn="ctr">
                        <a:spcBef>
                          <a:spcPts val="1000"/>
                        </a:spcBef>
                        <a:spcAft>
                          <a:spcPts val="0"/>
                        </a:spcAft>
                      </a:pPr>
                      <a:r>
                        <a:rPr lang="en-GB" sz="1400">
                          <a:effectLst/>
                        </a:rPr>
                        <a:t>0.84</a:t>
                      </a:r>
                      <a:endParaRPr lang="en-GB" sz="1400">
                        <a:effectLst/>
                        <a:latin typeface="Arial" panose="020B0604020202020204" pitchFamily="34" charset="0"/>
                      </a:endParaRPr>
                    </a:p>
                  </a:txBody>
                  <a:tcPr marL="58567" marR="58567" marT="0" marB="0" anchor="ctr">
                    <a:solidFill>
                      <a:srgbClr val="E9EDF4"/>
                    </a:solidFill>
                  </a:tcPr>
                </a:tc>
                <a:tc>
                  <a:txBody>
                    <a:bodyPr/>
                    <a:lstStyle/>
                    <a:p>
                      <a:pPr algn="ctr">
                        <a:spcBef>
                          <a:spcPts val="1000"/>
                        </a:spcBef>
                        <a:spcAft>
                          <a:spcPts val="0"/>
                        </a:spcAft>
                      </a:pPr>
                      <a:r>
                        <a:rPr lang="en-GB" sz="1400">
                          <a:effectLst/>
                        </a:rPr>
                        <a:t>0.89</a:t>
                      </a:r>
                      <a:endParaRPr lang="en-GB" sz="1400">
                        <a:effectLst/>
                        <a:latin typeface="Arial" panose="020B0604020202020204" pitchFamily="34" charset="0"/>
                      </a:endParaRPr>
                    </a:p>
                  </a:txBody>
                  <a:tcPr marL="58567" marR="58567" marT="0" marB="0" anchor="ctr">
                    <a:solidFill>
                      <a:srgbClr val="E9EDF4"/>
                    </a:solidFill>
                  </a:tcPr>
                </a:tc>
                <a:tc>
                  <a:txBody>
                    <a:bodyPr/>
                    <a:lstStyle/>
                    <a:p>
                      <a:pPr algn="ctr">
                        <a:spcBef>
                          <a:spcPts val="1000"/>
                        </a:spcBef>
                        <a:spcAft>
                          <a:spcPts val="0"/>
                        </a:spcAft>
                      </a:pPr>
                      <a:r>
                        <a:rPr lang="en-GB" sz="1400">
                          <a:effectLst/>
                        </a:rPr>
                        <a:t>0.86</a:t>
                      </a:r>
                      <a:endParaRPr lang="en-GB" sz="1400">
                        <a:effectLst/>
                        <a:latin typeface="Arial" panose="020B0604020202020204" pitchFamily="34" charset="0"/>
                      </a:endParaRPr>
                    </a:p>
                  </a:txBody>
                  <a:tcPr marL="58567" marR="58567" marT="0" marB="0" anchor="ctr">
                    <a:solidFill>
                      <a:srgbClr val="E9EDF4"/>
                    </a:solidFill>
                  </a:tcPr>
                </a:tc>
                <a:tc vMerge="1">
                  <a:txBody>
                    <a:bodyPr/>
                    <a:lstStyle/>
                    <a:p>
                      <a:endParaRPr lang="en-US"/>
                    </a:p>
                  </a:txBody>
                  <a:tcPr/>
                </a:tc>
                <a:extLst>
                  <a:ext uri="{0D108BD9-81ED-4DB2-BD59-A6C34878D82A}">
                    <a16:rowId xmlns:a16="http://schemas.microsoft.com/office/drawing/2014/main" val="2571844342"/>
                  </a:ext>
                </a:extLst>
              </a:tr>
              <a:tr h="207371">
                <a:tc vMerge="1">
                  <a:txBody>
                    <a:bodyPr/>
                    <a:lstStyle/>
                    <a:p>
                      <a:endParaRPr lang="en-US"/>
                    </a:p>
                  </a:txBody>
                  <a:tcPr/>
                </a:tc>
                <a:tc>
                  <a:txBody>
                    <a:bodyPr/>
                    <a:lstStyle/>
                    <a:p>
                      <a:pPr algn="ctr">
                        <a:spcBef>
                          <a:spcPts val="1000"/>
                        </a:spcBef>
                        <a:spcAft>
                          <a:spcPts val="0"/>
                        </a:spcAft>
                      </a:pPr>
                      <a:r>
                        <a:rPr lang="en-GB" sz="1400">
                          <a:effectLst/>
                        </a:rPr>
                        <a:t>Positive</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0.91</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0.76</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0.83</a:t>
                      </a:r>
                      <a:endParaRPr lang="en-GB" sz="1400">
                        <a:effectLst/>
                        <a:latin typeface="Arial" panose="020B0604020202020204" pitchFamily="34" charset="0"/>
                      </a:endParaRPr>
                    </a:p>
                  </a:txBody>
                  <a:tcPr marL="58567" marR="58567" marT="0" marB="0" anchor="ctr"/>
                </a:tc>
                <a:tc vMerge="1">
                  <a:txBody>
                    <a:bodyPr/>
                    <a:lstStyle/>
                    <a:p>
                      <a:endParaRPr lang="en-US"/>
                    </a:p>
                  </a:txBody>
                  <a:tcPr/>
                </a:tc>
                <a:extLst>
                  <a:ext uri="{0D108BD9-81ED-4DB2-BD59-A6C34878D82A}">
                    <a16:rowId xmlns:a16="http://schemas.microsoft.com/office/drawing/2014/main" val="2592109362"/>
                  </a:ext>
                </a:extLst>
              </a:tr>
              <a:tr h="207371">
                <a:tc rowSpan="3">
                  <a:txBody>
                    <a:bodyPr/>
                    <a:lstStyle/>
                    <a:p>
                      <a:pPr algn="ctr">
                        <a:spcBef>
                          <a:spcPts val="1000"/>
                        </a:spcBef>
                        <a:spcAft>
                          <a:spcPts val="0"/>
                        </a:spcAft>
                      </a:pPr>
                      <a:r>
                        <a:rPr lang="en-GB" sz="1400" b="1">
                          <a:effectLst/>
                        </a:rPr>
                        <a:t>AdaBoostClassifier</a:t>
                      </a:r>
                      <a:endParaRPr lang="en-GB" sz="1400" b="1">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Negative</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latin typeface="Arial" panose="020B0604020202020204" pitchFamily="34" charset="0"/>
                        </a:rPr>
                        <a:t>1.00</a:t>
                      </a:r>
                    </a:p>
                  </a:txBody>
                  <a:tcPr marL="58567" marR="58567" marT="0" marB="0" anchor="ctr"/>
                </a:tc>
                <a:tc>
                  <a:txBody>
                    <a:bodyPr/>
                    <a:lstStyle/>
                    <a:p>
                      <a:pPr algn="ctr">
                        <a:spcBef>
                          <a:spcPts val="1000"/>
                        </a:spcBef>
                        <a:spcAft>
                          <a:spcPts val="0"/>
                        </a:spcAft>
                      </a:pPr>
                      <a:r>
                        <a:rPr lang="en-GB" sz="1400">
                          <a:effectLst/>
                        </a:rPr>
                        <a:t>0.51</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0.68</a:t>
                      </a:r>
                      <a:endParaRPr lang="en-GB" sz="1400">
                        <a:effectLst/>
                        <a:latin typeface="Arial" panose="020B0604020202020204" pitchFamily="34" charset="0"/>
                      </a:endParaRPr>
                    </a:p>
                  </a:txBody>
                  <a:tcPr marL="58567" marR="58567" marT="0" marB="0" anchor="ctr"/>
                </a:tc>
                <a:tc rowSpan="3">
                  <a:txBody>
                    <a:bodyPr/>
                    <a:lstStyle/>
                    <a:p>
                      <a:pPr algn="ctr">
                        <a:spcBef>
                          <a:spcPts val="1000"/>
                        </a:spcBef>
                        <a:spcAft>
                          <a:spcPts val="0"/>
                        </a:spcAft>
                      </a:pPr>
                      <a:r>
                        <a:rPr lang="en-GB" sz="1400">
                          <a:effectLst/>
                        </a:rPr>
                        <a:t>0.76</a:t>
                      </a:r>
                      <a:endParaRPr lang="en-GB" sz="1400">
                        <a:effectLst/>
                        <a:latin typeface="Arial" panose="020B0604020202020204" pitchFamily="34" charset="0"/>
                      </a:endParaRPr>
                    </a:p>
                  </a:txBody>
                  <a:tcPr marL="58567" marR="58567" marT="0" marB="0" anchor="ctr"/>
                </a:tc>
                <a:extLst>
                  <a:ext uri="{0D108BD9-81ED-4DB2-BD59-A6C34878D82A}">
                    <a16:rowId xmlns:a16="http://schemas.microsoft.com/office/drawing/2014/main" val="750633906"/>
                  </a:ext>
                </a:extLst>
              </a:tr>
              <a:tr h="207371">
                <a:tc vMerge="1">
                  <a:txBody>
                    <a:bodyPr/>
                    <a:lstStyle/>
                    <a:p>
                      <a:endParaRPr lang="en-US"/>
                    </a:p>
                  </a:txBody>
                  <a:tcPr/>
                </a:tc>
                <a:tc>
                  <a:txBody>
                    <a:bodyPr/>
                    <a:lstStyle/>
                    <a:p>
                      <a:pPr algn="ctr">
                        <a:spcBef>
                          <a:spcPts val="1000"/>
                        </a:spcBef>
                        <a:spcAft>
                          <a:spcPts val="0"/>
                        </a:spcAft>
                      </a:pPr>
                      <a:r>
                        <a:rPr lang="en-GB" sz="1400">
                          <a:effectLst/>
                        </a:rPr>
                        <a:t>Neutral</a:t>
                      </a:r>
                      <a:endParaRPr lang="en-GB" sz="1400">
                        <a:effectLst/>
                        <a:latin typeface="Arial" panose="020B0604020202020204" pitchFamily="34" charset="0"/>
                      </a:endParaRPr>
                    </a:p>
                  </a:txBody>
                  <a:tcPr marL="58567" marR="58567" marT="0" marB="0" anchor="ctr">
                    <a:solidFill>
                      <a:srgbClr val="D0D8E8"/>
                    </a:solidFill>
                  </a:tcPr>
                </a:tc>
                <a:tc>
                  <a:txBody>
                    <a:bodyPr/>
                    <a:lstStyle/>
                    <a:p>
                      <a:pPr algn="ctr">
                        <a:spcBef>
                          <a:spcPts val="1000"/>
                        </a:spcBef>
                        <a:spcAft>
                          <a:spcPts val="0"/>
                        </a:spcAft>
                      </a:pPr>
                      <a:r>
                        <a:rPr lang="en-GB" sz="1400">
                          <a:effectLst/>
                        </a:rPr>
                        <a:t>0.72</a:t>
                      </a:r>
                      <a:endParaRPr lang="en-GB" sz="1400">
                        <a:effectLst/>
                        <a:latin typeface="Arial" panose="020B0604020202020204" pitchFamily="34" charset="0"/>
                      </a:endParaRPr>
                    </a:p>
                  </a:txBody>
                  <a:tcPr marL="58567" marR="58567" marT="0" marB="0" anchor="ctr">
                    <a:solidFill>
                      <a:srgbClr val="D0D8E8"/>
                    </a:solidFill>
                  </a:tcPr>
                </a:tc>
                <a:tc>
                  <a:txBody>
                    <a:bodyPr/>
                    <a:lstStyle/>
                    <a:p>
                      <a:pPr algn="ctr">
                        <a:spcBef>
                          <a:spcPts val="1000"/>
                        </a:spcBef>
                        <a:spcAft>
                          <a:spcPts val="0"/>
                        </a:spcAft>
                      </a:pPr>
                      <a:r>
                        <a:rPr lang="en-GB" sz="1400">
                          <a:effectLst/>
                        </a:rPr>
                        <a:t>0.91</a:t>
                      </a:r>
                      <a:endParaRPr lang="en-GB" sz="1400">
                        <a:effectLst/>
                        <a:latin typeface="Arial" panose="020B0604020202020204" pitchFamily="34" charset="0"/>
                      </a:endParaRPr>
                    </a:p>
                  </a:txBody>
                  <a:tcPr marL="58567" marR="58567" marT="0" marB="0" anchor="ctr">
                    <a:solidFill>
                      <a:srgbClr val="D0D8E8"/>
                    </a:solidFill>
                  </a:tcPr>
                </a:tc>
                <a:tc>
                  <a:txBody>
                    <a:bodyPr/>
                    <a:lstStyle/>
                    <a:p>
                      <a:pPr algn="ctr">
                        <a:spcBef>
                          <a:spcPts val="1000"/>
                        </a:spcBef>
                        <a:spcAft>
                          <a:spcPts val="0"/>
                        </a:spcAft>
                      </a:pPr>
                      <a:r>
                        <a:rPr lang="en-GB" sz="1400">
                          <a:effectLst/>
                        </a:rPr>
                        <a:t>0.81</a:t>
                      </a:r>
                      <a:endParaRPr lang="en-GB" sz="1400">
                        <a:effectLst/>
                        <a:latin typeface="Arial" panose="020B0604020202020204" pitchFamily="34" charset="0"/>
                      </a:endParaRPr>
                    </a:p>
                  </a:txBody>
                  <a:tcPr marL="58567" marR="58567" marT="0" marB="0" anchor="ctr">
                    <a:solidFill>
                      <a:srgbClr val="D0D8E8"/>
                    </a:solidFill>
                  </a:tcPr>
                </a:tc>
                <a:tc vMerge="1">
                  <a:txBody>
                    <a:bodyPr/>
                    <a:lstStyle/>
                    <a:p>
                      <a:endParaRPr lang="en-US"/>
                    </a:p>
                  </a:txBody>
                  <a:tcPr/>
                </a:tc>
                <a:extLst>
                  <a:ext uri="{0D108BD9-81ED-4DB2-BD59-A6C34878D82A}">
                    <a16:rowId xmlns:a16="http://schemas.microsoft.com/office/drawing/2014/main" val="1237933559"/>
                  </a:ext>
                </a:extLst>
              </a:tr>
              <a:tr h="207371">
                <a:tc vMerge="1">
                  <a:txBody>
                    <a:bodyPr/>
                    <a:lstStyle/>
                    <a:p>
                      <a:endParaRPr lang="en-US"/>
                    </a:p>
                  </a:txBody>
                  <a:tcPr/>
                </a:tc>
                <a:tc>
                  <a:txBody>
                    <a:bodyPr/>
                    <a:lstStyle/>
                    <a:p>
                      <a:pPr algn="ctr">
                        <a:spcBef>
                          <a:spcPts val="1000"/>
                        </a:spcBef>
                        <a:spcAft>
                          <a:spcPts val="0"/>
                        </a:spcAft>
                      </a:pPr>
                      <a:r>
                        <a:rPr lang="en-GB" sz="1400">
                          <a:effectLst/>
                        </a:rPr>
                        <a:t>Positive</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0.72</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0.75</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0.73</a:t>
                      </a:r>
                      <a:endParaRPr lang="en-GB" sz="1400">
                        <a:effectLst/>
                        <a:latin typeface="Arial" panose="020B0604020202020204" pitchFamily="34" charset="0"/>
                      </a:endParaRPr>
                    </a:p>
                  </a:txBody>
                  <a:tcPr marL="58567" marR="58567" marT="0" marB="0" anchor="ctr"/>
                </a:tc>
                <a:tc vMerge="1">
                  <a:txBody>
                    <a:bodyPr/>
                    <a:lstStyle/>
                    <a:p>
                      <a:endParaRPr lang="en-US"/>
                    </a:p>
                  </a:txBody>
                  <a:tcPr/>
                </a:tc>
                <a:extLst>
                  <a:ext uri="{0D108BD9-81ED-4DB2-BD59-A6C34878D82A}">
                    <a16:rowId xmlns:a16="http://schemas.microsoft.com/office/drawing/2014/main" val="4024040202"/>
                  </a:ext>
                </a:extLst>
              </a:tr>
              <a:tr h="207371">
                <a:tc rowSpan="3">
                  <a:txBody>
                    <a:bodyPr/>
                    <a:lstStyle/>
                    <a:p>
                      <a:pPr algn="ctr">
                        <a:spcBef>
                          <a:spcPts val="1000"/>
                        </a:spcBef>
                        <a:spcAft>
                          <a:spcPts val="0"/>
                        </a:spcAft>
                      </a:pPr>
                      <a:r>
                        <a:rPr lang="en-GB" sz="1400" b="1">
                          <a:effectLst/>
                        </a:rPr>
                        <a:t>KNeighborsClassifier</a:t>
                      </a:r>
                      <a:endParaRPr lang="en-GB" sz="1400" b="1">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Negative</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0.00</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0.00</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0.00</a:t>
                      </a:r>
                      <a:endParaRPr lang="en-GB" sz="1400">
                        <a:effectLst/>
                        <a:latin typeface="Arial" panose="020B0604020202020204" pitchFamily="34" charset="0"/>
                      </a:endParaRPr>
                    </a:p>
                  </a:txBody>
                  <a:tcPr marL="58567" marR="58567" marT="0" marB="0" anchor="ctr"/>
                </a:tc>
                <a:tc rowSpan="3">
                  <a:txBody>
                    <a:bodyPr/>
                    <a:lstStyle/>
                    <a:p>
                      <a:pPr algn="ctr">
                        <a:spcBef>
                          <a:spcPts val="1000"/>
                        </a:spcBef>
                        <a:spcAft>
                          <a:spcPts val="0"/>
                        </a:spcAft>
                      </a:pPr>
                      <a:r>
                        <a:rPr lang="en-GB" sz="1400">
                          <a:effectLst/>
                        </a:rPr>
                        <a:t>0.43</a:t>
                      </a:r>
                      <a:endParaRPr lang="en-GB" sz="1400">
                        <a:effectLst/>
                        <a:latin typeface="Arial" panose="020B0604020202020204" pitchFamily="34" charset="0"/>
                      </a:endParaRPr>
                    </a:p>
                  </a:txBody>
                  <a:tcPr marL="58567" marR="58567" marT="0" marB="0" anchor="ctr"/>
                </a:tc>
                <a:extLst>
                  <a:ext uri="{0D108BD9-81ED-4DB2-BD59-A6C34878D82A}">
                    <a16:rowId xmlns:a16="http://schemas.microsoft.com/office/drawing/2014/main" val="296577098"/>
                  </a:ext>
                </a:extLst>
              </a:tr>
              <a:tr h="207371">
                <a:tc vMerge="1">
                  <a:txBody>
                    <a:bodyPr/>
                    <a:lstStyle/>
                    <a:p>
                      <a:endParaRPr lang="en-US"/>
                    </a:p>
                  </a:txBody>
                  <a:tcPr/>
                </a:tc>
                <a:tc>
                  <a:txBody>
                    <a:bodyPr/>
                    <a:lstStyle/>
                    <a:p>
                      <a:pPr algn="ctr">
                        <a:spcBef>
                          <a:spcPts val="1000"/>
                        </a:spcBef>
                        <a:spcAft>
                          <a:spcPts val="0"/>
                        </a:spcAft>
                      </a:pPr>
                      <a:r>
                        <a:rPr lang="en-GB" sz="1400">
                          <a:effectLst/>
                        </a:rPr>
                        <a:t>Neutral</a:t>
                      </a:r>
                      <a:endParaRPr lang="en-GB" sz="1400">
                        <a:effectLst/>
                        <a:latin typeface="Arial" panose="020B0604020202020204" pitchFamily="34" charset="0"/>
                      </a:endParaRPr>
                    </a:p>
                  </a:txBody>
                  <a:tcPr marL="58567" marR="58567" marT="0" marB="0" anchor="ctr">
                    <a:solidFill>
                      <a:srgbClr val="E9EDF4"/>
                    </a:solidFill>
                  </a:tcPr>
                </a:tc>
                <a:tc>
                  <a:txBody>
                    <a:bodyPr/>
                    <a:lstStyle/>
                    <a:p>
                      <a:pPr algn="ctr">
                        <a:spcBef>
                          <a:spcPts val="1000"/>
                        </a:spcBef>
                        <a:spcAft>
                          <a:spcPts val="0"/>
                        </a:spcAft>
                      </a:pPr>
                      <a:r>
                        <a:rPr lang="en-GB" sz="1400">
                          <a:effectLst/>
                        </a:rPr>
                        <a:t>0.43</a:t>
                      </a:r>
                      <a:endParaRPr lang="en-GB" sz="1400">
                        <a:effectLst/>
                        <a:latin typeface="Arial" panose="020B0604020202020204" pitchFamily="34" charset="0"/>
                      </a:endParaRPr>
                    </a:p>
                  </a:txBody>
                  <a:tcPr marL="58567" marR="58567" marT="0" marB="0" anchor="ctr">
                    <a:solidFill>
                      <a:srgbClr val="E9EDF4"/>
                    </a:solidFill>
                  </a:tcPr>
                </a:tc>
                <a:tc>
                  <a:txBody>
                    <a:bodyPr/>
                    <a:lstStyle/>
                    <a:p>
                      <a:pPr algn="ctr">
                        <a:spcBef>
                          <a:spcPts val="1000"/>
                        </a:spcBef>
                        <a:spcAft>
                          <a:spcPts val="0"/>
                        </a:spcAft>
                      </a:pPr>
                      <a:r>
                        <a:rPr lang="en-GB" sz="1400">
                          <a:effectLst/>
                          <a:latin typeface="Arial" panose="020B0604020202020204" pitchFamily="34" charset="0"/>
                        </a:rPr>
                        <a:t>1.00</a:t>
                      </a:r>
                    </a:p>
                  </a:txBody>
                  <a:tcPr marL="58567" marR="58567" marT="0" marB="0" anchor="ctr">
                    <a:solidFill>
                      <a:srgbClr val="E9EDF4"/>
                    </a:solidFill>
                  </a:tcPr>
                </a:tc>
                <a:tc>
                  <a:txBody>
                    <a:bodyPr/>
                    <a:lstStyle/>
                    <a:p>
                      <a:pPr algn="ctr">
                        <a:spcBef>
                          <a:spcPts val="1000"/>
                        </a:spcBef>
                        <a:spcAft>
                          <a:spcPts val="0"/>
                        </a:spcAft>
                      </a:pPr>
                      <a:r>
                        <a:rPr lang="en-GB" sz="1400">
                          <a:effectLst/>
                        </a:rPr>
                        <a:t>0.60</a:t>
                      </a:r>
                      <a:endParaRPr lang="en-GB" sz="1400">
                        <a:effectLst/>
                        <a:latin typeface="Arial" panose="020B0604020202020204" pitchFamily="34" charset="0"/>
                      </a:endParaRPr>
                    </a:p>
                  </a:txBody>
                  <a:tcPr marL="58567" marR="58567" marT="0" marB="0" anchor="ctr">
                    <a:solidFill>
                      <a:srgbClr val="E9EDF4"/>
                    </a:solidFill>
                  </a:tcPr>
                </a:tc>
                <a:tc vMerge="1">
                  <a:txBody>
                    <a:bodyPr/>
                    <a:lstStyle/>
                    <a:p>
                      <a:endParaRPr lang="en-US"/>
                    </a:p>
                  </a:txBody>
                  <a:tcPr/>
                </a:tc>
                <a:extLst>
                  <a:ext uri="{0D108BD9-81ED-4DB2-BD59-A6C34878D82A}">
                    <a16:rowId xmlns:a16="http://schemas.microsoft.com/office/drawing/2014/main" val="590496355"/>
                  </a:ext>
                </a:extLst>
              </a:tr>
              <a:tr h="207371">
                <a:tc vMerge="1">
                  <a:txBody>
                    <a:bodyPr/>
                    <a:lstStyle/>
                    <a:p>
                      <a:endParaRPr lang="en-US"/>
                    </a:p>
                  </a:txBody>
                  <a:tcPr/>
                </a:tc>
                <a:tc>
                  <a:txBody>
                    <a:bodyPr/>
                    <a:lstStyle/>
                    <a:p>
                      <a:pPr algn="ctr">
                        <a:spcBef>
                          <a:spcPts val="1000"/>
                        </a:spcBef>
                        <a:spcAft>
                          <a:spcPts val="0"/>
                        </a:spcAft>
                      </a:pPr>
                      <a:r>
                        <a:rPr lang="en-GB" sz="1400">
                          <a:effectLst/>
                        </a:rPr>
                        <a:t>Positive</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0.00</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0.00</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0.00</a:t>
                      </a:r>
                      <a:endParaRPr lang="en-GB" sz="1400">
                        <a:effectLst/>
                        <a:latin typeface="Arial" panose="020B0604020202020204" pitchFamily="34" charset="0"/>
                      </a:endParaRPr>
                    </a:p>
                  </a:txBody>
                  <a:tcPr marL="58567" marR="58567" marT="0" marB="0" anchor="ctr"/>
                </a:tc>
                <a:tc vMerge="1">
                  <a:txBody>
                    <a:bodyPr/>
                    <a:lstStyle/>
                    <a:p>
                      <a:endParaRPr lang="en-US"/>
                    </a:p>
                  </a:txBody>
                  <a:tcPr/>
                </a:tc>
                <a:extLst>
                  <a:ext uri="{0D108BD9-81ED-4DB2-BD59-A6C34878D82A}">
                    <a16:rowId xmlns:a16="http://schemas.microsoft.com/office/drawing/2014/main" val="3297325990"/>
                  </a:ext>
                </a:extLst>
              </a:tr>
              <a:tr h="207371">
                <a:tc rowSpan="3">
                  <a:txBody>
                    <a:bodyPr/>
                    <a:lstStyle/>
                    <a:p>
                      <a:pPr algn="ctr">
                        <a:spcBef>
                          <a:spcPts val="1000"/>
                        </a:spcBef>
                        <a:spcAft>
                          <a:spcPts val="0"/>
                        </a:spcAft>
                      </a:pPr>
                      <a:r>
                        <a:rPr lang="en-GB" sz="1400" b="1">
                          <a:effectLst/>
                        </a:rPr>
                        <a:t>LogisticRegression</a:t>
                      </a:r>
                      <a:endParaRPr lang="en-GB" sz="1400" b="1">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Negative</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0.86</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0.44</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0.58</a:t>
                      </a:r>
                      <a:endParaRPr lang="en-GB" sz="1400">
                        <a:effectLst/>
                        <a:latin typeface="Arial" panose="020B0604020202020204" pitchFamily="34" charset="0"/>
                      </a:endParaRPr>
                    </a:p>
                  </a:txBody>
                  <a:tcPr marL="58567" marR="58567" marT="0" marB="0" anchor="ctr"/>
                </a:tc>
                <a:tc rowSpan="3">
                  <a:txBody>
                    <a:bodyPr/>
                    <a:lstStyle/>
                    <a:p>
                      <a:pPr algn="ctr">
                        <a:spcBef>
                          <a:spcPts val="1000"/>
                        </a:spcBef>
                        <a:spcAft>
                          <a:spcPts val="0"/>
                        </a:spcAft>
                      </a:pPr>
                      <a:r>
                        <a:rPr lang="en-GB" sz="1400">
                          <a:effectLst/>
                        </a:rPr>
                        <a:t>0.65</a:t>
                      </a:r>
                      <a:endParaRPr lang="en-GB" sz="1400">
                        <a:effectLst/>
                        <a:latin typeface="Arial" panose="020B0604020202020204" pitchFamily="34" charset="0"/>
                      </a:endParaRPr>
                    </a:p>
                  </a:txBody>
                  <a:tcPr marL="58567" marR="58567" marT="0" marB="0" anchor="ctr"/>
                </a:tc>
                <a:extLst>
                  <a:ext uri="{0D108BD9-81ED-4DB2-BD59-A6C34878D82A}">
                    <a16:rowId xmlns:a16="http://schemas.microsoft.com/office/drawing/2014/main" val="411472275"/>
                  </a:ext>
                </a:extLst>
              </a:tr>
              <a:tr h="0">
                <a:tc vMerge="1">
                  <a:txBody>
                    <a:bodyPr/>
                    <a:lstStyle/>
                    <a:p>
                      <a:endParaRPr lang="en-US"/>
                    </a:p>
                  </a:txBody>
                  <a:tcPr/>
                </a:tc>
                <a:tc>
                  <a:txBody>
                    <a:bodyPr/>
                    <a:lstStyle/>
                    <a:p>
                      <a:pPr algn="ctr">
                        <a:spcBef>
                          <a:spcPts val="1000"/>
                        </a:spcBef>
                        <a:spcAft>
                          <a:spcPts val="0"/>
                        </a:spcAft>
                      </a:pPr>
                      <a:r>
                        <a:rPr lang="en-GB" sz="1400">
                          <a:effectLst/>
                        </a:rPr>
                        <a:t>Neutral</a:t>
                      </a:r>
                      <a:endParaRPr lang="en-GB" sz="1400">
                        <a:effectLst/>
                        <a:latin typeface="Arial" panose="020B0604020202020204" pitchFamily="34" charset="0"/>
                      </a:endParaRPr>
                    </a:p>
                  </a:txBody>
                  <a:tcPr marL="58567" marR="58567" marT="0" marB="0" anchor="ctr">
                    <a:solidFill>
                      <a:srgbClr val="D0D8E8"/>
                    </a:solidFill>
                  </a:tcPr>
                </a:tc>
                <a:tc>
                  <a:txBody>
                    <a:bodyPr/>
                    <a:lstStyle/>
                    <a:p>
                      <a:pPr algn="ctr">
                        <a:spcBef>
                          <a:spcPts val="1000"/>
                        </a:spcBef>
                        <a:spcAft>
                          <a:spcPts val="0"/>
                        </a:spcAft>
                      </a:pPr>
                      <a:r>
                        <a:rPr lang="en-GB" sz="1400">
                          <a:effectLst/>
                        </a:rPr>
                        <a:t>0.62</a:t>
                      </a:r>
                      <a:endParaRPr lang="en-GB" sz="1400">
                        <a:effectLst/>
                        <a:latin typeface="Arial" panose="020B0604020202020204" pitchFamily="34" charset="0"/>
                      </a:endParaRPr>
                    </a:p>
                  </a:txBody>
                  <a:tcPr marL="58567" marR="58567" marT="0" marB="0" anchor="ctr">
                    <a:solidFill>
                      <a:srgbClr val="D0D8E8"/>
                    </a:solidFill>
                  </a:tcPr>
                </a:tc>
                <a:tc>
                  <a:txBody>
                    <a:bodyPr/>
                    <a:lstStyle/>
                    <a:p>
                      <a:pPr algn="ctr">
                        <a:spcBef>
                          <a:spcPts val="1000"/>
                        </a:spcBef>
                        <a:spcAft>
                          <a:spcPts val="0"/>
                        </a:spcAft>
                      </a:pPr>
                      <a:r>
                        <a:rPr lang="en-GB" sz="1400">
                          <a:effectLst/>
                        </a:rPr>
                        <a:t>0.91</a:t>
                      </a:r>
                      <a:endParaRPr lang="en-GB" sz="1400">
                        <a:effectLst/>
                        <a:latin typeface="Arial" panose="020B0604020202020204" pitchFamily="34" charset="0"/>
                      </a:endParaRPr>
                    </a:p>
                  </a:txBody>
                  <a:tcPr marL="58567" marR="58567" marT="0" marB="0" anchor="ctr">
                    <a:solidFill>
                      <a:srgbClr val="D0D8E8"/>
                    </a:solidFill>
                  </a:tcPr>
                </a:tc>
                <a:tc>
                  <a:txBody>
                    <a:bodyPr/>
                    <a:lstStyle/>
                    <a:p>
                      <a:pPr algn="ctr">
                        <a:spcBef>
                          <a:spcPts val="1000"/>
                        </a:spcBef>
                        <a:spcAft>
                          <a:spcPts val="0"/>
                        </a:spcAft>
                      </a:pPr>
                      <a:r>
                        <a:rPr lang="en-GB" sz="1400">
                          <a:effectLst/>
                        </a:rPr>
                        <a:t>0.74</a:t>
                      </a:r>
                      <a:endParaRPr lang="en-GB" sz="1400">
                        <a:effectLst/>
                        <a:latin typeface="Arial" panose="020B0604020202020204" pitchFamily="34" charset="0"/>
                      </a:endParaRPr>
                    </a:p>
                  </a:txBody>
                  <a:tcPr marL="58567" marR="58567" marT="0" marB="0" anchor="ctr">
                    <a:solidFill>
                      <a:srgbClr val="D0D8E8"/>
                    </a:solidFill>
                  </a:tcPr>
                </a:tc>
                <a:tc vMerge="1">
                  <a:txBody>
                    <a:bodyPr/>
                    <a:lstStyle/>
                    <a:p>
                      <a:endParaRPr lang="en-US"/>
                    </a:p>
                  </a:txBody>
                  <a:tcPr/>
                </a:tc>
                <a:extLst>
                  <a:ext uri="{0D108BD9-81ED-4DB2-BD59-A6C34878D82A}">
                    <a16:rowId xmlns:a16="http://schemas.microsoft.com/office/drawing/2014/main" val="3569597644"/>
                  </a:ext>
                </a:extLst>
              </a:tr>
              <a:tr h="207371">
                <a:tc vMerge="1">
                  <a:txBody>
                    <a:bodyPr/>
                    <a:lstStyle/>
                    <a:p>
                      <a:endParaRPr lang="en-US"/>
                    </a:p>
                  </a:txBody>
                  <a:tcPr/>
                </a:tc>
                <a:tc>
                  <a:txBody>
                    <a:bodyPr/>
                    <a:lstStyle/>
                    <a:p>
                      <a:pPr algn="ctr">
                        <a:spcBef>
                          <a:spcPts val="1000"/>
                        </a:spcBef>
                        <a:spcAft>
                          <a:spcPts val="0"/>
                        </a:spcAft>
                      </a:pPr>
                      <a:r>
                        <a:rPr lang="en-GB" sz="1400">
                          <a:effectLst/>
                        </a:rPr>
                        <a:t>Positive</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0.62</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0.47</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0.53</a:t>
                      </a:r>
                      <a:endParaRPr lang="en-GB" sz="1400">
                        <a:effectLst/>
                        <a:latin typeface="Arial" panose="020B0604020202020204" pitchFamily="34" charset="0"/>
                      </a:endParaRPr>
                    </a:p>
                  </a:txBody>
                  <a:tcPr marL="58567" marR="58567" marT="0" marB="0" anchor="ctr"/>
                </a:tc>
                <a:tc vMerge="1">
                  <a:txBody>
                    <a:bodyPr/>
                    <a:lstStyle/>
                    <a:p>
                      <a:endParaRPr lang="en-US"/>
                    </a:p>
                  </a:txBody>
                  <a:tcPr/>
                </a:tc>
                <a:extLst>
                  <a:ext uri="{0D108BD9-81ED-4DB2-BD59-A6C34878D82A}">
                    <a16:rowId xmlns:a16="http://schemas.microsoft.com/office/drawing/2014/main" val="1460047545"/>
                  </a:ext>
                </a:extLst>
              </a:tr>
              <a:tr h="207371">
                <a:tc rowSpan="3">
                  <a:txBody>
                    <a:bodyPr/>
                    <a:lstStyle/>
                    <a:p>
                      <a:pPr algn="ctr">
                        <a:spcBef>
                          <a:spcPts val="1000"/>
                        </a:spcBef>
                        <a:spcAft>
                          <a:spcPts val="0"/>
                        </a:spcAft>
                      </a:pPr>
                      <a:r>
                        <a:rPr lang="en-GB" sz="1400" b="1">
                          <a:effectLst/>
                        </a:rPr>
                        <a:t>MultinomialNB</a:t>
                      </a:r>
                      <a:endParaRPr lang="en-GB" sz="1400" b="1">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Negative</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0.00</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0.00</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0.00</a:t>
                      </a:r>
                      <a:endParaRPr lang="en-GB" sz="1400">
                        <a:effectLst/>
                        <a:latin typeface="Arial" panose="020B0604020202020204" pitchFamily="34" charset="0"/>
                      </a:endParaRPr>
                    </a:p>
                  </a:txBody>
                  <a:tcPr marL="58567" marR="58567" marT="0" marB="0" anchor="ctr"/>
                </a:tc>
                <a:tc rowSpan="3">
                  <a:txBody>
                    <a:bodyPr/>
                    <a:lstStyle/>
                    <a:p>
                      <a:pPr algn="ctr">
                        <a:spcBef>
                          <a:spcPts val="1000"/>
                        </a:spcBef>
                        <a:spcAft>
                          <a:spcPts val="0"/>
                        </a:spcAft>
                      </a:pPr>
                      <a:r>
                        <a:rPr lang="en-GB" sz="1400">
                          <a:effectLst/>
                        </a:rPr>
                        <a:t>0.48</a:t>
                      </a:r>
                      <a:endParaRPr lang="en-GB" sz="1400">
                        <a:effectLst/>
                        <a:latin typeface="Arial" panose="020B0604020202020204" pitchFamily="34" charset="0"/>
                      </a:endParaRPr>
                    </a:p>
                  </a:txBody>
                  <a:tcPr marL="58567" marR="58567" marT="0" marB="0" anchor="ctr"/>
                </a:tc>
                <a:extLst>
                  <a:ext uri="{0D108BD9-81ED-4DB2-BD59-A6C34878D82A}">
                    <a16:rowId xmlns:a16="http://schemas.microsoft.com/office/drawing/2014/main" val="1282670856"/>
                  </a:ext>
                </a:extLst>
              </a:tr>
              <a:tr h="207371">
                <a:tc vMerge="1">
                  <a:txBody>
                    <a:bodyPr/>
                    <a:lstStyle/>
                    <a:p>
                      <a:endParaRPr lang="en-US"/>
                    </a:p>
                  </a:txBody>
                  <a:tcPr/>
                </a:tc>
                <a:tc>
                  <a:txBody>
                    <a:bodyPr/>
                    <a:lstStyle/>
                    <a:p>
                      <a:pPr algn="ctr">
                        <a:spcBef>
                          <a:spcPts val="1000"/>
                        </a:spcBef>
                        <a:spcAft>
                          <a:spcPts val="0"/>
                        </a:spcAft>
                      </a:pPr>
                      <a:r>
                        <a:rPr lang="en-GB" sz="1400">
                          <a:effectLst/>
                        </a:rPr>
                        <a:t>Neutral</a:t>
                      </a:r>
                      <a:endParaRPr lang="en-GB" sz="1400">
                        <a:effectLst/>
                        <a:latin typeface="Arial" panose="020B0604020202020204" pitchFamily="34" charset="0"/>
                      </a:endParaRPr>
                    </a:p>
                  </a:txBody>
                  <a:tcPr marL="58567" marR="58567" marT="0" marB="0" anchor="ctr">
                    <a:solidFill>
                      <a:srgbClr val="E9EDF4"/>
                    </a:solidFill>
                  </a:tcPr>
                </a:tc>
                <a:tc>
                  <a:txBody>
                    <a:bodyPr/>
                    <a:lstStyle/>
                    <a:p>
                      <a:pPr algn="ctr">
                        <a:spcBef>
                          <a:spcPts val="1000"/>
                        </a:spcBef>
                        <a:spcAft>
                          <a:spcPts val="0"/>
                        </a:spcAft>
                      </a:pPr>
                      <a:r>
                        <a:rPr lang="en-GB" sz="1400">
                          <a:effectLst/>
                        </a:rPr>
                        <a:t>0.54</a:t>
                      </a:r>
                      <a:endParaRPr lang="en-GB" sz="1400">
                        <a:effectLst/>
                        <a:latin typeface="Arial" panose="020B0604020202020204" pitchFamily="34" charset="0"/>
                      </a:endParaRPr>
                    </a:p>
                  </a:txBody>
                  <a:tcPr marL="58567" marR="58567" marT="0" marB="0" anchor="ctr">
                    <a:solidFill>
                      <a:srgbClr val="E9EDF4"/>
                    </a:solidFill>
                  </a:tcPr>
                </a:tc>
                <a:tc>
                  <a:txBody>
                    <a:bodyPr/>
                    <a:lstStyle/>
                    <a:p>
                      <a:pPr algn="ctr">
                        <a:spcBef>
                          <a:spcPts val="1000"/>
                        </a:spcBef>
                        <a:spcAft>
                          <a:spcPts val="0"/>
                        </a:spcAft>
                      </a:pPr>
                      <a:r>
                        <a:rPr lang="en-GB" sz="1400">
                          <a:effectLst/>
                        </a:rPr>
                        <a:t>0.57</a:t>
                      </a:r>
                      <a:endParaRPr lang="en-GB" sz="1400">
                        <a:effectLst/>
                        <a:latin typeface="Arial" panose="020B0604020202020204" pitchFamily="34" charset="0"/>
                      </a:endParaRPr>
                    </a:p>
                  </a:txBody>
                  <a:tcPr marL="58567" marR="58567" marT="0" marB="0" anchor="ctr">
                    <a:solidFill>
                      <a:srgbClr val="E9EDF4"/>
                    </a:solidFill>
                  </a:tcPr>
                </a:tc>
                <a:tc>
                  <a:txBody>
                    <a:bodyPr/>
                    <a:lstStyle/>
                    <a:p>
                      <a:pPr algn="ctr">
                        <a:spcBef>
                          <a:spcPts val="1000"/>
                        </a:spcBef>
                        <a:spcAft>
                          <a:spcPts val="0"/>
                        </a:spcAft>
                      </a:pPr>
                      <a:r>
                        <a:rPr lang="en-GB" sz="1400">
                          <a:effectLst/>
                        </a:rPr>
                        <a:t>0.56</a:t>
                      </a:r>
                      <a:endParaRPr lang="en-GB" sz="1400">
                        <a:effectLst/>
                        <a:latin typeface="Arial" panose="020B0604020202020204" pitchFamily="34" charset="0"/>
                      </a:endParaRPr>
                    </a:p>
                  </a:txBody>
                  <a:tcPr marL="58567" marR="58567" marT="0" marB="0" anchor="ctr">
                    <a:solidFill>
                      <a:srgbClr val="E9EDF4"/>
                    </a:solidFill>
                  </a:tcPr>
                </a:tc>
                <a:tc vMerge="1">
                  <a:txBody>
                    <a:bodyPr/>
                    <a:lstStyle/>
                    <a:p>
                      <a:endParaRPr lang="en-US"/>
                    </a:p>
                  </a:txBody>
                  <a:tcPr/>
                </a:tc>
                <a:extLst>
                  <a:ext uri="{0D108BD9-81ED-4DB2-BD59-A6C34878D82A}">
                    <a16:rowId xmlns:a16="http://schemas.microsoft.com/office/drawing/2014/main" val="3869345456"/>
                  </a:ext>
                </a:extLst>
              </a:tr>
              <a:tr h="207371">
                <a:tc vMerge="1">
                  <a:txBody>
                    <a:bodyPr/>
                    <a:lstStyle/>
                    <a:p>
                      <a:endParaRPr lang="en-US"/>
                    </a:p>
                  </a:txBody>
                  <a:tcPr/>
                </a:tc>
                <a:tc>
                  <a:txBody>
                    <a:bodyPr/>
                    <a:lstStyle/>
                    <a:p>
                      <a:pPr algn="ctr">
                        <a:spcBef>
                          <a:spcPts val="1000"/>
                        </a:spcBef>
                        <a:spcAft>
                          <a:spcPts val="0"/>
                        </a:spcAft>
                      </a:pPr>
                      <a:r>
                        <a:rPr lang="en-GB" sz="1400">
                          <a:effectLst/>
                        </a:rPr>
                        <a:t>Positive</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0.44</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0.76</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0.56</a:t>
                      </a:r>
                      <a:endParaRPr lang="en-GB" sz="1400">
                        <a:effectLst/>
                        <a:latin typeface="Arial" panose="020B0604020202020204" pitchFamily="34" charset="0"/>
                      </a:endParaRPr>
                    </a:p>
                  </a:txBody>
                  <a:tcPr marL="58567" marR="58567" marT="0" marB="0" anchor="ctr"/>
                </a:tc>
                <a:tc vMerge="1">
                  <a:txBody>
                    <a:bodyPr/>
                    <a:lstStyle/>
                    <a:p>
                      <a:endParaRPr lang="en-US"/>
                    </a:p>
                  </a:txBody>
                  <a:tcPr/>
                </a:tc>
                <a:extLst>
                  <a:ext uri="{0D108BD9-81ED-4DB2-BD59-A6C34878D82A}">
                    <a16:rowId xmlns:a16="http://schemas.microsoft.com/office/drawing/2014/main" val="3077894413"/>
                  </a:ext>
                </a:extLst>
              </a:tr>
              <a:tr h="207371">
                <a:tc rowSpan="3">
                  <a:txBody>
                    <a:bodyPr/>
                    <a:lstStyle/>
                    <a:p>
                      <a:pPr algn="ctr">
                        <a:spcBef>
                          <a:spcPts val="1000"/>
                        </a:spcBef>
                        <a:spcAft>
                          <a:spcPts val="0"/>
                        </a:spcAft>
                      </a:pPr>
                      <a:r>
                        <a:rPr lang="en-GB" sz="1400" b="1">
                          <a:effectLst/>
                        </a:rPr>
                        <a:t>BernoulliNB</a:t>
                      </a:r>
                      <a:endParaRPr lang="en-GB" sz="1400" b="1">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Negative</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0.71</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0.63</a:t>
                      </a:r>
                      <a:endParaRPr lang="en-GB" sz="1400">
                        <a:effectLst/>
                        <a:latin typeface="Arial" panose="020B0604020202020204" pitchFamily="34" charset="0"/>
                      </a:endParaRPr>
                    </a:p>
                  </a:txBody>
                  <a:tcPr marL="58567" marR="58567" marT="0" marB="0" anchor="ctr"/>
                </a:tc>
                <a:tc>
                  <a:txBody>
                    <a:bodyPr/>
                    <a:lstStyle/>
                    <a:p>
                      <a:pPr algn="ctr">
                        <a:spcBef>
                          <a:spcPts val="1000"/>
                        </a:spcBef>
                        <a:spcAft>
                          <a:spcPts val="0"/>
                        </a:spcAft>
                      </a:pPr>
                      <a:r>
                        <a:rPr lang="en-GB" sz="1400">
                          <a:effectLst/>
                        </a:rPr>
                        <a:t>0.67</a:t>
                      </a:r>
                      <a:endParaRPr lang="en-GB" sz="1400">
                        <a:effectLst/>
                        <a:latin typeface="Arial" panose="020B0604020202020204" pitchFamily="34" charset="0"/>
                      </a:endParaRPr>
                    </a:p>
                  </a:txBody>
                  <a:tcPr marL="58567" marR="58567" marT="0" marB="0" anchor="ctr"/>
                </a:tc>
                <a:tc rowSpan="3">
                  <a:txBody>
                    <a:bodyPr/>
                    <a:lstStyle/>
                    <a:p>
                      <a:pPr algn="ctr">
                        <a:spcBef>
                          <a:spcPts val="1000"/>
                        </a:spcBef>
                        <a:spcAft>
                          <a:spcPts val="0"/>
                        </a:spcAft>
                      </a:pPr>
                      <a:r>
                        <a:rPr lang="en-GB" sz="1400">
                          <a:effectLst/>
                        </a:rPr>
                        <a:t>0.60</a:t>
                      </a:r>
                      <a:endParaRPr lang="en-GB" sz="1400">
                        <a:effectLst/>
                        <a:latin typeface="Arial" panose="020B0604020202020204" pitchFamily="34" charset="0"/>
                      </a:endParaRPr>
                    </a:p>
                  </a:txBody>
                  <a:tcPr marL="58567" marR="58567" marT="0" marB="0" anchor="ctr"/>
                </a:tc>
                <a:extLst>
                  <a:ext uri="{0D108BD9-81ED-4DB2-BD59-A6C34878D82A}">
                    <a16:rowId xmlns:a16="http://schemas.microsoft.com/office/drawing/2014/main" val="789037730"/>
                  </a:ext>
                </a:extLst>
              </a:tr>
              <a:tr h="207371">
                <a:tc vMerge="1">
                  <a:txBody>
                    <a:bodyPr/>
                    <a:lstStyle/>
                    <a:p>
                      <a:endParaRPr lang="en-US"/>
                    </a:p>
                  </a:txBody>
                  <a:tcPr/>
                </a:tc>
                <a:tc>
                  <a:txBody>
                    <a:bodyPr/>
                    <a:lstStyle/>
                    <a:p>
                      <a:pPr algn="ctr">
                        <a:spcBef>
                          <a:spcPts val="1000"/>
                        </a:spcBef>
                        <a:spcAft>
                          <a:spcPts val="0"/>
                        </a:spcAft>
                      </a:pPr>
                      <a:r>
                        <a:rPr lang="en-GB" sz="1400">
                          <a:effectLst/>
                        </a:rPr>
                        <a:t>Neutral</a:t>
                      </a:r>
                      <a:endParaRPr lang="en-GB" sz="1400">
                        <a:effectLst/>
                        <a:latin typeface="Arial" panose="020B0604020202020204" pitchFamily="34" charset="0"/>
                      </a:endParaRPr>
                    </a:p>
                  </a:txBody>
                  <a:tcPr marL="58567" marR="58567" marT="0" marB="0" anchor="ctr">
                    <a:solidFill>
                      <a:srgbClr val="D0D8E8"/>
                    </a:solidFill>
                  </a:tcPr>
                </a:tc>
                <a:tc>
                  <a:txBody>
                    <a:bodyPr/>
                    <a:lstStyle/>
                    <a:p>
                      <a:pPr algn="ctr">
                        <a:spcBef>
                          <a:spcPts val="1000"/>
                        </a:spcBef>
                        <a:spcAft>
                          <a:spcPts val="0"/>
                        </a:spcAft>
                      </a:pPr>
                      <a:r>
                        <a:rPr lang="en-GB" sz="1400">
                          <a:effectLst/>
                        </a:rPr>
                        <a:t>0.76</a:t>
                      </a:r>
                      <a:endParaRPr lang="en-GB" sz="1400">
                        <a:effectLst/>
                        <a:latin typeface="Arial" panose="020B0604020202020204" pitchFamily="34" charset="0"/>
                      </a:endParaRPr>
                    </a:p>
                  </a:txBody>
                  <a:tcPr marL="58567" marR="58567" marT="0" marB="0" anchor="ctr">
                    <a:solidFill>
                      <a:srgbClr val="D0D8E8"/>
                    </a:solidFill>
                  </a:tcPr>
                </a:tc>
                <a:tc>
                  <a:txBody>
                    <a:bodyPr/>
                    <a:lstStyle/>
                    <a:p>
                      <a:pPr algn="ctr">
                        <a:spcBef>
                          <a:spcPts val="1000"/>
                        </a:spcBef>
                        <a:spcAft>
                          <a:spcPts val="0"/>
                        </a:spcAft>
                      </a:pPr>
                      <a:r>
                        <a:rPr lang="en-GB" sz="1400">
                          <a:effectLst/>
                        </a:rPr>
                        <a:t>0.40</a:t>
                      </a:r>
                      <a:endParaRPr lang="en-GB" sz="1400">
                        <a:effectLst/>
                        <a:latin typeface="Arial" panose="020B0604020202020204" pitchFamily="34" charset="0"/>
                      </a:endParaRPr>
                    </a:p>
                  </a:txBody>
                  <a:tcPr marL="58567" marR="58567" marT="0" marB="0" anchor="ctr">
                    <a:solidFill>
                      <a:srgbClr val="D0D8E8"/>
                    </a:solidFill>
                  </a:tcPr>
                </a:tc>
                <a:tc>
                  <a:txBody>
                    <a:bodyPr/>
                    <a:lstStyle/>
                    <a:p>
                      <a:pPr algn="ctr">
                        <a:spcBef>
                          <a:spcPts val="1000"/>
                        </a:spcBef>
                        <a:spcAft>
                          <a:spcPts val="0"/>
                        </a:spcAft>
                      </a:pPr>
                      <a:r>
                        <a:rPr lang="en-GB" sz="1400">
                          <a:effectLst/>
                        </a:rPr>
                        <a:t>0.52</a:t>
                      </a:r>
                      <a:endParaRPr lang="en-GB" sz="1400">
                        <a:effectLst/>
                        <a:latin typeface="Arial" panose="020B0604020202020204" pitchFamily="34" charset="0"/>
                      </a:endParaRPr>
                    </a:p>
                  </a:txBody>
                  <a:tcPr marL="58567" marR="58567" marT="0" marB="0" anchor="ctr">
                    <a:solidFill>
                      <a:srgbClr val="D0D8E8"/>
                    </a:solidFill>
                  </a:tcPr>
                </a:tc>
                <a:tc vMerge="1">
                  <a:txBody>
                    <a:bodyPr/>
                    <a:lstStyle/>
                    <a:p>
                      <a:endParaRPr lang="en-US"/>
                    </a:p>
                  </a:txBody>
                  <a:tcPr/>
                </a:tc>
                <a:extLst>
                  <a:ext uri="{0D108BD9-81ED-4DB2-BD59-A6C34878D82A}">
                    <a16:rowId xmlns:a16="http://schemas.microsoft.com/office/drawing/2014/main" val="1604070266"/>
                  </a:ext>
                </a:extLst>
              </a:tr>
              <a:tr h="207371">
                <a:tc vMerge="1">
                  <a:txBody>
                    <a:bodyPr/>
                    <a:lstStyle/>
                    <a:p>
                      <a:endParaRPr lang="en-US"/>
                    </a:p>
                  </a:txBody>
                  <a:tcPr/>
                </a:tc>
                <a:tc>
                  <a:txBody>
                    <a:bodyPr/>
                    <a:lstStyle/>
                    <a:p>
                      <a:pPr algn="ctr">
                        <a:spcBef>
                          <a:spcPts val="1000"/>
                        </a:spcBef>
                        <a:spcAft>
                          <a:spcPts val="0"/>
                        </a:spcAft>
                      </a:pPr>
                      <a:r>
                        <a:rPr lang="en-GB" sz="1400">
                          <a:effectLst/>
                        </a:rPr>
                        <a:t>Positive</a:t>
                      </a:r>
                      <a:endParaRPr lang="en-GB" sz="1400">
                        <a:effectLst/>
                        <a:latin typeface="Arial" panose="020B0604020202020204" pitchFamily="34" charset="0"/>
                      </a:endParaRPr>
                    </a:p>
                  </a:txBody>
                  <a:tcPr marL="58567" marR="58567" marT="0" marB="0"/>
                </a:tc>
                <a:tc>
                  <a:txBody>
                    <a:bodyPr/>
                    <a:lstStyle/>
                    <a:p>
                      <a:pPr algn="ctr">
                        <a:spcBef>
                          <a:spcPts val="1000"/>
                        </a:spcBef>
                        <a:spcAft>
                          <a:spcPts val="0"/>
                        </a:spcAft>
                      </a:pPr>
                      <a:r>
                        <a:rPr lang="en-GB" sz="1400">
                          <a:effectLst/>
                        </a:rPr>
                        <a:t>0.49</a:t>
                      </a:r>
                      <a:endParaRPr lang="en-GB" sz="1400">
                        <a:effectLst/>
                        <a:latin typeface="Arial" panose="020B0604020202020204" pitchFamily="34" charset="0"/>
                      </a:endParaRPr>
                    </a:p>
                  </a:txBody>
                  <a:tcPr marL="58567" marR="58567" marT="0" marB="0"/>
                </a:tc>
                <a:tc>
                  <a:txBody>
                    <a:bodyPr/>
                    <a:lstStyle/>
                    <a:p>
                      <a:pPr algn="ctr">
                        <a:spcBef>
                          <a:spcPts val="1000"/>
                        </a:spcBef>
                        <a:spcAft>
                          <a:spcPts val="0"/>
                        </a:spcAft>
                      </a:pPr>
                      <a:r>
                        <a:rPr lang="en-GB" sz="1400">
                          <a:effectLst/>
                        </a:rPr>
                        <a:t>0.86</a:t>
                      </a:r>
                      <a:endParaRPr lang="en-GB" sz="1400">
                        <a:effectLst/>
                        <a:latin typeface="Arial" panose="020B0604020202020204" pitchFamily="34" charset="0"/>
                      </a:endParaRPr>
                    </a:p>
                  </a:txBody>
                  <a:tcPr marL="58567" marR="58567" marT="0" marB="0"/>
                </a:tc>
                <a:tc>
                  <a:txBody>
                    <a:bodyPr/>
                    <a:lstStyle/>
                    <a:p>
                      <a:pPr algn="ctr">
                        <a:spcBef>
                          <a:spcPts val="1000"/>
                        </a:spcBef>
                        <a:spcAft>
                          <a:spcPts val="0"/>
                        </a:spcAft>
                      </a:pPr>
                      <a:r>
                        <a:rPr lang="en-GB" sz="1400">
                          <a:effectLst/>
                        </a:rPr>
                        <a:t>0.63</a:t>
                      </a:r>
                      <a:endParaRPr lang="en-GB" sz="1400">
                        <a:effectLst/>
                        <a:latin typeface="Arial" panose="020B0604020202020204" pitchFamily="34" charset="0"/>
                      </a:endParaRPr>
                    </a:p>
                  </a:txBody>
                  <a:tcPr marL="58567" marR="58567" marT="0" marB="0"/>
                </a:tc>
                <a:tc vMerge="1">
                  <a:txBody>
                    <a:bodyPr/>
                    <a:lstStyle/>
                    <a:p>
                      <a:endParaRPr lang="en-US"/>
                    </a:p>
                  </a:txBody>
                  <a:tcPr/>
                </a:tc>
                <a:extLst>
                  <a:ext uri="{0D108BD9-81ED-4DB2-BD59-A6C34878D82A}">
                    <a16:rowId xmlns:a16="http://schemas.microsoft.com/office/drawing/2014/main" val="3207574658"/>
                  </a:ext>
                </a:extLst>
              </a:tr>
            </a:tbl>
          </a:graphicData>
        </a:graphic>
      </p:graphicFrame>
      <p:sp>
        <p:nvSpPr>
          <p:cNvPr id="7" name="Content Placeholder 3">
            <a:extLst>
              <a:ext uri="{FF2B5EF4-FFF2-40B4-BE49-F238E27FC236}">
                <a16:creationId xmlns:a16="http://schemas.microsoft.com/office/drawing/2014/main" id="{AB6AB111-C48B-4C43-B0A9-A0FD2BD4A568}"/>
              </a:ext>
            </a:extLst>
          </p:cNvPr>
          <p:cNvSpPr>
            <a:spLocks noGrp="1"/>
          </p:cNvSpPr>
          <p:nvPr>
            <p:ph type="body" sz="half" idx="2"/>
          </p:nvPr>
        </p:nvSpPr>
        <p:spPr>
          <a:xfrm>
            <a:off x="350873" y="806267"/>
            <a:ext cx="8612372" cy="916504"/>
          </a:xfrm>
        </p:spPr>
        <p:txBody>
          <a:bodyPr vert="horz" lIns="91440" tIns="45720" rIns="91440" bIns="45720" rtlCol="0" anchor="t">
            <a:normAutofit/>
          </a:bodyPr>
          <a:lstStyle/>
          <a:p>
            <a:pPr algn="just"/>
            <a:r>
              <a:rPr lang="en-GB" sz="1800">
                <a:ea typeface="+mn-lt"/>
                <a:cs typeface="+mn-lt"/>
              </a:rPr>
              <a:t>The following results were obtained using the manually labelled tweets dataset that contains </a:t>
            </a:r>
            <a:r>
              <a:rPr lang="en-US" sz="1800">
                <a:ea typeface="+mn-lt"/>
                <a:cs typeface="+mn-lt"/>
              </a:rPr>
              <a:t>566 neutral, 143 positive and 50 negative labelled tuples</a:t>
            </a:r>
            <a:r>
              <a:rPr lang="en-GB" sz="1800">
                <a:ea typeface="+mn-lt"/>
                <a:cs typeface="+mn-lt"/>
              </a:rPr>
              <a:t> </a:t>
            </a:r>
          </a:p>
          <a:p>
            <a:pPr algn="just"/>
            <a:endParaRPr lang="en-GB">
              <a:ea typeface="+mn-lt"/>
              <a:cs typeface="+mn-lt"/>
            </a:endParaRPr>
          </a:p>
        </p:txBody>
      </p:sp>
    </p:spTree>
    <p:extLst>
      <p:ext uri="{BB962C8B-B14F-4D97-AF65-F5344CB8AC3E}">
        <p14:creationId xmlns:p14="http://schemas.microsoft.com/office/powerpoint/2010/main" val="1076886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91C834-1531-EF45-9F75-1C146E72C46B}"/>
              </a:ext>
            </a:extLst>
          </p:cNvPr>
          <p:cNvSpPr>
            <a:spLocks noGrp="1"/>
          </p:cNvSpPr>
          <p:nvPr>
            <p:ph type="title"/>
          </p:nvPr>
        </p:nvSpPr>
        <p:spPr>
          <a:xfrm>
            <a:off x="182741" y="90093"/>
            <a:ext cx="8761797" cy="1143000"/>
          </a:xfrm>
        </p:spPr>
        <p:txBody>
          <a:bodyPr vert="horz" lIns="91440" tIns="45720" rIns="91440" bIns="45720" rtlCol="0" anchor="ctr">
            <a:normAutofit/>
          </a:bodyPr>
          <a:lstStyle/>
          <a:p>
            <a:r>
              <a:rPr lang="it-IT" kern="1200">
                <a:latin typeface="+mj-lt"/>
                <a:ea typeface="+mj-ea"/>
                <a:cs typeface="+mj-cs"/>
              </a:rPr>
              <a:t>Stock Trend Predictor (I)</a:t>
            </a:r>
          </a:p>
        </p:txBody>
      </p:sp>
      <p:sp>
        <p:nvSpPr>
          <p:cNvPr id="5" name="TextBox 4">
            <a:extLst>
              <a:ext uri="{FF2B5EF4-FFF2-40B4-BE49-F238E27FC236}">
                <a16:creationId xmlns:a16="http://schemas.microsoft.com/office/drawing/2014/main" id="{FE50099B-8C5D-404A-B4AB-37E2E55C347E}"/>
              </a:ext>
            </a:extLst>
          </p:cNvPr>
          <p:cNvSpPr txBox="1"/>
          <p:nvPr/>
        </p:nvSpPr>
        <p:spPr>
          <a:xfrm>
            <a:off x="174396" y="1093510"/>
            <a:ext cx="8681301" cy="131843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lnSpc>
                <a:spcPct val="90000"/>
              </a:lnSpc>
              <a:spcBef>
                <a:spcPct val="20000"/>
              </a:spcBef>
            </a:pPr>
            <a:r>
              <a:rPr lang="it-IT" sz="2000" err="1"/>
              <a:t>We</a:t>
            </a:r>
            <a:r>
              <a:rPr lang="it-IT" sz="2000"/>
              <a:t> are </a:t>
            </a:r>
            <a:r>
              <a:rPr lang="it-IT" sz="2000" err="1"/>
              <a:t>dealing</a:t>
            </a:r>
            <a:r>
              <a:rPr lang="it-IT" sz="2000"/>
              <a:t> with a time </a:t>
            </a:r>
            <a:r>
              <a:rPr lang="it-IT" sz="2000" err="1"/>
              <a:t>series</a:t>
            </a:r>
            <a:r>
              <a:rPr lang="it-IT" sz="2000"/>
              <a:t>, so </a:t>
            </a:r>
            <a:r>
              <a:rPr lang="it-IT" sz="2000" err="1"/>
              <a:t>we</a:t>
            </a:r>
            <a:r>
              <a:rPr lang="it-IT" sz="2000"/>
              <a:t> </a:t>
            </a:r>
            <a:r>
              <a:rPr lang="it-IT" sz="2000" err="1"/>
              <a:t>exploited</a:t>
            </a:r>
            <a:r>
              <a:rPr lang="it-IT" sz="2000"/>
              <a:t> a </a:t>
            </a:r>
            <a:r>
              <a:rPr lang="it-IT" sz="2000" err="1"/>
              <a:t>traditional</a:t>
            </a:r>
            <a:r>
              <a:rPr lang="it-IT" sz="2000"/>
              <a:t> </a:t>
            </a:r>
            <a:r>
              <a:rPr lang="it-IT" sz="2000" err="1"/>
              <a:t>method</a:t>
            </a:r>
            <a:r>
              <a:rPr lang="it-IT" sz="2000"/>
              <a:t> </a:t>
            </a:r>
            <a:r>
              <a:rPr lang="it-IT" sz="2000" err="1"/>
              <a:t>used</a:t>
            </a:r>
            <a:r>
              <a:rPr lang="it-IT" sz="2000"/>
              <a:t> to </a:t>
            </a:r>
            <a:r>
              <a:rPr lang="it-IT" sz="2000" err="1"/>
              <a:t>perform</a:t>
            </a:r>
            <a:r>
              <a:rPr lang="it-IT" sz="2000"/>
              <a:t> time </a:t>
            </a:r>
            <a:r>
              <a:rPr lang="it-IT" sz="2000" err="1"/>
              <a:t>series</a:t>
            </a:r>
            <a:r>
              <a:rPr lang="it-IT" sz="2000"/>
              <a:t> </a:t>
            </a:r>
            <a:r>
              <a:rPr lang="it-IT" sz="2000" err="1"/>
              <a:t>prediction</a:t>
            </a:r>
            <a:r>
              <a:rPr lang="it-IT" sz="2000"/>
              <a:t>: the </a:t>
            </a:r>
            <a:r>
              <a:rPr lang="it-IT" sz="2000" b="1" err="1"/>
              <a:t>exponential</a:t>
            </a:r>
            <a:r>
              <a:rPr lang="it-IT" sz="2000" b="1"/>
              <a:t> </a:t>
            </a:r>
            <a:r>
              <a:rPr lang="it-IT" sz="2000" b="1" err="1"/>
              <a:t>moving</a:t>
            </a:r>
            <a:r>
              <a:rPr lang="it-IT" sz="2000" b="1"/>
              <a:t> </a:t>
            </a:r>
            <a:r>
              <a:rPr lang="it-IT" sz="2000" b="1" err="1"/>
              <a:t>average</a:t>
            </a:r>
            <a:r>
              <a:rPr lang="en-GB" sz="2000">
                <a:ea typeface="+mn-lt"/>
                <a:cs typeface="+mn-lt"/>
              </a:rPr>
              <a:t>,</a:t>
            </a:r>
            <a:r>
              <a:rPr lang="en-GB" sz="2000" b="1">
                <a:ea typeface="+mn-lt"/>
                <a:cs typeface="+mn-lt"/>
              </a:rPr>
              <a:t> </a:t>
            </a:r>
            <a:r>
              <a:rPr lang="en-GB" sz="2000">
                <a:ea typeface="+mn-lt"/>
                <a:cs typeface="+mn-lt"/>
              </a:rPr>
              <a:t>or</a:t>
            </a:r>
            <a:r>
              <a:rPr lang="en-GB" sz="2000" b="1">
                <a:ea typeface="+mn-lt"/>
                <a:cs typeface="+mn-lt"/>
              </a:rPr>
              <a:t> EMA</a:t>
            </a:r>
            <a:r>
              <a:rPr lang="en-GB" sz="2000">
                <a:ea typeface="+mn-lt"/>
                <a:cs typeface="+mn-lt"/>
              </a:rPr>
              <a:t>. </a:t>
            </a:r>
          </a:p>
          <a:p>
            <a:pPr algn="just">
              <a:lnSpc>
                <a:spcPct val="90000"/>
              </a:lnSpc>
              <a:spcBef>
                <a:spcPct val="20000"/>
              </a:spcBef>
            </a:pPr>
            <a:r>
              <a:rPr lang="en-GB" sz="2000">
                <a:ea typeface="+mn-lt"/>
                <a:cs typeface="+mn-lt"/>
              </a:rPr>
              <a:t>We used the </a:t>
            </a:r>
            <a:r>
              <a:rPr lang="en-GB" sz="2000" i="1" err="1">
                <a:ea typeface="+mn-lt"/>
                <a:cs typeface="+mn-lt"/>
              </a:rPr>
              <a:t>ewm</a:t>
            </a:r>
            <a:r>
              <a:rPr lang="en-GB" sz="2000" i="1">
                <a:ea typeface="+mn-lt"/>
                <a:cs typeface="+mn-lt"/>
              </a:rPr>
              <a:t>() </a:t>
            </a:r>
            <a:r>
              <a:rPr lang="en-GB" sz="2000">
                <a:ea typeface="+mn-lt"/>
                <a:cs typeface="+mn-lt"/>
              </a:rPr>
              <a:t>function that Pandas library provides and that computes EMA in the following way:</a:t>
            </a:r>
            <a:endParaRPr lang="en-GB" sz="2000">
              <a:cs typeface="Calibri"/>
            </a:endParaRPr>
          </a:p>
          <a:p>
            <a:pPr algn="just">
              <a:lnSpc>
                <a:spcPct val="90000"/>
              </a:lnSpc>
              <a:spcBef>
                <a:spcPct val="20000"/>
              </a:spcBef>
              <a:buFont typeface="Arial"/>
            </a:pPr>
            <a:endParaRPr lang="en-US" sz="2000">
              <a:cs typeface="Calibri"/>
            </a:endParaRPr>
          </a:p>
        </p:txBody>
      </p:sp>
      <p:sp>
        <p:nvSpPr>
          <p:cNvPr id="16" name="Content Placeholder 3">
            <a:extLst>
              <a:ext uri="{FF2B5EF4-FFF2-40B4-BE49-F238E27FC236}">
                <a16:creationId xmlns:a16="http://schemas.microsoft.com/office/drawing/2014/main" id="{E357F2B3-A25E-4AD4-9364-157C73BDF40D}"/>
              </a:ext>
            </a:extLst>
          </p:cNvPr>
          <p:cNvSpPr>
            <a:spLocks noGrp="1"/>
          </p:cNvSpPr>
          <p:nvPr>
            <p:ph sz="half" idx="2"/>
          </p:nvPr>
        </p:nvSpPr>
        <p:spPr>
          <a:xfrm>
            <a:off x="182741" y="3827720"/>
            <a:ext cx="8681301" cy="1743740"/>
          </a:xfrm>
        </p:spPr>
        <p:txBody>
          <a:bodyPr vert="horz" lIns="91440" tIns="45720" rIns="91440" bIns="45720" rtlCol="0" anchor="t">
            <a:noAutofit/>
          </a:bodyPr>
          <a:lstStyle/>
          <a:p>
            <a:pPr marL="0" indent="0">
              <a:buNone/>
            </a:pPr>
            <a:r>
              <a:rPr lang="en-GB" sz="2000">
                <a:ea typeface="+mn-lt"/>
                <a:cs typeface="+mn-lt"/>
              </a:rPr>
              <a:t>We included 6 different EMAs: </a:t>
            </a:r>
          </a:p>
          <a:p>
            <a:r>
              <a:rPr lang="en-GB" sz="2000" b="1">
                <a:ea typeface="+mn-lt"/>
                <a:cs typeface="+mn-lt"/>
              </a:rPr>
              <a:t>3 </a:t>
            </a:r>
            <a:r>
              <a:rPr lang="en-GB" sz="2000">
                <a:ea typeface="+mn-lt"/>
                <a:cs typeface="+mn-lt"/>
              </a:rPr>
              <a:t>computed on the </a:t>
            </a:r>
            <a:r>
              <a:rPr lang="en-GB" sz="2000" b="1">
                <a:ea typeface="+mn-lt"/>
                <a:cs typeface="+mn-lt"/>
              </a:rPr>
              <a:t>difference between open price and close price</a:t>
            </a:r>
            <a:r>
              <a:rPr lang="en-GB" sz="2000">
                <a:ea typeface="+mn-lt"/>
                <a:cs typeface="+mn-lt"/>
              </a:rPr>
              <a:t> of a stock, respectively with span values of 3, 5 and 10.</a:t>
            </a:r>
          </a:p>
          <a:p>
            <a:r>
              <a:rPr lang="en-GB" sz="2000" b="1">
                <a:ea typeface="+mn-lt"/>
                <a:cs typeface="+mn-lt"/>
              </a:rPr>
              <a:t>3</a:t>
            </a:r>
            <a:r>
              <a:rPr lang="en-GB" sz="2000">
                <a:ea typeface="+mn-lt"/>
                <a:cs typeface="+mn-lt"/>
              </a:rPr>
              <a:t> computed on </a:t>
            </a:r>
            <a:r>
              <a:rPr lang="en-GB" sz="2000">
                <a:solidFill>
                  <a:srgbClr val="000000"/>
                </a:solidFill>
                <a:effectLst/>
                <a:ea typeface="Roboto" panose="02000000000000000000" pitchFamily="2" charset="0"/>
                <a:cs typeface="Roboto" panose="02000000000000000000" pitchFamily="2" charset="0"/>
              </a:rPr>
              <a:t>the </a:t>
            </a:r>
            <a:r>
              <a:rPr lang="en-GB" sz="2000" b="1">
                <a:solidFill>
                  <a:srgbClr val="000000"/>
                </a:solidFill>
                <a:effectLst/>
                <a:ea typeface="Roboto" panose="02000000000000000000" pitchFamily="2" charset="0"/>
                <a:cs typeface="Roboto" panose="02000000000000000000" pitchFamily="2" charset="0"/>
              </a:rPr>
              <a:t>daily polarity value</a:t>
            </a:r>
            <a:r>
              <a:rPr lang="en-GB" sz="2000">
                <a:solidFill>
                  <a:srgbClr val="000000"/>
                </a:solidFill>
                <a:effectLst/>
                <a:ea typeface="Roboto" panose="02000000000000000000" pitchFamily="2" charset="0"/>
                <a:cs typeface="Roboto" panose="02000000000000000000" pitchFamily="2" charset="0"/>
              </a:rPr>
              <a:t>, respectively with span values of 3, 5 and 10.</a:t>
            </a:r>
            <a:endParaRPr lang="en-GB" sz="2000" b="1">
              <a:solidFill>
                <a:srgbClr val="000000"/>
              </a:solidFill>
              <a:effectLst/>
              <a:ea typeface="+mn-lt"/>
              <a:cs typeface="+mn-lt"/>
            </a:endParaRPr>
          </a:p>
        </p:txBody>
      </p:sp>
      <p:pic>
        <p:nvPicPr>
          <p:cNvPr id="6" name="Picture 6">
            <a:extLst>
              <a:ext uri="{FF2B5EF4-FFF2-40B4-BE49-F238E27FC236}">
                <a16:creationId xmlns:a16="http://schemas.microsoft.com/office/drawing/2014/main" id="{A2C9D1B0-CE0C-4A3B-AC61-0CA625E58650}"/>
              </a:ext>
            </a:extLst>
          </p:cNvPr>
          <p:cNvPicPr>
            <a:picLocks noChangeAspect="1"/>
          </p:cNvPicPr>
          <p:nvPr/>
        </p:nvPicPr>
        <p:blipFill>
          <a:blip r:embed="rId2"/>
          <a:stretch>
            <a:fillRect/>
          </a:stretch>
        </p:blipFill>
        <p:spPr>
          <a:xfrm>
            <a:off x="909206" y="2507509"/>
            <a:ext cx="8982565" cy="1501095"/>
          </a:xfrm>
          <a:prstGeom prst="rect">
            <a:avLst/>
          </a:prstGeom>
        </p:spPr>
      </p:pic>
    </p:spTree>
    <p:extLst>
      <p:ext uri="{BB962C8B-B14F-4D97-AF65-F5344CB8AC3E}">
        <p14:creationId xmlns:p14="http://schemas.microsoft.com/office/powerpoint/2010/main" val="330286940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A9D8249050D244AB3291E25E44E9E61" ma:contentTypeVersion="10" ma:contentTypeDescription="Create a new document." ma:contentTypeScope="" ma:versionID="5bcc32f3e2490526e9ee38f82e5ffa8c">
  <xsd:schema xmlns:xsd="http://www.w3.org/2001/XMLSchema" xmlns:xs="http://www.w3.org/2001/XMLSchema" xmlns:p="http://schemas.microsoft.com/office/2006/metadata/properties" xmlns:ns2="66de5014-e8da-4796-bdfb-c10b0cfdf816" xmlns:ns3="a004e035-50b8-418f-b096-b0421c71bc5c" targetNamespace="http://schemas.microsoft.com/office/2006/metadata/properties" ma:root="true" ma:fieldsID="11b0199ca358179a749c84ea1bbc5869" ns2:_="" ns3:_="">
    <xsd:import namespace="66de5014-e8da-4796-bdfb-c10b0cfdf816"/>
    <xsd:import namespace="a004e035-50b8-418f-b096-b0421c71bc5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de5014-e8da-4796-bdfb-c10b0cfdf81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004e035-50b8-418f-b096-b0421c71bc5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CA7C9D-AF7D-4D5C-9896-01312A7F0DBD}">
  <ds:schemaRefs>
    <ds:schemaRef ds:uri="http://schemas.microsoft.com/sharepoint/v3/contenttype/forms"/>
  </ds:schemaRefs>
</ds:datastoreItem>
</file>

<file path=customXml/itemProps2.xml><?xml version="1.0" encoding="utf-8"?>
<ds:datastoreItem xmlns:ds="http://schemas.openxmlformats.org/officeDocument/2006/customXml" ds:itemID="{EC6D4714-D130-453E-878E-16EADBED566F}">
  <ds:schemaRefs>
    <ds:schemaRef ds:uri="66de5014-e8da-4796-bdfb-c10b0cfdf816"/>
    <ds:schemaRef ds:uri="a004e035-50b8-418f-b096-b0421c71bc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35D7783-1711-45C5-B530-A4F9FC3EE6D1}">
  <ds:schemaRefs>
    <ds:schemaRef ds:uri="66de5014-e8da-4796-bdfb-c10b0cfdf816"/>
    <ds:schemaRef ds:uri="a004e035-50b8-418f-b096-b0421c71bc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Tema di Office</vt:lpstr>
      <vt:lpstr>Master’s degree in Artificial Intelligence and Data Engineering  Data Mining and Machine Learning   Stock Sentiment</vt:lpstr>
      <vt:lpstr>Introduction</vt:lpstr>
      <vt:lpstr>Dataset</vt:lpstr>
      <vt:lpstr>Analysis</vt:lpstr>
      <vt:lpstr>Data Collection</vt:lpstr>
      <vt:lpstr>Data Pre-processing</vt:lpstr>
      <vt:lpstr>PowerPoint Presentation</vt:lpstr>
      <vt:lpstr>PowerPoint Presentation</vt:lpstr>
      <vt:lpstr>Stock Trend Predictor (I)</vt:lpstr>
      <vt:lpstr> Stock Trend Predictor (II) </vt:lpstr>
      <vt:lpstr>Possible Improvements</vt:lpstr>
      <vt:lpstr>Implementation</vt:lpstr>
    </vt:vector>
  </TitlesOfParts>
  <Company>Università di Pisa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Scale and Non-Structured Databases The Database Revolutions</dc:title>
  <dc:creator>Francesco  Marcelloni</dc:creator>
  <cp:revision>1</cp:revision>
  <dcterms:created xsi:type="dcterms:W3CDTF">2019-07-02T09:26:30Z</dcterms:created>
  <dcterms:modified xsi:type="dcterms:W3CDTF">2022-01-31T10:02:31Z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0x0101008A9D8249050D244AB3291E25E44E9E61</vt:lpwstr>
  </property>
</Properties>
</file>