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de  yaya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87cb0bf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87cb0bf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87cb0bf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87cb0bf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92b7996b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92b7996b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7cb0bf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87cb0bf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87cb0bf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87cb0bf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87cb0bf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87cb0bf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87cb0bf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87cb0b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87cb0bf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87cb0bf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87cb0bf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87cb0bf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87cb0bf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87cb0bf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87cb0bf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87cb0bf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92b7996b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92b7996b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92b7996b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92b7996b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92b7996b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92b7996b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4.jpg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Approche en cloud native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 jeux Pacman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66950" y="3663675"/>
            <a:ext cx="401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dk2"/>
                </a:solidFill>
              </a:rPr>
              <a:t>Bastien Lefumeux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dk2"/>
                </a:solidFill>
              </a:rPr>
              <a:t>Jérôme Baldo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385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require en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PDO pour la base de données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Tentative d’API avec curl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725" y="2362825"/>
            <a:ext cx="6283274" cy="28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développement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déploiement en local - micro-service pour la DB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42450" y="1217850"/>
            <a:ext cx="400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containers implémentés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mappage des containers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Relation de dépendances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L’accès aux containers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50" y="1407413"/>
            <a:ext cx="2125124" cy="14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600" y="3267650"/>
            <a:ext cx="2491425" cy="13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déploiement en local - le jeux Pacman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3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l’image de serveur nginx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Projet sur unity transformé en webgl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600" y="2571750"/>
            <a:ext cx="4022700" cy="226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déploiement souhaité - azure App Web Container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832225"/>
            <a:ext cx="43305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Stockage des images sur Docker 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Organisation des conteneurs avec docker compose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300" y="2877950"/>
            <a:ext cx="4197000" cy="207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100" y="1097700"/>
            <a:ext cx="3247551" cy="18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4504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base de données en micro service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jeux Pacman 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575" y="2521400"/>
            <a:ext cx="4022700" cy="226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325" y="3259025"/>
            <a:ext cx="2125124" cy="14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75" y="3191000"/>
            <a:ext cx="2491425" cy="13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meilleure compréhension de la </a:t>
            </a:r>
            <a:r>
              <a:rPr lang="fr"/>
              <a:t>conteneurisation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points à améliorer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650" y="2316153"/>
            <a:ext cx="7022150" cy="17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436350" y="4334075"/>
            <a:ext cx="20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Prévision des coûts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plan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401425" y="1457600"/>
            <a:ext cx="36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</a:t>
            </a:r>
            <a:r>
              <a:rPr lang="fr"/>
              <a:t>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La conception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Le </a:t>
            </a:r>
            <a:r>
              <a:rPr lang="fr"/>
              <a:t>développement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Le déploiement en local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Démonstration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77125" y="111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Problématique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Nos objectifs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spécifications techniques du projet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Avertissement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00500" y="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conception - l’architecture 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38" y="657450"/>
            <a:ext cx="7037718" cy="45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88050" y="-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conception - le diagramme d’utilisations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115" y="535300"/>
            <a:ext cx="5596885" cy="46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7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conception - les diagrammes de séquences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00" y="744400"/>
            <a:ext cx="6948330" cy="42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3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conception - les diagrammes de séquences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7125"/>
            <a:ext cx="8177199" cy="428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3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conception - les diagrammes de séquences 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75" y="591550"/>
            <a:ext cx="7115600" cy="43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13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conception - les diagrammes de séquences 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624300"/>
            <a:ext cx="6631048" cy="43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