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530" r:id="rId5"/>
    <p:sldId id="531" r:id="rId6"/>
    <p:sldId id="533" r:id="rId7"/>
    <p:sldId id="535" r:id="rId8"/>
    <p:sldId id="545" r:id="rId9"/>
    <p:sldId id="546" r:id="rId10"/>
    <p:sldId id="5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422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Price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Diya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Baldota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-NUID 002747966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Hardik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Sodhani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-NUID 002770306 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Rucha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Chotalia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-NUID 002711888 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Shreyansh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Goushal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NUID 002754437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Diagram+ Document Data Model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 Model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03637"/>
            <a:ext cx="7735824" cy="8522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539" y="1307487"/>
            <a:ext cx="7735824" cy="4518015"/>
          </a:xfrm>
        </p:spPr>
        <p:txBody>
          <a:bodyPr/>
          <a:lstStyle/>
          <a:p>
            <a:r>
              <a:rPr lang="en-US" sz="2400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cryptocurrency price prediction model using Azure Multi-Model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platform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Azure's data platform will be used to gather data from multiple 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will be preprocessed to ensure its quality and relevance for the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machine learning model will be built considering multiple factors to predict cryptocurrency prices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will be evaluated to choose the best version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best version of the model will be deployed on the Azure platform for real-time predictions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goal: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reliable tool for traders and investors to make informed investment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11480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b="1" spc="600" dirty="0">
                <a:ln w="28575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F76405F-E473-03B5-3CE9-71B077A5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7" y="1882588"/>
            <a:ext cx="10320566" cy="36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87452"/>
            <a:ext cx="10881360" cy="1069848"/>
          </a:xfrm>
        </p:spPr>
        <p:txBody>
          <a:bodyPr anchor="b">
            <a:normAutofit fontScale="90000"/>
          </a:bodyPr>
          <a:lstStyle/>
          <a:p>
            <a:r>
              <a:rPr lang="en-US" b="1" spc="600" dirty="0">
                <a:ln w="28575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 DIAGRAM+ document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7369A-B416-1913-685C-52208D59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29" y="1582057"/>
            <a:ext cx="10551885" cy="43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B6DC3D-A99E-EECE-984D-63F2AC89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11480"/>
            <a:ext cx="10881360" cy="10698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9DB110-5E02-BC85-A462-61F21925C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799772"/>
            <a:ext cx="10145486" cy="400449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D57F-9E5C-D78F-2EAD-0347C70AB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169</TotalTime>
  <Words>174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Cryptocurrency Price prediction </vt:lpstr>
      <vt:lpstr>CONTENTS</vt:lpstr>
      <vt:lpstr>Objective</vt:lpstr>
      <vt:lpstr>ARCHITECTURE</vt:lpstr>
      <vt:lpstr>ER DIAGRAM+ document model</vt:lpstr>
      <vt:lpstr>Graph Data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Hardik Sodhani</dc:creator>
  <cp:lastModifiedBy>Diya Manik Baldota</cp:lastModifiedBy>
  <cp:revision>10</cp:revision>
  <dcterms:created xsi:type="dcterms:W3CDTF">2023-02-10T23:45:09Z</dcterms:created>
  <dcterms:modified xsi:type="dcterms:W3CDTF">2023-04-15T17:50:02Z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