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3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44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7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29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1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7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59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AB42-F506-4DF4-8C20-C90D929E9F5B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762" y="26859"/>
            <a:ext cx="5895238" cy="36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43" y="3626859"/>
            <a:ext cx="5742857" cy="320952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874097" y="333155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IIgs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278115-1186-41F0-83CA-1B41800ED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6" y="122036"/>
            <a:ext cx="5911629" cy="211782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A428FBE-40B7-4515-941F-A73A112A1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1" y="2536879"/>
            <a:ext cx="5735788" cy="25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76" y="121200"/>
            <a:ext cx="7009524" cy="505714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8" y="185717"/>
            <a:ext cx="3933333" cy="432380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25718" y="4842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23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Reitz, Florian</dc:creator>
  <cp:lastModifiedBy>Reitz, Florian</cp:lastModifiedBy>
  <cp:revision>5</cp:revision>
  <dcterms:created xsi:type="dcterms:W3CDTF">2017-08-31T14:32:53Z</dcterms:created>
  <dcterms:modified xsi:type="dcterms:W3CDTF">2019-02-04T18:14:40Z</dcterms:modified>
</cp:coreProperties>
</file>