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3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4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57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03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29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15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7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9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59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AB42-F506-4DF4-8C20-C90D929E9F5B}" type="datetimeFigureOut">
              <a:rPr lang="de-DE" smtClean="0"/>
              <a:t>31.08.2017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F28B-F0F8-4709-B431-C6890290F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762" y="26859"/>
            <a:ext cx="5895238" cy="360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43" y="3626859"/>
            <a:ext cx="5742857" cy="320952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74097" y="333155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IIgs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9" y="35554"/>
            <a:ext cx="5595729" cy="5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476" y="121200"/>
            <a:ext cx="7009524" cy="505714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8" y="185717"/>
            <a:ext cx="3933333" cy="432380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25718" y="48423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23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Reitz, Florian</dc:creator>
  <cp:lastModifiedBy>Reitz, Florian</cp:lastModifiedBy>
  <cp:revision>3</cp:revision>
  <dcterms:created xsi:type="dcterms:W3CDTF">2017-08-31T14:32:53Z</dcterms:created>
  <dcterms:modified xsi:type="dcterms:W3CDTF">2017-08-31T15:10:43Z</dcterms:modified>
</cp:coreProperties>
</file>