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5 </a:t>
            </a:r>
            <a:r>
              <a:rPr lang="en-US" smtClean="0"/>
              <a:t>Project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3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 descr="C:\Users\Balduron04\Downloads\ProjectStoryboard with Explana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7841672" cy="657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61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Aspects of User Interface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Searching and viewing posts is all in one location. Immediately updates with search results</a:t>
            </a:r>
          </a:p>
          <a:p>
            <a:r>
              <a:rPr lang="en-US" dirty="0" smtClean="0"/>
              <a:t>Tapping on the entry summary will view the entry for ease of use</a:t>
            </a:r>
          </a:p>
          <a:p>
            <a:r>
              <a:rPr lang="en-US" dirty="0" smtClean="0"/>
              <a:t>Likes and comments are after you view the post, you cannot like or comment based on the summary</a:t>
            </a:r>
          </a:p>
          <a:p>
            <a:r>
              <a:rPr lang="en-US" dirty="0" smtClean="0"/>
              <a:t>Trending will be shown on the journal view page upon selection from sidebar</a:t>
            </a:r>
          </a:p>
          <a:p>
            <a:r>
              <a:rPr lang="en-US" dirty="0" err="1" smtClean="0"/>
              <a:t>Draggable</a:t>
            </a:r>
            <a:r>
              <a:rPr lang="en-US" dirty="0" smtClean="0"/>
              <a:t> scroll view  to fit more search results</a:t>
            </a:r>
          </a:p>
          <a:p>
            <a:r>
              <a:rPr lang="en-US" dirty="0" smtClean="0"/>
              <a:t>Title, content, and tags must have values before a new post can be made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86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95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Team 5 Project Presentation</vt:lpstr>
      <vt:lpstr>Software Design</vt:lpstr>
      <vt:lpstr>Aspects of User Interface Design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</dc:title>
  <dc:creator>Jake Peterson</dc:creator>
  <cp:lastModifiedBy>Jake Peterson</cp:lastModifiedBy>
  <cp:revision>8</cp:revision>
  <dcterms:created xsi:type="dcterms:W3CDTF">2006-08-16T00:00:00Z</dcterms:created>
  <dcterms:modified xsi:type="dcterms:W3CDTF">2014-11-13T18:42:02Z</dcterms:modified>
</cp:coreProperties>
</file>