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5725-AFFE-4E56-89F4-AFE2BF45C137}" type="datetimeFigureOut">
              <a:rPr lang="en-US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Light" charset="0"/>
              </a:rPr>
              <a:t>DATA ANALYSIS OF COMMODITY</a:t>
            </a:r>
            <a:br>
              <a:rPr lang="en-US" dirty="0">
                <a:latin typeface="Calibri Light" charset="0"/>
              </a:rPr>
            </a:br>
            <a:r>
              <a:rPr lang="en-US" dirty="0">
                <a:latin typeface="Calibri Light" charset="0"/>
              </a:rPr>
              <a:t>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4729921"/>
            <a:ext cx="9144000" cy="16835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Kapil Thakkar &amp; Reshma Kumari</a:t>
            </a:r>
          </a:p>
          <a:p>
            <a:r>
              <a:rPr lang="en-US" dirty="0"/>
              <a:t>Under Guidance of</a:t>
            </a:r>
          </a:p>
          <a:p>
            <a:r>
              <a:rPr lang="en-US" dirty="0"/>
              <a:t>Dr. Aaditeshwar Seth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What News Reports!!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Supply demand imbalance, natural calamities etc. may not always be the reason behind the rise in the price of a commodity. </a:t>
            </a:r>
          </a:p>
          <a:p>
            <a:r>
              <a:rPr lang="en-US" dirty="0">
                <a:latin typeface="Calibri" charset="0"/>
              </a:rPr>
              <a:t>It may be a consequence of artificial supply deficit planned intelligently by traders’ Nexus for profiteering through manipulation of supply of commodity and hence indirectly controlling their prices. </a:t>
            </a:r>
          </a:p>
          <a:p>
            <a:r>
              <a:rPr lang="en-US" dirty="0">
                <a:latin typeface="Calibri" charset="0"/>
              </a:rPr>
              <a:t>Our attempt is to locate such hikes in prices which seem suspicious (we call them anomalies).</a:t>
            </a:r>
          </a:p>
          <a:p>
            <a:r>
              <a:rPr lang="en-US" dirty="0">
                <a:latin typeface="Calibri" charset="0"/>
              </a:rPr>
              <a:t>To detect and analyze the characteristics of anomalies in the prices of commodities, currently only onion</a:t>
            </a:r>
          </a:p>
        </p:txBody>
      </p:sp>
    </p:spTree>
    <p:extLst>
      <p:ext uri="{BB962C8B-B14F-4D97-AF65-F5344CB8AC3E}">
        <p14:creationId xmlns:p14="http://schemas.microsoft.com/office/powerpoint/2010/main" val="412606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ANALYSIS OF COMMODITY PRICES</vt:lpstr>
      <vt:lpstr>Introduction</vt:lpstr>
      <vt:lpstr>What News Reports!!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COMMODITY PRICES</dc:title>
  <dc:creator/>
  <cp:lastModifiedBy/>
  <cp:revision>2</cp:revision>
  <dcterms:created xsi:type="dcterms:W3CDTF">2012-07-27T01:16:44Z</dcterms:created>
  <dcterms:modified xsi:type="dcterms:W3CDTF">2016-06-27T06:22:44Z</dcterms:modified>
</cp:coreProperties>
</file>