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8" r:id="rId10"/>
    <p:sldId id="267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>
        <p:scale>
          <a:sx n="75" d="100"/>
          <a:sy n="75" d="100"/>
        </p:scale>
        <p:origin x="168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3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DA63-C378-4D8D-91ED-C6497C5896B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baldwin/embsys1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A08-4AA3-4F86-BEB7-9307D83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Victor Baldwin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15E8-DB63-4A7F-8649-62B7541B3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i="1" dirty="0">
                <a:hlinkClick r:id="rId2"/>
              </a:rPr>
              <a:t>https://github.com/vbaldwin/embsys105</a:t>
            </a:r>
            <a:endParaRPr lang="en-US" sz="2400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210720-EAE1-4EDA-8C05-51AEE3DA5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97" y="4131732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A90-2B00-40CD-8D60-E12CC3A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TouchPollingTask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B837-B10F-4AED-B6CA-2355EB8F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18" y="0"/>
            <a:ext cx="4897966" cy="1320800"/>
          </a:xfrm>
        </p:spPr>
        <p:txBody>
          <a:bodyPr/>
          <a:lstStyle/>
          <a:p>
            <a:r>
              <a:rPr lang="en-US" dirty="0" err="1"/>
              <a:t>CommandHandlerTask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F9DF9C-9F60-4529-A34A-ADDB329D4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8" y="292100"/>
            <a:ext cx="10934700" cy="60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76C-7126-4B32-9864-ABD450F3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4" y="0"/>
            <a:ext cx="3361266" cy="1320800"/>
          </a:xfrm>
        </p:spPr>
        <p:txBody>
          <a:bodyPr/>
          <a:lstStyle/>
          <a:p>
            <a:r>
              <a:rPr lang="en-US" dirty="0" err="1"/>
              <a:t>StreamingTask</a:t>
            </a:r>
            <a:endParaRPr lang="en-US" dirty="0"/>
          </a:p>
        </p:txBody>
      </p:sp>
      <p:pic>
        <p:nvPicPr>
          <p:cNvPr id="5" name="Picture 4" descr="A picture containing parking, meter, street, black&#10;&#10;Description automatically generated">
            <a:extLst>
              <a:ext uri="{FF2B5EF4-FFF2-40B4-BE49-F238E27FC236}">
                <a16:creationId xmlns:a16="http://schemas.microsoft.com/office/drawing/2014/main" id="{15BB4708-C476-4208-9137-C4C9C51D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5" y="133350"/>
            <a:ext cx="1035319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14A1-05BC-47C9-9C60-EF08000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4" y="0"/>
            <a:ext cx="3627966" cy="1320800"/>
          </a:xfrm>
        </p:spPr>
        <p:txBody>
          <a:bodyPr/>
          <a:lstStyle/>
          <a:p>
            <a:r>
              <a:rPr lang="en-US" dirty="0" err="1"/>
              <a:t>LcdHandlerTask</a:t>
            </a:r>
            <a:endParaRPr lang="en-US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8F9331A-28F8-4116-9176-74A3C236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89" y="393700"/>
            <a:ext cx="10060811" cy="63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40-C0C8-4D67-A0B6-D4C88A04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060B-1500-48AB-8970-3FA100A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Required: Play/Stop</a:t>
            </a:r>
          </a:p>
          <a:p>
            <a:r>
              <a:rPr lang="en-US" sz="2800" dirty="0"/>
              <a:t>Additional:</a:t>
            </a:r>
          </a:p>
          <a:p>
            <a:pPr lvl="1"/>
            <a:r>
              <a:rPr lang="en-US" sz="2400" dirty="0"/>
              <a:t>Pause</a:t>
            </a:r>
          </a:p>
          <a:p>
            <a:pPr lvl="1"/>
            <a:r>
              <a:rPr lang="en-US" sz="2400" dirty="0"/>
              <a:t>Restart/Rewind</a:t>
            </a:r>
          </a:p>
          <a:p>
            <a:pPr lvl="1"/>
            <a:r>
              <a:rPr lang="en-US" sz="2400" dirty="0"/>
              <a:t>Skip/Fast Forward</a:t>
            </a:r>
          </a:p>
          <a:p>
            <a:pPr lvl="1"/>
            <a:r>
              <a:rPr lang="en-US" sz="2400" dirty="0"/>
              <a:t>Song Progress</a:t>
            </a:r>
          </a:p>
          <a:p>
            <a:pPr lvl="1"/>
            <a:r>
              <a:rPr lang="en-US" sz="2400" dirty="0"/>
              <a:t>Volume Control</a:t>
            </a:r>
          </a:p>
          <a:p>
            <a:pPr lvl="1"/>
            <a:r>
              <a:rPr lang="en-US" sz="2400" dirty="0"/>
              <a:t>Track Name Displayed</a:t>
            </a:r>
          </a:p>
        </p:txBody>
      </p:sp>
    </p:spTree>
    <p:extLst>
      <p:ext uri="{BB962C8B-B14F-4D97-AF65-F5344CB8AC3E}">
        <p14:creationId xmlns:p14="http://schemas.microsoft.com/office/powerpoint/2010/main" val="948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A55-360F-4B47-B2B7-851A53A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5394-D794-4E3E-97D6-1458597B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InitializationTask</a:t>
            </a:r>
            <a:r>
              <a:rPr lang="en-US" sz="2800" dirty="0"/>
              <a:t>:			5</a:t>
            </a:r>
          </a:p>
          <a:p>
            <a:r>
              <a:rPr lang="en-US" sz="2800" dirty="0" err="1"/>
              <a:t>TouchPollingTask</a:t>
            </a:r>
            <a:r>
              <a:rPr lang="en-US" sz="2800" dirty="0"/>
              <a:t>:			6</a:t>
            </a:r>
          </a:p>
          <a:p>
            <a:r>
              <a:rPr lang="en-US" sz="2800" dirty="0" err="1"/>
              <a:t>CommandHandlerTask</a:t>
            </a:r>
            <a:r>
              <a:rPr lang="en-US" sz="2800" dirty="0"/>
              <a:t>:	7</a:t>
            </a:r>
          </a:p>
          <a:p>
            <a:r>
              <a:rPr lang="en-US" sz="2800" dirty="0" err="1"/>
              <a:t>LcdHandlerTask</a:t>
            </a:r>
            <a:r>
              <a:rPr lang="en-US" sz="2800" dirty="0"/>
              <a:t>:			8</a:t>
            </a:r>
          </a:p>
          <a:p>
            <a:r>
              <a:rPr lang="en-US" sz="2800" dirty="0" err="1"/>
              <a:t>StreamingTask</a:t>
            </a:r>
            <a:r>
              <a:rPr lang="en-US" sz="2800" dirty="0"/>
              <a:t>:			9</a:t>
            </a:r>
          </a:p>
        </p:txBody>
      </p:sp>
    </p:spTree>
    <p:extLst>
      <p:ext uri="{BB962C8B-B14F-4D97-AF65-F5344CB8AC3E}">
        <p14:creationId xmlns:p14="http://schemas.microsoft.com/office/powerpoint/2010/main" val="29535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9FBD-575A-4340-A474-5D5E7E51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14DA-9C36-4234-89B4-32607687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Generate the song list</a:t>
            </a:r>
          </a:p>
          <a:p>
            <a:r>
              <a:rPr lang="en-US" sz="2800" dirty="0"/>
              <a:t>Controls Layout</a:t>
            </a:r>
          </a:p>
        </p:txBody>
      </p:sp>
    </p:spTree>
    <p:extLst>
      <p:ext uri="{BB962C8B-B14F-4D97-AF65-F5344CB8AC3E}">
        <p14:creationId xmlns:p14="http://schemas.microsoft.com/office/powerpoint/2010/main" val="30562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9C2F-0287-447D-89A6-58770AA2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Song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42A4-1CA9-4F3C-AE83-4C68688A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in the user’s </a:t>
            </a:r>
            <a:r>
              <a:rPr lang="en-US" i="1" dirty="0"/>
              <a:t>Music</a:t>
            </a:r>
            <a:r>
              <a:rPr lang="en-US" dirty="0"/>
              <a:t> directory called </a:t>
            </a:r>
            <a:r>
              <a:rPr lang="en-US" b="1" dirty="0" err="1"/>
              <a:t>to_SD</a:t>
            </a:r>
            <a:r>
              <a:rPr lang="en-US" b="1" dirty="0"/>
              <a:t>.</a:t>
            </a:r>
          </a:p>
          <a:p>
            <a:r>
              <a:rPr lang="en-US" dirty="0"/>
              <a:t>Copy desired .mp3/.m4a files into </a:t>
            </a:r>
            <a:r>
              <a:rPr lang="en-US" b="1" dirty="0" err="1"/>
              <a:t>to_SD</a:t>
            </a:r>
            <a:r>
              <a:rPr lang="en-US" dirty="0"/>
              <a:t>.</a:t>
            </a:r>
          </a:p>
          <a:p>
            <a:r>
              <a:rPr lang="en-US" dirty="0"/>
              <a:t>In the embsys105/Project directory, run the </a:t>
            </a:r>
            <a:r>
              <a:rPr lang="en-US" b="1" dirty="0"/>
              <a:t>generateSongList.py</a:t>
            </a:r>
            <a:r>
              <a:rPr lang="en-US" dirty="0"/>
              <a:t> python script.</a:t>
            </a:r>
          </a:p>
          <a:p>
            <a:pPr lvl="1"/>
            <a:r>
              <a:rPr lang="en-US" dirty="0"/>
              <a:t>Renames files so they can be read within the MP3 Player application.</a:t>
            </a:r>
          </a:p>
          <a:p>
            <a:pPr lvl="1"/>
            <a:r>
              <a:rPr lang="en-US" dirty="0"/>
              <a:t>Creates a file, songs.txt, that is read by the MP3 Player application to populate a list of track information nodes.</a:t>
            </a:r>
          </a:p>
          <a:p>
            <a:pPr lvl="1"/>
            <a:r>
              <a:rPr lang="en-US" dirty="0"/>
              <a:t>Output format for .mp3 files is “track&lt;file number&gt;.mp3, &lt;song name&gt;.mp3”</a:t>
            </a:r>
          </a:p>
          <a:p>
            <a:r>
              <a:rPr lang="en-US" dirty="0"/>
              <a:t>Copy the contents of the </a:t>
            </a:r>
            <a:r>
              <a:rPr lang="en-US" b="1" dirty="0" err="1"/>
              <a:t>to_SD</a:t>
            </a:r>
            <a:r>
              <a:rPr lang="en-US" dirty="0"/>
              <a:t> directory into the root directory of the SD card.</a:t>
            </a:r>
          </a:p>
        </p:txBody>
      </p:sp>
    </p:spTree>
    <p:extLst>
      <p:ext uri="{BB962C8B-B14F-4D97-AF65-F5344CB8AC3E}">
        <p14:creationId xmlns:p14="http://schemas.microsoft.com/office/powerpoint/2010/main" val="19156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DFEB-1141-4B14-A7AE-D34FFE99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Controls Layout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AA0076-DB6A-4712-84D3-86A8CECD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039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3D04-FE6C-42F8-9B77-53899595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Sent via Message Mailboxes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00BD3F-3671-4E89-9C74-146E0D92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18" y="1447800"/>
            <a:ext cx="647037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D1B-1155-4121-9414-1F66C15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Communication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4202C-050F-44E3-A893-D5275FA0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3" y="1406476"/>
            <a:ext cx="4972050" cy="44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1C72-DE63-42D5-A290-281E255E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InitializationTask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2B70-E152-43F2-A15C-97E40B6A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7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207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Victor Baldwin</vt:lpstr>
      <vt:lpstr>Features</vt:lpstr>
      <vt:lpstr>Task Priorities</vt:lpstr>
      <vt:lpstr>Running the System</vt:lpstr>
      <vt:lpstr>Generate Song List</vt:lpstr>
      <vt:lpstr>Controls Layout</vt:lpstr>
      <vt:lpstr>Data Sent via Message Mailboxes</vt:lpstr>
      <vt:lpstr>Task Communication</vt:lpstr>
      <vt:lpstr>InitializationTask</vt:lpstr>
      <vt:lpstr>TouchPollingTask</vt:lpstr>
      <vt:lpstr>CommandHandlerTask</vt:lpstr>
      <vt:lpstr>StreamingTask</vt:lpstr>
      <vt:lpstr>LcdHandlerTask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 Baldwin</dc:title>
  <dc:creator>Victor Baldwin</dc:creator>
  <cp:lastModifiedBy>Victor Baldwin</cp:lastModifiedBy>
  <cp:revision>4</cp:revision>
  <dcterms:created xsi:type="dcterms:W3CDTF">2020-03-12T06:34:41Z</dcterms:created>
  <dcterms:modified xsi:type="dcterms:W3CDTF">2020-03-12T07:11:07Z</dcterms:modified>
</cp:coreProperties>
</file>