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965" autoAdjust="0"/>
    <p:restoredTop sz="94660"/>
  </p:normalViewPr>
  <p:slideViewPr>
    <p:cSldViewPr snapToGrid="0">
      <p:cViewPr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A151-037F-4A45-9A66-06C0E7DA2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F2A2F-F295-40AD-8D14-E6BF48BA2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0003-A7BB-428C-A94A-153BDEE8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75B1-72C3-474C-8E4C-4891B7EB689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71F85-2635-4F41-81EC-FCB038AF9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2927F-5ADE-456C-BBE0-DF087134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B521-8DED-4991-969F-51E826B5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4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A9C5-799E-44B8-B0A2-C7113DEB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8706F-5724-4169-8E78-00075DCD9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F707-840E-4E65-A910-19349BE9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75B1-72C3-474C-8E4C-4891B7EB689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C3040-8B38-4066-BB70-752EDDAA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E55C-4987-48A3-B66B-71224C2B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B521-8DED-4991-969F-51E826B5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6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07A29-E808-4ADD-BFC5-E0281ABA3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B872A-C0FA-4177-98FB-FD453F5C3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77C0F-6683-4FA5-BDAF-8195AA75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75B1-72C3-474C-8E4C-4891B7EB689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95383-7729-4A5A-81D6-B60D16EA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8B384-30BE-45C6-93A3-EC66221D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B521-8DED-4991-969F-51E826B5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6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1AF5-BB94-4793-B8E3-0BB44250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DF2A-7FFE-4F4E-A913-5C48C84A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E9524-C8E1-459D-ACDB-378D2D2A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75B1-72C3-474C-8E4C-4891B7EB689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03B84-3805-44F1-AA53-4FD377AA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FC1EA-FB25-4263-A886-2F197346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B521-8DED-4991-969F-51E826B5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7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0491-6328-41E9-887D-AFC85744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E7153-F7C6-4C18-B4D8-7F50B741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4B7F1-2FCE-48E8-BBF3-18C764F6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75B1-72C3-474C-8E4C-4891B7EB689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25376-D52E-41EF-80BD-12A78AE8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EB85-C794-470E-B712-D434DAB2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B521-8DED-4991-969F-51E826B5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99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F054-CB9B-4024-8425-55848665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5B854-837B-4A86-83C5-14F52E60A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891F7-D1C4-4714-9682-3821D5476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302D9-3E46-401F-841D-F7C07FE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75B1-72C3-474C-8E4C-4891B7EB689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22124-120D-49CE-A431-C4FAD9FC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DDEF0-AD32-41CB-8A30-801638A5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B521-8DED-4991-969F-51E826B5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3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C70E-EDCB-4DD4-BD7F-ED47480A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85105-37B5-4D63-92D7-966C6DCA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36E3B-5364-4380-9DED-ABA0470C9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0888D-7E98-4C02-B797-6A2378C10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E24E0-9752-49D4-B023-DF3073BDF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26013-DA4C-4220-B9D2-8435AFD9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75B1-72C3-474C-8E4C-4891B7EB689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02410-F4FD-448D-A7E5-5194655F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DED9D-CC54-45B8-A12A-C96400FF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B521-8DED-4991-969F-51E826B5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767E-1856-4C49-A1F6-BAF69170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2DE8F-0E67-4771-BD8B-FD31C1A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75B1-72C3-474C-8E4C-4891B7EB689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044F7-95B6-44E8-8C7B-CEBA3118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84BC4-0BFA-46BB-9C03-3A455916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B521-8DED-4991-969F-51E826B5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4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CFC59-EC60-4312-BB1A-94992A8C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75B1-72C3-474C-8E4C-4891B7EB689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BFEF2-023D-4CFE-8F18-7C53C2B8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287F0-D896-4DEB-9B69-F6203CB3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B521-8DED-4991-969F-51E826B5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9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B792-FDC0-4804-95F7-7DD76E15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6EF81-A333-41FB-88DF-81942F16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038FC-1699-43D2-A84D-525BE0D4D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7F84A-2A65-4FB2-BE83-EAD26EA3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75B1-72C3-474C-8E4C-4891B7EB689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D6E1A-5A83-421F-A9AC-53EBDD6B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B77A4-9134-4141-A678-E0AF1F98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B521-8DED-4991-969F-51E826B5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83BE-714F-4FE8-A268-9FD79A4B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38C44-874B-4EC4-9375-2E5E9F7E1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D0865-F5F9-48CC-810C-06FAA3262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49BEA-ED34-4BEF-9151-4D2B143D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75B1-72C3-474C-8E4C-4891B7EB689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67025-CC25-406C-BB8A-FBF55EB5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CE9CC-7924-4F0F-90E1-B5C18D8A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B521-8DED-4991-969F-51E826B5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2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E2FBF-ED24-4AC0-9C4C-7E39626D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4761-4BBB-4EC3-A980-54E7D8DB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B0CCC-071F-4145-82D3-BA297D415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475B1-72C3-474C-8E4C-4891B7EB6892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49C38-8D02-488D-8279-E3F0A35D4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392A7-389D-475B-B09E-77550A628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B521-8DED-4991-969F-51E826B5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5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BA338C-33E9-4A9F-8413-31065CA920D2}"/>
              </a:ext>
            </a:extLst>
          </p:cNvPr>
          <p:cNvSpPr/>
          <p:nvPr/>
        </p:nvSpPr>
        <p:spPr>
          <a:xfrm>
            <a:off x="303031" y="199538"/>
            <a:ext cx="3259494" cy="43305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180CBB-F42C-4D3B-9A99-7BDCC529FECD}"/>
              </a:ext>
            </a:extLst>
          </p:cNvPr>
          <p:cNvSpPr/>
          <p:nvPr/>
        </p:nvSpPr>
        <p:spPr>
          <a:xfrm>
            <a:off x="545284" y="3429000"/>
            <a:ext cx="2793534" cy="884982"/>
          </a:xfrm>
          <a:prstGeom prst="roundRect">
            <a:avLst/>
          </a:prstGeom>
          <a:solidFill>
            <a:srgbClr val="00FFF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413828-36F2-4927-B64A-7CDA5E28D0BE}"/>
              </a:ext>
            </a:extLst>
          </p:cNvPr>
          <p:cNvSpPr>
            <a:spLocks noChangeAspect="1"/>
          </p:cNvSpPr>
          <p:nvPr/>
        </p:nvSpPr>
        <p:spPr>
          <a:xfrm>
            <a:off x="1070880" y="2544017"/>
            <a:ext cx="1767509" cy="1769965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68670-11E1-42C0-B5A3-842B87799D26}"/>
              </a:ext>
            </a:extLst>
          </p:cNvPr>
          <p:cNvSpPr txBox="1"/>
          <p:nvPr/>
        </p:nvSpPr>
        <p:spPr>
          <a:xfrm>
            <a:off x="432033" y="1546096"/>
            <a:ext cx="30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Involuntary Doppelganger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EB42E5-858A-40E4-B3A3-003C6F175BAC}"/>
              </a:ext>
            </a:extLst>
          </p:cNvPr>
          <p:cNvSpPr/>
          <p:nvPr/>
        </p:nvSpPr>
        <p:spPr>
          <a:xfrm>
            <a:off x="432033" y="1918457"/>
            <a:ext cx="3053592" cy="939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DF6931-77ED-44B6-9412-B15EB531ABDA}"/>
              </a:ext>
            </a:extLst>
          </p:cNvPr>
          <p:cNvCxnSpPr>
            <a:cxnSpLocks/>
          </p:cNvCxnSpPr>
          <p:nvPr/>
        </p:nvCxnSpPr>
        <p:spPr>
          <a:xfrm>
            <a:off x="778407" y="461148"/>
            <a:ext cx="23087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CF813E-D99B-4D0C-95F3-52C485ADA4F7}"/>
              </a:ext>
            </a:extLst>
          </p:cNvPr>
          <p:cNvSpPr txBox="1"/>
          <p:nvPr/>
        </p:nvSpPr>
        <p:spPr>
          <a:xfrm>
            <a:off x="3095538" y="199538"/>
            <a:ext cx="48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B274B7-00E3-4278-BC4E-B7F8E0D49F9A}"/>
              </a:ext>
            </a:extLst>
          </p:cNvPr>
          <p:cNvSpPr txBox="1"/>
          <p:nvPr/>
        </p:nvSpPr>
        <p:spPr>
          <a:xfrm>
            <a:off x="298465" y="199538"/>
            <a:ext cx="48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D07919-2BBC-4299-A7FA-78DC3E64354B}"/>
              </a:ext>
            </a:extLst>
          </p:cNvPr>
          <p:cNvSpPr/>
          <p:nvPr/>
        </p:nvSpPr>
        <p:spPr>
          <a:xfrm>
            <a:off x="2357308" y="318783"/>
            <a:ext cx="67112" cy="30200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F689E-E44C-482A-A243-73CDD8DF3D4D}"/>
              </a:ext>
            </a:extLst>
          </p:cNvPr>
          <p:cNvSpPr txBox="1"/>
          <p:nvPr/>
        </p:nvSpPr>
        <p:spPr>
          <a:xfrm>
            <a:off x="5670958" y="385894"/>
            <a:ext cx="46139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SIZE: 240x320</a:t>
            </a:r>
          </a:p>
          <a:p>
            <a:r>
              <a:rPr lang="en-US" dirty="0"/>
              <a:t>Static buttons:</a:t>
            </a:r>
          </a:p>
          <a:p>
            <a:r>
              <a:rPr lang="en-US" dirty="0"/>
              <a:t>+, -, restart, skip, play/pauses</a:t>
            </a:r>
          </a:p>
          <a:p>
            <a:endParaRPr lang="en-US" dirty="0"/>
          </a:p>
          <a:p>
            <a:r>
              <a:rPr lang="en-US" dirty="0"/>
              <a:t>Static non-interactive with user touch:</a:t>
            </a:r>
          </a:p>
          <a:p>
            <a:r>
              <a:rPr lang="en-US" dirty="0"/>
              <a:t>Progress, volume line, state, song title</a:t>
            </a:r>
          </a:p>
          <a:p>
            <a:endParaRPr lang="en-US" dirty="0"/>
          </a:p>
          <a:p>
            <a:r>
              <a:rPr lang="en-US" dirty="0"/>
              <a:t>Possible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 play/pause for so long for 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 skip/restart for ff/</a:t>
            </a:r>
            <a:r>
              <a:rPr lang="en-US" dirty="0" err="1"/>
              <a:t>rw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AA49FA-C85A-4EE2-847C-8FB701F60214}"/>
              </a:ext>
            </a:extLst>
          </p:cNvPr>
          <p:cNvSpPr txBox="1"/>
          <p:nvPr/>
        </p:nvSpPr>
        <p:spPr>
          <a:xfrm>
            <a:off x="427839" y="2088859"/>
            <a:ext cx="305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STOP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B6C30A7-6F92-42A9-985A-619FDF9391C4}"/>
              </a:ext>
            </a:extLst>
          </p:cNvPr>
          <p:cNvSpPr>
            <a:spLocks noChangeAspect="1"/>
          </p:cNvSpPr>
          <p:nvPr/>
        </p:nvSpPr>
        <p:spPr>
          <a:xfrm rot="5400000">
            <a:off x="1563015" y="2978523"/>
            <a:ext cx="994154" cy="90095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BE1175D-8CEC-4291-94B0-DEEF8DE9D100}"/>
              </a:ext>
            </a:extLst>
          </p:cNvPr>
          <p:cNvGrpSpPr/>
          <p:nvPr/>
        </p:nvGrpSpPr>
        <p:grpSpPr>
          <a:xfrm>
            <a:off x="2908492" y="3524248"/>
            <a:ext cx="344300" cy="609601"/>
            <a:chOff x="7016620" y="3866111"/>
            <a:chExt cx="857483" cy="44787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72EE1DBD-4F98-4F9C-BF83-03BBB7B02A45}"/>
                </a:ext>
              </a:extLst>
            </p:cNvPr>
            <p:cNvSpPr/>
            <p:nvPr/>
          </p:nvSpPr>
          <p:spPr>
            <a:xfrm rot="5400000">
              <a:off x="6995626" y="3887105"/>
              <a:ext cx="447869" cy="405882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E3D5D6A9-D179-414C-93A5-7B3CFD6113CE}"/>
                </a:ext>
              </a:extLst>
            </p:cNvPr>
            <p:cNvSpPr/>
            <p:nvPr/>
          </p:nvSpPr>
          <p:spPr>
            <a:xfrm rot="5400000">
              <a:off x="7401508" y="3887105"/>
              <a:ext cx="447869" cy="405882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2850C46-2838-4C2C-9589-51B6F382453F}"/>
                </a:ext>
              </a:extLst>
            </p:cNvPr>
            <p:cNvSpPr/>
            <p:nvPr/>
          </p:nvSpPr>
          <p:spPr>
            <a:xfrm>
              <a:off x="7828384" y="3866111"/>
              <a:ext cx="45719" cy="4478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4CA6B5-4D5D-419E-80D4-C133174BB785}"/>
              </a:ext>
            </a:extLst>
          </p:cNvPr>
          <p:cNvGrpSpPr>
            <a:grpSpLocks noChangeAspect="1"/>
          </p:cNvGrpSpPr>
          <p:nvPr/>
        </p:nvGrpSpPr>
        <p:grpSpPr>
          <a:xfrm>
            <a:off x="1693448" y="2917742"/>
            <a:ext cx="511476" cy="948369"/>
            <a:chOff x="6024888" y="4546909"/>
            <a:chExt cx="241546" cy="44787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8469E0-D65E-456C-9027-1E8D6805306E}"/>
                </a:ext>
              </a:extLst>
            </p:cNvPr>
            <p:cNvSpPr/>
            <p:nvPr/>
          </p:nvSpPr>
          <p:spPr>
            <a:xfrm flipH="1">
              <a:off x="6024888" y="4546909"/>
              <a:ext cx="77783" cy="4478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747958-1070-4B25-BBDB-EAB256F25780}"/>
                </a:ext>
              </a:extLst>
            </p:cNvPr>
            <p:cNvSpPr/>
            <p:nvPr/>
          </p:nvSpPr>
          <p:spPr>
            <a:xfrm flipH="1">
              <a:off x="6188651" y="4546909"/>
              <a:ext cx="77783" cy="4478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BB23077-DF40-4289-81C3-F59158EC6EB4}"/>
              </a:ext>
            </a:extLst>
          </p:cNvPr>
          <p:cNvGrpSpPr/>
          <p:nvPr/>
        </p:nvGrpSpPr>
        <p:grpSpPr>
          <a:xfrm rot="10800000">
            <a:off x="656041" y="3524248"/>
            <a:ext cx="344300" cy="609601"/>
            <a:chOff x="7016620" y="3866111"/>
            <a:chExt cx="857483" cy="447870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568CF8E9-2F22-48C2-8D3E-44ECDAA5DF56}"/>
                </a:ext>
              </a:extLst>
            </p:cNvPr>
            <p:cNvSpPr/>
            <p:nvPr/>
          </p:nvSpPr>
          <p:spPr>
            <a:xfrm rot="5400000">
              <a:off x="6995626" y="3887105"/>
              <a:ext cx="447869" cy="405882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8E250CF0-D921-4189-8D38-897348984EB2}"/>
                </a:ext>
              </a:extLst>
            </p:cNvPr>
            <p:cNvSpPr/>
            <p:nvPr/>
          </p:nvSpPr>
          <p:spPr>
            <a:xfrm rot="5400000">
              <a:off x="7401508" y="3887105"/>
              <a:ext cx="447869" cy="405882"/>
            </a:xfrm>
            <a:prstGeom prst="triangl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2FBF3ED-D3FE-4318-9E27-C05AD36850AB}"/>
                </a:ext>
              </a:extLst>
            </p:cNvPr>
            <p:cNvSpPr/>
            <p:nvPr/>
          </p:nvSpPr>
          <p:spPr>
            <a:xfrm>
              <a:off x="7828384" y="3866111"/>
              <a:ext cx="45719" cy="44787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52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8011-4DA0-407C-929E-69A03C1EE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120649"/>
            <a:ext cx="11963400" cy="6632575"/>
          </a:xfrm>
        </p:spPr>
        <p:txBody>
          <a:bodyPr/>
          <a:lstStyle/>
          <a:p>
            <a:r>
              <a:rPr lang="en-US" dirty="0"/>
              <a:t>Play/Pause: Circle, x = 120, y = 240, r = 60</a:t>
            </a:r>
          </a:p>
          <a:p>
            <a:pPr lvl="1"/>
            <a:r>
              <a:rPr lang="en-US" dirty="0"/>
              <a:t>Color: 68, 114, 196</a:t>
            </a:r>
          </a:p>
          <a:p>
            <a:r>
              <a:rPr lang="en-US" dirty="0"/>
              <a:t>Restart: Rounded </a:t>
            </a:r>
            <a:r>
              <a:rPr lang="en-US" dirty="0" err="1"/>
              <a:t>rect</a:t>
            </a:r>
            <a:r>
              <a:rPr lang="en-US" dirty="0"/>
              <a:t>, x = 20, y = 240, w = 60, h = 30, r = 3 or 5</a:t>
            </a:r>
          </a:p>
          <a:p>
            <a:pPr lvl="1"/>
            <a:r>
              <a:rPr lang="en-US" dirty="0"/>
              <a:t>Color: 0, 255, 255</a:t>
            </a:r>
          </a:p>
          <a:p>
            <a:r>
              <a:rPr lang="en-US" dirty="0"/>
              <a:t>Skip: Rounded </a:t>
            </a:r>
            <a:r>
              <a:rPr lang="en-US" dirty="0" err="1"/>
              <a:t>rect</a:t>
            </a:r>
            <a:r>
              <a:rPr lang="en-US" dirty="0"/>
              <a:t>, x = 160, y = 240, w = 60, h = 30, r = 3 or 5</a:t>
            </a:r>
          </a:p>
          <a:p>
            <a:pPr lvl="1"/>
            <a:r>
              <a:rPr lang="en-US" dirty="0"/>
              <a:t>Color: 0, 255, 255</a:t>
            </a:r>
          </a:p>
          <a:p>
            <a:r>
              <a:rPr lang="en-US" dirty="0"/>
              <a:t>VOL_DWN: Rounded </a:t>
            </a:r>
            <a:r>
              <a:rPr lang="en-US" dirty="0" err="1"/>
              <a:t>rect</a:t>
            </a:r>
            <a:r>
              <a:rPr lang="en-US" dirty="0"/>
              <a:t>, x = 0, y = 0, w = 40, h = 40, r = DM</a:t>
            </a:r>
          </a:p>
          <a:p>
            <a:pPr lvl="1"/>
            <a:r>
              <a:rPr lang="en-US" dirty="0"/>
              <a:t>No fill, TEXT = “-”, button not drawn (needed for dimensions)</a:t>
            </a:r>
          </a:p>
          <a:p>
            <a:r>
              <a:rPr lang="en-US" dirty="0"/>
              <a:t>VOL_UP: Rounded </a:t>
            </a:r>
            <a:r>
              <a:rPr lang="en-US" dirty="0" err="1"/>
              <a:t>rect</a:t>
            </a:r>
            <a:r>
              <a:rPr lang="en-US" dirty="0"/>
              <a:t>, x = 200, y = 0, w = 40, h = 40, r = DM</a:t>
            </a:r>
          </a:p>
          <a:p>
            <a:pPr lvl="1"/>
            <a:r>
              <a:rPr lang="en-US" dirty="0"/>
              <a:t>No fill, TEXT = “+”, button not drawn (needed for dimensions)</a:t>
            </a:r>
          </a:p>
          <a:p>
            <a:r>
              <a:rPr lang="en-US" dirty="0"/>
              <a:t>VOL_BAR: Rounded </a:t>
            </a:r>
            <a:r>
              <a:rPr lang="en-US" dirty="0" err="1"/>
              <a:t>rect</a:t>
            </a:r>
            <a:r>
              <a:rPr lang="en-US" dirty="0"/>
              <a:t>, x = 40, y = 18, w = 160, h = 4, r = 0</a:t>
            </a:r>
          </a:p>
          <a:p>
            <a:pPr lvl="1"/>
            <a:r>
              <a:rPr lang="en-US" dirty="0"/>
              <a:t>Color: 68, 114, 196, NON-INTERACTIVE</a:t>
            </a:r>
          </a:p>
        </p:txBody>
      </p:sp>
    </p:spTree>
    <p:extLst>
      <p:ext uri="{BB962C8B-B14F-4D97-AF65-F5344CB8AC3E}">
        <p14:creationId xmlns:p14="http://schemas.microsoft.com/office/powerpoint/2010/main" val="260094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261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Baldwin</dc:creator>
  <cp:lastModifiedBy>Victor Baldwin</cp:lastModifiedBy>
  <cp:revision>7</cp:revision>
  <dcterms:created xsi:type="dcterms:W3CDTF">2020-02-26T05:12:34Z</dcterms:created>
  <dcterms:modified xsi:type="dcterms:W3CDTF">2020-02-26T07:33:29Z</dcterms:modified>
</cp:coreProperties>
</file>